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2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85378C-33EB-4E66-BFFB-CE01F63BEF3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DDE295-E4E2-4038-A741-C2AC22CF9C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5F4C8-144D-4E1D-A520-542DB5A8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82971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Git-HUB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99C69-9323-470C-82AF-59A288FE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Wat kan je met GIT-HUB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D29792-4B60-42F2-9389-B878C6A7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GitHub</a:t>
            </a:r>
            <a:r>
              <a:rPr lang="nl-NL" dirty="0"/>
              <a:t> is een populaire website waarop software kan geplaatst worden.</a:t>
            </a:r>
          </a:p>
          <a:p>
            <a:r>
              <a:rPr lang="nl-NL" b="1" dirty="0"/>
              <a:t>GitHub</a:t>
            </a:r>
            <a:r>
              <a:rPr lang="nl-NL" dirty="0"/>
              <a:t> biedt zowel gratis en privé-</a:t>
            </a:r>
            <a:r>
              <a:rPr lang="nl-NL" dirty="0" err="1"/>
              <a:t>repositories</a:t>
            </a:r>
            <a:r>
              <a:rPr lang="nl-NL" dirty="0"/>
              <a:t>. Om privé-projecten te kunnen hosten op </a:t>
            </a:r>
            <a:r>
              <a:rPr lang="nl-NL" dirty="0" err="1"/>
              <a:t>Github</a:t>
            </a:r>
            <a:r>
              <a:rPr lang="nl-NL" dirty="0"/>
              <a:t> is een betaald abonnement nodig.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5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1351C-E835-437D-AB94-D6B0E5C8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Repositories</a:t>
            </a:r>
            <a:r>
              <a:rPr lang="nl-NL" dirty="0"/>
              <a:t> </a:t>
            </a:r>
            <a:r>
              <a:rPr lang="nl-NL" dirty="0" err="1"/>
              <a:t>Clone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B6E84EB-AF4D-4EA2-9A1C-48DB5E5F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3" y="1844879"/>
            <a:ext cx="4520331" cy="4935850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F8ECDB3-AD0F-4FA3-A1C9-E686519924FF}"/>
              </a:ext>
            </a:extLst>
          </p:cNvPr>
          <p:cNvSpPr txBox="1"/>
          <p:nvPr/>
        </p:nvSpPr>
        <p:spPr>
          <a:xfrm>
            <a:off x="5661744" y="2046528"/>
            <a:ext cx="4330860" cy="93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E68B8-755A-4E57-9B28-62D92B7A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Repository</a:t>
            </a:r>
            <a:r>
              <a:rPr lang="nl-NL" dirty="0"/>
              <a:t> maken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A90434-6B09-4FBC-8982-FA305838F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3528910"/>
            <a:ext cx="958474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 twee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manieren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project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verkrijgen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eerste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maakt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gebruik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van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bestaand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of directory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importeert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Git.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tweede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maakt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kloon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(clone) van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bestaande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repository op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andere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server.</a:t>
            </a:r>
            <a:endParaRPr kumimoji="0" lang="en-US" altLang="en-US" sz="9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 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initialiseren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bestaande</a:t>
            </a:r>
            <a:r>
              <a:rPr kumimoji="0" lang="en-US" altLang="en-US" sz="105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bestaand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in Git wilt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volgen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tracken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moet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naar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projectdirectory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gaan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het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volgende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typen</a:t>
            </a:r>
            <a:endParaRPr kumimoji="0" lang="en-US" altLang="en-US" sz="11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git 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2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7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C4959-5C59-4D00-91E3-65D02B9F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github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E9CB63-6387-441E-ACF7-B3948DF4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Git moet je met codes doen vooral en met </a:t>
            </a:r>
            <a:r>
              <a:rPr lang="nl-NL" dirty="0" err="1"/>
              <a:t>github</a:t>
            </a:r>
            <a:r>
              <a:rPr lang="nl-NL" dirty="0"/>
              <a:t> heb je een makkelijke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7A3A-ABB4-45C0-A218-2325403C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GIT </a:t>
            </a:r>
            <a:r>
              <a:rPr lang="nl-NL" dirty="0" err="1"/>
              <a:t>commands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002F2CB-659F-4E8B-B6D3-0DBC6D67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92" y="0"/>
            <a:ext cx="5704019" cy="66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2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0</TotalTime>
  <Words>138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Century Gothic</vt:lpstr>
      <vt:lpstr>Raster</vt:lpstr>
      <vt:lpstr>Git-HUB</vt:lpstr>
      <vt:lpstr>Wat kan je met GIT-HUB</vt:lpstr>
      <vt:lpstr>Repositories Clone</vt:lpstr>
      <vt:lpstr>Repository maken</vt:lpstr>
      <vt:lpstr>Git vs github</vt:lpstr>
      <vt:lpstr>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Git-HUB</dc:title>
  <dc:creator>Albeda IT-Brug</dc:creator>
  <cp:lastModifiedBy>Albeda IT-Brug</cp:lastModifiedBy>
  <cp:revision>5</cp:revision>
  <dcterms:created xsi:type="dcterms:W3CDTF">2018-01-25T09:53:56Z</dcterms:created>
  <dcterms:modified xsi:type="dcterms:W3CDTF">2018-02-01T10:08:42Z</dcterms:modified>
</cp:coreProperties>
</file>