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00" r:id="rId3"/>
    <p:sldId id="264" r:id="rId4"/>
    <p:sldId id="274" r:id="rId5"/>
    <p:sldId id="275" r:id="rId6"/>
    <p:sldId id="276" r:id="rId7"/>
    <p:sldId id="286" r:id="rId8"/>
    <p:sldId id="287" r:id="rId9"/>
    <p:sldId id="288" r:id="rId10"/>
    <p:sldId id="289" r:id="rId11"/>
    <p:sldId id="294" r:id="rId12"/>
    <p:sldId id="295" r:id="rId13"/>
    <p:sldId id="296" r:id="rId14"/>
    <p:sldId id="297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3"/>
    <p:restoredTop sz="96429"/>
  </p:normalViewPr>
  <p:slideViewPr>
    <p:cSldViewPr snapToGrid="0" snapToObjects="1">
      <p:cViewPr varScale="1">
        <p:scale>
          <a:sx n="80" d="100"/>
          <a:sy n="80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3A6A-2AB3-D943-B4F5-8B853ED8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A813B-FE3A-A240-8D69-579B147F1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43F9-62BE-8D40-AE96-D9EEA3F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D671-3131-4845-B348-727B1D6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DD9F-C222-9A40-A389-21101F1C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8405-1E26-144F-9B19-2FF6D5C0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0363C-CFF3-374C-A98E-8FA95F0E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F2C4-587D-DE43-8B4A-CFEB6C37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E69B-B8E5-7A42-B3EE-EA24FF7A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5C01-038E-1D4E-AC26-9AA326B4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1A2A8-9041-9B46-88D6-045F7286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4A7B6-5C5F-FD47-8050-9FA4A993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AD41-64AB-0646-A362-C5C3E49B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5D69-9297-9443-B74B-A923C376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6971-55E2-724D-A329-51AB9AE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4BB-7DB0-DF4C-82C0-5A5BB8DF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3BA5-CDAF-4D4E-87ED-FE0403B4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93E0-83E4-234A-810B-3BC0BBF7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A2F8-2C7A-7A4D-AB83-3FE6A705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E3D8-B797-3142-A1DA-8FFD800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A744-A075-2A4A-A5DE-5FE6BCEF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5A1A-B095-8749-A702-803535ED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9157-9A6B-C84F-A88A-9A23D48A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C6C1-5A33-BF46-BF09-252E392D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3FEF-5032-484D-BEE2-860EFB8D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4CBC-5A91-8D47-8008-5473DD31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8412-2883-1A41-9C22-D94900AB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42A-616A-CB4E-B987-B234C2DB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BABE-FC0E-2B46-BC5F-F04E55DB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F5DC-494E-F944-9093-775398A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A516D-3603-B042-B183-C8E95D65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93B-0D22-0542-9088-AF0618C9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72F9-EDB6-1B4F-81C0-561A1CAEE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6C0F1-BF39-E840-9AA1-153210A9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E7899-A40E-DD4B-899F-F9A1FECD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8AC5C-CEB3-0748-B8BB-BA6FBCDE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7E5EB-2196-AA40-8351-B8E31880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614F1-0C59-A047-9047-B31A3D14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38D07-C8E3-824C-9974-DCAF7A3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05B3-5D7A-AC48-9637-4FBE2DE2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D41B7-ECE0-0C45-8AE8-E64CD6B6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6A83A-60A7-5844-B4E4-B7E7E60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99CAF-E77E-1446-9F0C-08E85E38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7BDBD-581A-C441-B010-BD577B1D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6B50-908E-984F-9893-7AE312FF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AC1D-9708-DE4D-A4DF-306C16CE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39A7-B980-A94B-BC38-7957B550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5362-058D-9A4F-AD73-44ED29C7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7FAEA-5D84-FD49-8CA1-534E4324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9CD6-6253-974F-8311-16DFAA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4BC6-B158-C64E-9600-4E0D4BE4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ECE1-5CBA-4E42-891A-79362351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0DBB-FFB3-8046-AA40-C2AB055A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E27E-9370-BF47-B598-6A0EF57B7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67195-5EFA-F94B-B1AF-E00EAFEC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9AB2-1DF4-B745-A1BA-B7BFB12C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7CBC-6B46-0C47-A9C3-4936553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9E20-64C1-6347-9246-C42EB107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D84C-25AE-5B4A-B688-AD2D21C9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9F8A-87F1-DB47-99AA-965C7235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1AB0-C0A9-1042-8445-44F8BA946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9546-FC34-2541-A46F-D1014A5605E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33A9-5716-0246-86E0-8D256561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992B-7F85-D248-B3D3-FAB5ADB8F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2A904-4CE6-FF4F-97C3-49A84C25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significant voxels 3mod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9C759-0553-0C44-B9F2-0EBDF4146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060" y="1825625"/>
            <a:ext cx="5047879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91B31B-2491-5D4F-8B78-647FE5800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264" y="1825625"/>
            <a:ext cx="4969471" cy="4351338"/>
          </a:xfrm>
        </p:spPr>
      </p:pic>
    </p:spTree>
    <p:extLst>
      <p:ext uri="{BB962C8B-B14F-4D97-AF65-F5344CB8AC3E}">
        <p14:creationId xmlns:p14="http://schemas.microsoft.com/office/powerpoint/2010/main" val="396658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variance 3mod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DD0ABD-0EBB-EA44-BFAE-5A69960A7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350" y="2470944"/>
            <a:ext cx="4559300" cy="30607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B4DF005-ACA3-BF49-8124-81EF63A4E9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8450" y="2718594"/>
            <a:ext cx="3721100" cy="2565400"/>
          </a:xfrm>
        </p:spPr>
      </p:pic>
    </p:spTree>
    <p:extLst>
      <p:ext uri="{BB962C8B-B14F-4D97-AF65-F5344CB8AC3E}">
        <p14:creationId xmlns:p14="http://schemas.microsoft.com/office/powerpoint/2010/main" val="243940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mean 2mod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247A2D-8E17-D346-8198-E5A29EB9F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4800" y="2426494"/>
            <a:ext cx="4216400" cy="3149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F0A13B-A2FF-C34D-9169-F09A0778C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0650" y="2521744"/>
            <a:ext cx="4076700" cy="2959100"/>
          </a:xfrm>
        </p:spPr>
      </p:pic>
    </p:spTree>
    <p:extLst>
      <p:ext uri="{BB962C8B-B14F-4D97-AF65-F5344CB8AC3E}">
        <p14:creationId xmlns:p14="http://schemas.microsoft.com/office/powerpoint/2010/main" val="331080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mean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69B5BC-648F-4746-9604-A4E3178E7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900" y="2432844"/>
            <a:ext cx="4394200" cy="31369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D4DE87-4CDA-FA4C-BD95-287FDEC78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98600" y="2655094"/>
            <a:ext cx="3860800" cy="2692400"/>
          </a:xfrm>
        </p:spPr>
      </p:pic>
    </p:spTree>
    <p:extLst>
      <p:ext uri="{BB962C8B-B14F-4D97-AF65-F5344CB8AC3E}">
        <p14:creationId xmlns:p14="http://schemas.microsoft.com/office/powerpoint/2010/main" val="18756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variance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CDDCFD-2DD8-F34E-89E5-21F8BB6F98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432844"/>
            <a:ext cx="4229100" cy="31369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27CC57-F3DE-6E4D-B552-13D05AF1E6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92250" y="2566194"/>
            <a:ext cx="3873500" cy="2870200"/>
          </a:xfrm>
        </p:spPr>
      </p:pic>
    </p:spTree>
    <p:extLst>
      <p:ext uri="{BB962C8B-B14F-4D97-AF65-F5344CB8AC3E}">
        <p14:creationId xmlns:p14="http://schemas.microsoft.com/office/powerpoint/2010/main" val="416540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variance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68303C-F180-CF46-8752-BAC19935D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1150" y="2470944"/>
            <a:ext cx="4203700" cy="30607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DF76E2-9572-9D49-BD77-C82EB2D1EC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8750" y="2597944"/>
            <a:ext cx="4000500" cy="2806700"/>
          </a:xfrm>
        </p:spPr>
      </p:pic>
    </p:spTree>
    <p:extLst>
      <p:ext uri="{BB962C8B-B14F-4D97-AF65-F5344CB8AC3E}">
        <p14:creationId xmlns:p14="http://schemas.microsoft.com/office/powerpoint/2010/main" val="395682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mean 2mod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23D9A-0AC6-1246-AC99-EC02846AF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0500" y="2509044"/>
            <a:ext cx="4445000" cy="29845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AF37D02-B675-414B-A58C-67BE983F4F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38300" y="2674144"/>
            <a:ext cx="3581400" cy="2654300"/>
          </a:xfrm>
        </p:spPr>
      </p:pic>
    </p:spTree>
    <p:extLst>
      <p:ext uri="{BB962C8B-B14F-4D97-AF65-F5344CB8AC3E}">
        <p14:creationId xmlns:p14="http://schemas.microsoft.com/office/powerpoint/2010/main" val="398620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mean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BBA8E-071A-4D42-939B-FA56F5B7ED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350" y="2464594"/>
            <a:ext cx="4559300" cy="30734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BA00A4-182F-9C48-87FB-7071FDF00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7500" y="2642394"/>
            <a:ext cx="3683000" cy="2717800"/>
          </a:xfrm>
        </p:spPr>
      </p:pic>
    </p:spTree>
    <p:extLst>
      <p:ext uri="{BB962C8B-B14F-4D97-AF65-F5344CB8AC3E}">
        <p14:creationId xmlns:p14="http://schemas.microsoft.com/office/powerpoint/2010/main" val="21671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variance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E13E9B-15EF-B748-AB2B-634B83D1D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6850" y="2426494"/>
            <a:ext cx="4432300" cy="3149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83C40B-780B-2949-8690-8B0D65553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1150" y="2686844"/>
            <a:ext cx="3695700" cy="2628900"/>
          </a:xfrm>
        </p:spPr>
      </p:pic>
    </p:spTree>
    <p:extLst>
      <p:ext uri="{BB962C8B-B14F-4D97-AF65-F5344CB8AC3E}">
        <p14:creationId xmlns:p14="http://schemas.microsoft.com/office/powerpoint/2010/main" val="245102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variance 2mod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A961C5-C8E5-F942-8D85-A051B3DD49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1450" y="2439194"/>
            <a:ext cx="4483100" cy="31242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36691A-52A2-8C4D-B6AD-660E30F51F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74800" y="2712244"/>
            <a:ext cx="3708400" cy="2578100"/>
          </a:xfrm>
        </p:spPr>
      </p:pic>
    </p:spTree>
    <p:extLst>
      <p:ext uri="{BB962C8B-B14F-4D97-AF65-F5344CB8AC3E}">
        <p14:creationId xmlns:p14="http://schemas.microsoft.com/office/powerpoint/2010/main" val="199140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significant voxels 2mod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0D4E3-BF4D-BB4B-88B7-362FB90324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904FC8-DDD1-7B44-A5AE-E0A5CCB8B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6417" y="1825625"/>
            <a:ext cx="5053166" cy="4351338"/>
          </a:xfrm>
        </p:spPr>
      </p:pic>
    </p:spTree>
    <p:extLst>
      <p:ext uri="{BB962C8B-B14F-4D97-AF65-F5344CB8AC3E}">
        <p14:creationId xmlns:p14="http://schemas.microsoft.com/office/powerpoint/2010/main" val="41975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mean 3mod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5032B8-4FE9-414B-890E-E48B86499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950" y="2426494"/>
            <a:ext cx="4864100" cy="31496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A58B783-B177-0C4D-8E1F-C31A396133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553494"/>
            <a:ext cx="4114800" cy="2895600"/>
          </a:xfrm>
        </p:spPr>
      </p:pic>
    </p:spTree>
    <p:extLst>
      <p:ext uri="{BB962C8B-B14F-4D97-AF65-F5344CB8AC3E}">
        <p14:creationId xmlns:p14="http://schemas.microsoft.com/office/powerpoint/2010/main" val="4523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mean 3mod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F0F95-4D27-3244-8E00-238617298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950" y="2255044"/>
            <a:ext cx="4864100" cy="34925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5D3E4B-763F-CC4E-AE21-EDCD3749F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6850" y="2509044"/>
            <a:ext cx="3924300" cy="2984500"/>
          </a:xfrm>
        </p:spPr>
      </p:pic>
    </p:spTree>
    <p:extLst>
      <p:ext uri="{BB962C8B-B14F-4D97-AF65-F5344CB8AC3E}">
        <p14:creationId xmlns:p14="http://schemas.microsoft.com/office/powerpoint/2010/main" val="425868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variance 3mod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6E767-C46B-944C-A2B8-AEBB2BAC0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350294"/>
            <a:ext cx="4495800" cy="33020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32E4C5-D379-4547-8F55-430AEECD4D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73200" y="2496344"/>
            <a:ext cx="3911600" cy="3009900"/>
          </a:xfrm>
        </p:spPr>
      </p:pic>
    </p:spTree>
    <p:extLst>
      <p:ext uri="{BB962C8B-B14F-4D97-AF65-F5344CB8AC3E}">
        <p14:creationId xmlns:p14="http://schemas.microsoft.com/office/powerpoint/2010/main" val="33357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variance 3mod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513E4-3074-2A46-9063-B80D67302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9050" y="2286794"/>
            <a:ext cx="4787900" cy="34290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29D65E-C447-7748-8D91-4526938A44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46200" y="2445544"/>
            <a:ext cx="4165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mean 3mod 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CCA8422-8CC0-E54D-A94C-F1F50442C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350" y="2331244"/>
            <a:ext cx="5067300" cy="33401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7D58EC-E9AC-DA48-93CD-DCF82B5CD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7500" y="2540794"/>
            <a:ext cx="3683000" cy="2921000"/>
          </a:xfrm>
        </p:spPr>
      </p:pic>
    </p:spTree>
    <p:extLst>
      <p:ext uri="{BB962C8B-B14F-4D97-AF65-F5344CB8AC3E}">
        <p14:creationId xmlns:p14="http://schemas.microsoft.com/office/powerpoint/2010/main" val="40505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mean 3mod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8A1BCB-1337-B84D-A974-25C225BF81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6050" y="2489994"/>
            <a:ext cx="4533900" cy="3022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9A5566-6E85-F14D-84DE-49065D336D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7650" y="2661444"/>
            <a:ext cx="3822700" cy="2679700"/>
          </a:xfrm>
        </p:spPr>
      </p:pic>
    </p:spTree>
    <p:extLst>
      <p:ext uri="{BB962C8B-B14F-4D97-AF65-F5344CB8AC3E}">
        <p14:creationId xmlns:p14="http://schemas.microsoft.com/office/powerpoint/2010/main" val="244299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Unscaled variance 3mod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EC5494-FC82-784F-AFD5-B03794287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388394"/>
            <a:ext cx="4572000" cy="3225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5ED2F-7C9F-384E-9D59-8E37407F14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7650" y="2604294"/>
            <a:ext cx="3822700" cy="2794000"/>
          </a:xfrm>
        </p:spPr>
      </p:pic>
    </p:spTree>
    <p:extLst>
      <p:ext uri="{BB962C8B-B14F-4D97-AF65-F5344CB8AC3E}">
        <p14:creationId xmlns:p14="http://schemas.microsoft.com/office/powerpoint/2010/main" val="4992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Macintosh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Proportion of significant voxels 3mod</vt:lpstr>
      <vt:lpstr>Proportion of significant voxels 2mod</vt:lpstr>
      <vt:lpstr>Unscaled mean 3mod </vt:lpstr>
      <vt:lpstr>Global mean 3mod</vt:lpstr>
      <vt:lpstr>Unscaled variance 3mod</vt:lpstr>
      <vt:lpstr>Global variance 3mod</vt:lpstr>
      <vt:lpstr>Unscaled mean 3mod </vt:lpstr>
      <vt:lpstr>Global mean 3mod</vt:lpstr>
      <vt:lpstr>Unscaled variance 3mod</vt:lpstr>
      <vt:lpstr>Global variance 3mod</vt:lpstr>
      <vt:lpstr>Unscaled mean 2mod </vt:lpstr>
      <vt:lpstr>Global mean 2mod</vt:lpstr>
      <vt:lpstr>Unscaled variance 2mod</vt:lpstr>
      <vt:lpstr>Global variance 2mod</vt:lpstr>
      <vt:lpstr>Unscaled mean 2mod </vt:lpstr>
      <vt:lpstr>Global mean 2mod</vt:lpstr>
      <vt:lpstr>Unscaled variance 2mod</vt:lpstr>
      <vt:lpstr>Global variance 2mod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Yeo7 region 1 </dc:title>
  <dc:creator>Hu, Fengling</dc:creator>
  <cp:lastModifiedBy>Hu, Fengling</cp:lastModifiedBy>
  <cp:revision>6</cp:revision>
  <dcterms:created xsi:type="dcterms:W3CDTF">2020-12-02T16:07:32Z</dcterms:created>
  <dcterms:modified xsi:type="dcterms:W3CDTF">2020-12-02T23:14:17Z</dcterms:modified>
</cp:coreProperties>
</file>