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739B-460F-DC43-AB27-22BA28536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85178-854D-434F-945B-B21470373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EE370-CAA8-8345-AFD5-6C3AEC15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B86B-DE04-5946-AD49-B9AE03B85D4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5D568-5AA7-E546-ACD1-955D1393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CC2B2-BA17-BC4F-B8F9-D648E150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23B1-3833-AE4C-959A-BA2F8DC3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4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D815-5A40-2D4B-80EF-4F0173E50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DADD3-9B1D-134D-BE60-C687F8D4C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48D51-8EEE-4147-8BA6-8C64D10F5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B86B-DE04-5946-AD49-B9AE03B85D4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5BF88-D045-604B-95FC-63BA93B6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A1EA9-BBB0-9247-BFD4-2FC91623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23B1-3833-AE4C-959A-BA2F8DC3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2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B2555-3C32-DB43-8946-E717EB998E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9B54C-4895-7244-9616-60C84F9AF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9956C-27D6-4A4F-B316-C890090F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B86B-DE04-5946-AD49-B9AE03B85D4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CA38C-C243-6B45-BD3A-1FAAE43C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F2D0D-9FA9-D941-8BEB-2048A04A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23B1-3833-AE4C-959A-BA2F8DC3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5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54A0-8E61-E342-8A37-2DD50566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C644D-D269-A54F-A23A-F83A1072B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879E7-F25B-134C-8114-6BB75C39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B86B-DE04-5946-AD49-B9AE03B85D4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527D9-6D90-3D4F-9441-CADD3C5C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E88AA-D6F8-F044-A009-8EAE2F6B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23B1-3833-AE4C-959A-BA2F8DC3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0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59ED7-A5DE-B547-A4B2-2AFFAAAAB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1EBC8-B65C-CB4E-95E1-F8342FD20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961C5-FFC2-BB4A-BA6A-D01C90AD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B86B-DE04-5946-AD49-B9AE03B85D4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4B652-D5C5-D04D-842A-778CED38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823CF-787E-5942-8959-C8E7AD05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23B1-3833-AE4C-959A-BA2F8DC3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5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BC15-DA7C-F74B-AA84-79D1D3E5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C7B74-274C-DB44-9367-5098BE731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7A8D0-9EBA-D24E-AE69-862504938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41E7A-012E-BA44-9DB3-308A5EBF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B86B-DE04-5946-AD49-B9AE03B85D4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2F526-2C96-214C-9E55-837C2D07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A2F02-14C1-A94C-B1F3-0442ED01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23B1-3833-AE4C-959A-BA2F8DC3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6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89DD-F699-FE4B-94CD-62A205E84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E299B-5866-254C-97C0-8972622C3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203C6-2265-B44B-A2E6-7A25B8754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272F3-CAF6-8E4C-A722-B5F0796CB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784081-1672-5C41-9C8D-82AA118DD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C3942F-75D0-C548-8DED-77A1E0A3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B86B-DE04-5946-AD49-B9AE03B85D4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69731E-6EBC-8049-A75E-F6BF0A11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CEA1CC-BED7-BA4A-B14D-55332A9B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23B1-3833-AE4C-959A-BA2F8DC3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CFE2-73B1-EA47-AA15-9EAE87894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FE637B-DCE9-3A4B-9E2A-BE0DD6AC4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B86B-DE04-5946-AD49-B9AE03B85D4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F9A7F-E7A1-494A-989B-5613B3BD1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AF868-D3DE-E046-A86F-58DE7311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23B1-3833-AE4C-959A-BA2F8DC3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5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C6D62-5EF4-654B-B663-5264589D2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B86B-DE04-5946-AD49-B9AE03B85D4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919AEA-E623-174D-8756-71C332DA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5F035-3947-6049-BF71-DD5B23A9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23B1-3833-AE4C-959A-BA2F8DC3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6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EE391-E9A7-D440-8772-C04E31197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C5147-4ABA-6148-96BD-7CFD03555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92502-2FAD-8640-A122-B0AC258FA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63C1C-B591-ED43-B8BA-82F4E762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B86B-DE04-5946-AD49-B9AE03B85D4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90D72-F3B1-4D4C-B360-54C708FC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0D493-A02E-BF43-91CC-A61DF428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23B1-3833-AE4C-959A-BA2F8DC3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1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264D-5587-EA4B-8AE5-260205C11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2FA632-9D22-3743-AF79-08302ECBA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FD9A7-EEFF-2242-8C64-A7FB3179D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CF68D-E25A-3F49-99AF-D1AEAD7B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B86B-DE04-5946-AD49-B9AE03B85D4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633D8-D905-504B-B856-22C10BA6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95CF4-B638-6142-8BC9-8E7C83C1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23B1-3833-AE4C-959A-BA2F8DC3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4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AA06E0-5A82-D94A-8549-D2BF4D70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3D25A-3A70-8149-B328-398BEF110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F92F7-EE4E-1842-9050-3AB2C83D6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7B86B-DE04-5946-AD49-B9AE03B85D4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9F6C5-0C52-184D-A5F0-8F3E23671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8FC0B-E36B-5546-9A60-7C5D3B571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F23B1-3833-AE4C-959A-BA2F8DC3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D2D1-1D95-9F4B-9F72-086BD390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1124"/>
          </a:xfrm>
        </p:spPr>
        <p:txBody>
          <a:bodyPr/>
          <a:lstStyle/>
          <a:p>
            <a:r>
              <a:rPr lang="en-US" dirty="0"/>
              <a:t>Intermodal Coupling with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7CD30-DBF9-524C-8E96-B9E1B9FF3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243"/>
            <a:ext cx="10515600" cy="52157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Various MRI and fMRI modalities contain unique information</a:t>
            </a:r>
          </a:p>
          <a:p>
            <a:r>
              <a:rPr lang="en-US" dirty="0"/>
              <a:t>Additional information in how modalities covary at each voxel</a:t>
            </a:r>
          </a:p>
          <a:p>
            <a:r>
              <a:rPr lang="en-US" dirty="0"/>
              <a:t>For each </a:t>
            </a:r>
            <a:r>
              <a:rPr lang="en-US" dirty="0" err="1"/>
              <a:t>voxel</a:t>
            </a:r>
            <a:r>
              <a:rPr lang="en-US" baseline="-25000" dirty="0" err="1"/>
              <a:t>ijk</a:t>
            </a:r>
            <a:r>
              <a:rPr lang="en-US" dirty="0"/>
              <a:t> in each </a:t>
            </a:r>
            <a:r>
              <a:rPr lang="en-US" dirty="0" err="1"/>
              <a:t>modality</a:t>
            </a:r>
            <a:r>
              <a:rPr lang="en-US" baseline="-25000" dirty="0" err="1"/>
              <a:t>m</a:t>
            </a:r>
            <a:r>
              <a:rPr lang="en-US" dirty="0"/>
              <a:t> for each subject:</a:t>
            </a:r>
          </a:p>
          <a:p>
            <a:pPr lvl="1"/>
            <a:r>
              <a:rPr lang="en-US" dirty="0"/>
              <a:t>Get cube of d</a:t>
            </a:r>
            <a:r>
              <a:rPr lang="en-US" baseline="30000" dirty="0"/>
              <a:t>3</a:t>
            </a:r>
            <a:r>
              <a:rPr lang="en-US" dirty="0"/>
              <a:t> voxel intensities surrounding </a:t>
            </a:r>
            <a:r>
              <a:rPr lang="en-US" dirty="0" err="1"/>
              <a:t>voxel</a:t>
            </a:r>
            <a:r>
              <a:rPr lang="en-US" baseline="-25000" dirty="0" err="1"/>
              <a:t>ijk</a:t>
            </a:r>
            <a:r>
              <a:rPr lang="en-US" dirty="0"/>
              <a:t> and voxel weights based on distance from </a:t>
            </a:r>
            <a:r>
              <a:rPr lang="en-US" dirty="0" err="1"/>
              <a:t>voxel</a:t>
            </a:r>
            <a:r>
              <a:rPr lang="en-US" baseline="-25000" dirty="0" err="1"/>
              <a:t>ijk</a:t>
            </a:r>
            <a:endParaRPr lang="en-US" baseline="-25000" dirty="0"/>
          </a:p>
          <a:p>
            <a:pPr lvl="1"/>
            <a:r>
              <a:rPr lang="en-US" dirty="0"/>
              <a:t>Plot intensities of d</a:t>
            </a:r>
            <a:r>
              <a:rPr lang="en-US" baseline="30000" dirty="0"/>
              <a:t>3 </a:t>
            </a:r>
            <a:r>
              <a:rPr lang="en-US" dirty="0"/>
              <a:t>voxels in m-dimensions (x = modality 1, y = modality 2,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Calculate weighted covariance matrix</a:t>
            </a:r>
          </a:p>
          <a:p>
            <a:pPr lvl="1"/>
            <a:r>
              <a:rPr lang="en-US" dirty="0"/>
              <a:t>Perform PCA and obtain first eigenvalue</a:t>
            </a:r>
          </a:p>
          <a:p>
            <a:r>
              <a:rPr lang="en-US" dirty="0"/>
              <a:t>Voxels where modalities covary should have higher eigenvalues</a:t>
            </a:r>
          </a:p>
          <a:p>
            <a:r>
              <a:rPr lang="en-US" dirty="0"/>
              <a:t>Coupling values in certain regions of brain vary with age</a:t>
            </a:r>
          </a:p>
          <a:p>
            <a:r>
              <a:rPr lang="en-US" dirty="0"/>
              <a:t>Coupling images can provide information for prediction tasks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2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103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Intermodal Coupling with PCA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Intermodal Coupling with PCA</dc:title>
  <dc:creator>Hu, Fengling</dc:creator>
  <cp:lastModifiedBy>Hu, Fengling</cp:lastModifiedBy>
  <cp:revision>1</cp:revision>
  <dcterms:created xsi:type="dcterms:W3CDTF">2021-11-05T19:32:34Z</dcterms:created>
  <dcterms:modified xsi:type="dcterms:W3CDTF">2021-11-05T19:50:27Z</dcterms:modified>
</cp:coreProperties>
</file>