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1" r:id="rId6"/>
    <p:sldId id="260" r:id="rId7"/>
    <p:sldId id="259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671195" y="1631950"/>
          <a:ext cx="10848975" cy="385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8670"/>
                <a:gridCol w="703580"/>
                <a:gridCol w="832485"/>
                <a:gridCol w="774700"/>
                <a:gridCol w="774700"/>
                <a:gridCol w="775335"/>
                <a:gridCol w="775335"/>
                <a:gridCol w="774700"/>
                <a:gridCol w="775335"/>
                <a:gridCol w="774700"/>
                <a:gridCol w="774700"/>
                <a:gridCol w="774700"/>
                <a:gridCol w="775335"/>
                <a:gridCol w="7747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</a:t>
                      </a:r>
                      <a:r>
                        <a:rPr lang="zh-CN" altLang="en-US" baseline="30000"/>
                        <a:t>50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</a:t>
                      </a:r>
                      <a:r>
                        <a:rPr lang="zh-CN" altLang="en-US" baseline="30000"/>
                        <a:t>75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</a:t>
                      </a:r>
                      <a:r>
                        <a:rPr lang="zh-CN" altLang="en-US" baseline="30000"/>
                        <a:t>S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</a:t>
                      </a:r>
                      <a:r>
                        <a:rPr lang="zh-CN" altLang="en-US" baseline="30000"/>
                        <a:t>M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</a:t>
                      </a:r>
                      <a:r>
                        <a:rPr lang="zh-CN" altLang="en-US" baseline="30000"/>
                        <a:t>L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</a:t>
                      </a:r>
                      <a:r>
                        <a:rPr lang="zh-CN" altLang="en-US" baseline="30000"/>
                        <a:t>1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</a:t>
                      </a:r>
                      <a:r>
                        <a:rPr lang="zh-CN" altLang="en-US" baseline="30000"/>
                        <a:t>10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</a:t>
                      </a:r>
                      <a:r>
                        <a:rPr lang="zh-CN" altLang="en-US" baseline="30000"/>
                        <a:t>100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</a:t>
                      </a:r>
                      <a:r>
                        <a:rPr lang="zh-CN" altLang="en-US" baseline="30000"/>
                        <a:t>S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</a:t>
                      </a:r>
                      <a:r>
                        <a:rPr lang="zh-CN" altLang="en-US" baseline="30000"/>
                        <a:t>M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AR</a:t>
                      </a:r>
                      <a:r>
                        <a:rPr lang="zh-CN" altLang="en-US" baseline="30000"/>
                        <a:t>L</a:t>
                      </a:r>
                      <a:endParaRPr lang="zh-CN" altLang="en-US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0.396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0.406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0.281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0.673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2016-09-16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G-RMI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0.341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0.291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0.444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0.466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2016-09-17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MNC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0.279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0.276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0.086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0.166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2015-11-27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FAIRCNN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0.366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0.385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2015-11-26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0.159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0.403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2015-11-27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26540" y="778510"/>
            <a:ext cx="913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MS Coco Challenge Leaderboard - Segmentation</a:t>
            </a:r>
            <a:endParaRPr lang="en-US" altLang="zh-CN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0" y="4960620"/>
            <a:ext cx="650494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02423"/>
            <a:ext cx="9144000" cy="2387600"/>
          </a:xfrm>
        </p:spPr>
        <p:txBody>
          <a:bodyPr/>
          <a:p>
            <a:r>
              <a:rPr lang="en-US" altLang="zh-CN"/>
              <a:t>FCIS: 首个全卷积端到端实例分割模型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92625"/>
            <a:ext cx="9144000" cy="765175"/>
          </a:xfrm>
        </p:spPr>
        <p:txBody>
          <a:bodyPr/>
          <a:p>
            <a:r>
              <a:rPr lang="zh-CN" altLang="en-US"/>
              <a:t>李益</a:t>
            </a:r>
            <a:r>
              <a:rPr lang="en-US" altLang="zh-CN"/>
              <a:t>(intern)</a:t>
            </a:r>
            <a:r>
              <a:rPr lang="zh-CN" altLang="en-US"/>
              <a:t>、齐浩之</a:t>
            </a:r>
            <a:r>
              <a:rPr lang="en-US" altLang="zh-CN">
                <a:sym typeface="+mn-ea"/>
              </a:rPr>
              <a:t>(intern)</a:t>
            </a:r>
            <a:r>
              <a:rPr lang="zh-CN" altLang="en-US"/>
              <a:t>、代季峰、季向阳、危夷晨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2160" y="1122680"/>
            <a:ext cx="7914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Fully Convolutional Instance-aware Semantic Segmentation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在FCN中，我们训练一个classifier来预测一个像素属于某个物体类的似然得分，它是</a:t>
            </a:r>
            <a:r>
              <a:rPr lang="zh-CN" altLang="en-US" b="1"/>
              <a:t>平移不变</a:t>
            </a:r>
            <a:r>
              <a:rPr lang="zh-CN" altLang="en-US"/>
              <a:t>而且</a:t>
            </a:r>
            <a:r>
              <a:rPr lang="zh-CN" altLang="en-US" b="1"/>
              <a:t>无法区分单个物体实例</a:t>
            </a:r>
            <a:r>
              <a:rPr lang="zh-CN" altLang="en-US"/>
              <a:t>的。同样的一个像素，它既可以是物体1的前景也可以是相邻物体2的背景，两个物体属于同一类，那么FCN产生的每个类只有一个score，是没有办法区分这两种情况的。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770" y="4276725"/>
            <a:ext cx="1295400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0" y="4276725"/>
            <a:ext cx="1333500" cy="148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45" y="4222750"/>
            <a:ext cx="627380" cy="1539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730" y="4276725"/>
            <a:ext cx="1311910" cy="1486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位置敏感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0075" y="281305"/>
            <a:ext cx="5001260" cy="252412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770" y="3304540"/>
            <a:ext cx="9600565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分类分割联合训练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每个像素有两个</a:t>
            </a:r>
            <a:r>
              <a:rPr lang="en-US" altLang="zh-CN"/>
              <a:t>score </a:t>
            </a:r>
            <a:r>
              <a:rPr lang="zh-CN" altLang="en-US"/>
              <a:t>：</a:t>
            </a:r>
            <a:r>
              <a:rPr lang="zh-CN" altLang="en-US"/>
              <a:t>是这个物体的可能性、在这个物体轮廓内的可能性。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985" y="365125"/>
            <a:ext cx="10640695" cy="3969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5230" y="4645660"/>
            <a:ext cx="671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RPN（Region Proposal Network） </a:t>
            </a:r>
            <a:r>
              <a:rPr lang="zh-CN" altLang="en-US" sz="2400"/>
              <a:t>全卷积网络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9410" y="1431290"/>
            <a:ext cx="5914390" cy="473710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" y="1431290"/>
            <a:ext cx="5324475" cy="3604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1070" y="5528310"/>
            <a:ext cx="333883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·数据集差异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·</a:t>
            </a:r>
            <a:r>
              <a:rPr lang="en-US" altLang="zh-CN" sz="2400" b="1"/>
              <a:t>OHEM</a:t>
            </a:r>
            <a:endParaRPr lang="en-US" altLang="zh-CN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宽屏</PresentationFormat>
  <Paragraphs>189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fuxuejian</dc:creator>
  <cp:lastModifiedBy>fuxuejian</cp:lastModifiedBy>
  <cp:revision>2</cp:revision>
  <dcterms:created xsi:type="dcterms:W3CDTF">2017-06-18T05:56:37Z</dcterms:created>
  <dcterms:modified xsi:type="dcterms:W3CDTF">2017-06-18T07:45:25Z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