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607" r:id="rId2"/>
    <p:sldId id="609" r:id="rId3"/>
    <p:sldId id="611" r:id="rId4"/>
    <p:sldId id="610" r:id="rId5"/>
    <p:sldId id="604" r:id="rId6"/>
  </p:sldIdLst>
  <p:sldSz cx="9144000" cy="6858000" type="screen4x3"/>
  <p:notesSz cx="10234613" cy="70993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0000"/>
    <a:srgbClr val="336699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82058" autoAdjust="0"/>
  </p:normalViewPr>
  <p:slideViewPr>
    <p:cSldViewPr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 snapToObjects="1">
      <p:cViewPr varScale="1">
        <p:scale>
          <a:sx n="90" d="100"/>
          <a:sy n="90" d="100"/>
        </p:scale>
        <p:origin x="-3672" y="-12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65475" y="409575"/>
            <a:ext cx="3903663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43275" y="533400"/>
            <a:ext cx="35480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57588"/>
            <a:ext cx="1260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4510088"/>
            <a:ext cx="7696200" cy="0"/>
          </a:xfrm>
          <a:prstGeom prst="line">
            <a:avLst/>
          </a:prstGeom>
          <a:noFill/>
          <a:ln w="4445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" name="Picture 20" descr="logo-ais-whit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5130800"/>
            <a:ext cx="12842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09800"/>
            <a:ext cx="8545672" cy="646331"/>
          </a:xfrm>
        </p:spPr>
        <p:txBody>
          <a:bodyPr anchor="b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the title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733800"/>
            <a:ext cx="6705600" cy="533400"/>
          </a:xfrm>
        </p:spPr>
        <p:txBody>
          <a:bodyPr anchor="b"/>
          <a:lstStyle>
            <a:lvl1pPr marL="0" indent="0">
              <a:buNone/>
              <a:defRPr lang="en-US" sz="24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chemeClr val="folHlink"/>
                </a:solidFill>
                <a:cs typeface="+mn-cs"/>
              </a:rPr>
              <a:t>Authors</a:t>
            </a:r>
            <a:endParaRPr lang="en-US" b="1" dirty="0">
              <a:solidFill>
                <a:schemeClr val="folHlink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5" y="12954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5" y="3771900"/>
            <a:ext cx="4130675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971800"/>
            <a:ext cx="8534400" cy="6413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7244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the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 dirty="0" smtClean="0"/>
              <a:t>Click to edit the title (centered)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306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95400"/>
            <a:ext cx="41306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 smtClean="0"/>
              <a:t>Click to edit the title - this is a 2-line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306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828800"/>
            <a:ext cx="4130675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54567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Level 1</a:t>
            </a:r>
            <a:endParaRPr lang="en-US" dirty="0"/>
          </a:p>
          <a:p>
            <a:pPr lvl="1"/>
            <a:r>
              <a:rPr lang="de-DE" dirty="0"/>
              <a:t>Level 2</a:t>
            </a:r>
            <a:endParaRPr lang="en-US" dirty="0"/>
          </a:p>
          <a:p>
            <a:pPr lvl="2"/>
            <a:r>
              <a:rPr lang="de-DE" dirty="0"/>
              <a:t>Level 3</a:t>
            </a:r>
            <a:endParaRPr lang="en-US" dirty="0"/>
          </a:p>
          <a:p>
            <a:pPr lvl="3"/>
            <a:r>
              <a:rPr lang="de-DE" dirty="0"/>
              <a:t>Level 4</a:t>
            </a:r>
            <a:endParaRPr lang="en-US" dirty="0"/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Authors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Important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</a:t>
            </a:r>
            <a:r>
              <a:rPr lang="en-US" b="1" dirty="0" err="1" smtClean="0"/>
              <a:t>TeXPoint</a:t>
            </a:r>
            <a:r>
              <a:rPr lang="en-US" dirty="0" smtClean="0"/>
              <a:t> for formulas</a:t>
            </a:r>
          </a:p>
          <a:p>
            <a:r>
              <a:rPr lang="en-US" dirty="0" smtClean="0"/>
              <a:t>Set your</a:t>
            </a:r>
            <a:r>
              <a:rPr lang="en-US" b="1" dirty="0" smtClean="0"/>
              <a:t> Language to English (US)</a:t>
            </a:r>
          </a:p>
          <a:p>
            <a:r>
              <a:rPr lang="en-US" b="1" dirty="0" smtClean="0"/>
              <a:t>Spell</a:t>
            </a:r>
            <a:r>
              <a:rPr lang="en-US" dirty="0" smtClean="0"/>
              <a:t> your slides (press F7)</a:t>
            </a:r>
          </a:p>
          <a:p>
            <a:r>
              <a:rPr lang="en-US" b="1" dirty="0" smtClean="0"/>
              <a:t>Videos</a:t>
            </a:r>
            <a:r>
              <a:rPr lang="en-US" dirty="0" smtClean="0"/>
              <a:t> should be </a:t>
            </a:r>
          </a:p>
          <a:p>
            <a:pPr lvl="1"/>
            <a:r>
              <a:rPr lang="en-US" b="1" dirty="0" smtClean="0"/>
              <a:t>MP4 with H.264 standard settings</a:t>
            </a:r>
            <a:r>
              <a:rPr lang="en-US" dirty="0" smtClean="0"/>
              <a:t> or	</a:t>
            </a:r>
          </a:p>
          <a:p>
            <a:pPr lvl="1"/>
            <a:r>
              <a:rPr lang="en-US" b="1" dirty="0" smtClean="0"/>
              <a:t>MS RLE</a:t>
            </a:r>
            <a:r>
              <a:rPr lang="en-US" dirty="0" smtClean="0"/>
              <a:t> encoding for animations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MS Office 2010/2011</a:t>
            </a:r>
            <a:r>
              <a:rPr lang="en-US" dirty="0" smtClean="0"/>
              <a:t> and not </a:t>
            </a:r>
            <a:r>
              <a:rPr lang="en-US" dirty="0" err="1" smtClean="0"/>
              <a:t>OpenOffice</a:t>
            </a:r>
            <a:r>
              <a:rPr lang="en-US" dirty="0" smtClean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15207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Important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TexPoint</a:t>
            </a:r>
            <a:r>
              <a:rPr lang="en-US" dirty="0" smtClean="0"/>
              <a:t> resolution to 600 dpi</a:t>
            </a:r>
          </a:p>
          <a:p>
            <a:r>
              <a:rPr lang="en-US" dirty="0" smtClean="0"/>
              <a:t>To include eps images, use the \</a:t>
            </a:r>
            <a:r>
              <a:rPr lang="en-US" dirty="0" err="1" smtClean="0"/>
              <a:t>includegraphics</a:t>
            </a:r>
            <a:r>
              <a:rPr lang="en-US" dirty="0" smtClean="0"/>
              <a:t> command in </a:t>
            </a:r>
            <a:r>
              <a:rPr lang="en-US" dirty="0" err="1" smtClean="0"/>
              <a:t>TeXPoint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font is always Verdana</a:t>
            </a:r>
          </a:p>
          <a:p>
            <a:r>
              <a:rPr lang="en-US" dirty="0" smtClean="0"/>
              <a:t>Do not use a line spacing below 1</a:t>
            </a:r>
          </a:p>
          <a:p>
            <a:r>
              <a:rPr lang="en-US" dirty="0" smtClean="0"/>
              <a:t>Do not use page numbers or other footers on slides </a:t>
            </a:r>
          </a:p>
          <a:p>
            <a:r>
              <a:rPr lang="en-US" dirty="0" smtClean="0"/>
              <a:t>Font embedding: Tools-Options-Save- Embed TT fonts-&gt;Embed all chars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1828800"/>
          </a:xfrm>
        </p:spPr>
        <p:txBody>
          <a:bodyPr/>
          <a:lstStyle/>
          <a:p>
            <a:r>
              <a:rPr lang="en-US" dirty="0"/>
              <a:t>Blue has a RGB value of: 51, 102, 153</a:t>
            </a:r>
          </a:p>
          <a:p>
            <a:r>
              <a:rPr lang="en-US" dirty="0"/>
              <a:t>Red has a RGB value: 154, 0, 0</a:t>
            </a:r>
          </a:p>
          <a:p>
            <a:pPr marL="0" indent="0">
              <a:buNone/>
            </a:pPr>
            <a:r>
              <a:rPr lang="en-US" dirty="0" smtClean="0"/>
              <a:t>Some good example shapes are</a:t>
            </a:r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05000" y="3200400"/>
            <a:ext cx="4572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667000" y="3203549"/>
            <a:ext cx="377851" cy="3778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90600" y="3200400"/>
            <a:ext cx="4572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505200" y="3429000"/>
            <a:ext cx="946285" cy="0"/>
          </a:xfrm>
          <a:prstGeom prst="straightConnector1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692515" y="3429000"/>
            <a:ext cx="946285" cy="0"/>
          </a:xfrm>
          <a:prstGeom prst="straightConnector1">
            <a:avLst/>
          </a:prstGeom>
          <a:noFill/>
          <a:ln w="50800" cap="flat" cmpd="sng" algn="ctr">
            <a:solidFill>
              <a:srgbClr val="336699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911715" y="3429000"/>
            <a:ext cx="946285" cy="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7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AIS">
      <a:dk1>
        <a:srgbClr val="000000"/>
      </a:dk1>
      <a:lt1>
        <a:srgbClr val="FFFFFF"/>
      </a:lt1>
      <a:dk2>
        <a:srgbClr val="336699"/>
      </a:dk2>
      <a:lt2>
        <a:srgbClr val="FFFFFF"/>
      </a:lt2>
      <a:accent1>
        <a:srgbClr val="336699"/>
      </a:accent1>
      <a:accent2>
        <a:srgbClr val="9A0000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4793</TotalTime>
  <Words>129</Words>
  <Application>Microsoft Office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Kopie von ProbRobotics</vt:lpstr>
      <vt:lpstr>Title</vt:lpstr>
      <vt:lpstr>The Most Important Rules</vt:lpstr>
      <vt:lpstr>Other Important Rules</vt:lpstr>
      <vt:lpstr>Colors &amp; Shapes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Gian Diego Tipaldi</cp:lastModifiedBy>
  <cp:revision>989</cp:revision>
  <dcterms:created xsi:type="dcterms:W3CDTF">2000-01-11T13:56:29Z</dcterms:created>
  <dcterms:modified xsi:type="dcterms:W3CDTF">2015-09-25T08:18:07Z</dcterms:modified>
</cp:coreProperties>
</file>