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60" r:id="rId3"/>
    <p:sldId id="262" r:id="rId4"/>
    <p:sldId id="261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B8B996-9AEF-4732-A06B-A9014791377F}" v="1092" dt="2020-02-26T23:31:46.3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6T22:59:45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51 3456,'0'0'1664,"-26"-39"-4864,18 27 1792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07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9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0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6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3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9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4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4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5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844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3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2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6D2FE9-254D-4AC8-997B-4CA052A8FC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39" b="691"/>
          <a:stretch/>
        </p:blipFill>
        <p:spPr>
          <a:xfrm>
            <a:off x="0" y="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153FB-FC00-47AA-8D6C-0C5686ACC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Aloha! Tower Defense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critical design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B75D1-73EB-4DE7-9CB8-883A8E216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Ryan Briner, Aaron Huff</a:t>
            </a:r>
          </a:p>
        </p:txBody>
      </p:sp>
    </p:spTree>
    <p:extLst>
      <p:ext uri="{BB962C8B-B14F-4D97-AF65-F5344CB8AC3E}">
        <p14:creationId xmlns:p14="http://schemas.microsoft.com/office/powerpoint/2010/main" val="188826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92CE-691C-4665-9141-66EB42ED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Game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01D04-D34C-4184-803B-B4B1A8E8D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core idea that drives our game will be ‘cycles’. Calculations will be taken during these cycles, and the game will update visually to show the player what has happened.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r>
              <a:rPr lang="en-US" dirty="0"/>
              <a:t>Enemies will move X distance in one ‘cycle’</a:t>
            </a:r>
          </a:p>
          <a:p>
            <a:r>
              <a:rPr lang="en-US" dirty="0"/>
              <a:t>Certain towers can only do damage every X ‘cycles’</a:t>
            </a:r>
          </a:p>
          <a:p>
            <a:r>
              <a:rPr lang="en-US" dirty="0"/>
              <a:t>Every ‘cycle’ the game will see if an enemy has reached the exit and subtract from the players overall health.</a:t>
            </a:r>
          </a:p>
          <a:p>
            <a:r>
              <a:rPr lang="en-US" dirty="0"/>
              <a:t>Every ‘cycle’ the game will see if an enemy has been defeated and add to the players overall money.</a:t>
            </a:r>
          </a:p>
        </p:txBody>
      </p:sp>
    </p:spTree>
    <p:extLst>
      <p:ext uri="{BB962C8B-B14F-4D97-AF65-F5344CB8AC3E}">
        <p14:creationId xmlns:p14="http://schemas.microsoft.com/office/powerpoint/2010/main" val="94481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E0CB6D-7B52-458F-8C15-DCD3DD8E2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300" y="434109"/>
            <a:ext cx="4750792" cy="597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D59D48-5365-4639-922F-AF546F7BA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268" y="2147464"/>
            <a:ext cx="4696148" cy="3056663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4301C23-E9BE-4DF7-86EF-E778E628D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268" y="2147463"/>
            <a:ext cx="4723931" cy="3056663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06F0473A-F477-476D-8079-447E1C2F4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683" y="2150579"/>
            <a:ext cx="4707515" cy="3048765"/>
          </a:xfrm>
          <a:prstGeom prst="rect">
            <a:avLst/>
          </a:prstGeom>
        </p:spPr>
      </p:pic>
      <p:pic>
        <p:nvPicPr>
          <p:cNvPr id="8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CEB8127C-97CD-460A-87FE-018529D6F4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376" y="2124598"/>
            <a:ext cx="4723931" cy="30747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A3FAE8-BC45-474A-9B38-599DEECBA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6" y="628739"/>
            <a:ext cx="10058400" cy="1371600"/>
          </a:xfrm>
        </p:spPr>
        <p:txBody>
          <a:bodyPr/>
          <a:lstStyle/>
          <a:p>
            <a:r>
              <a:rPr lang="en-US" dirty="0"/>
              <a:t>2D Array In Action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E9043E-C721-4902-A560-EB772E5927CD}"/>
              </a:ext>
            </a:extLst>
          </p:cNvPr>
          <p:cNvSpPr txBox="1"/>
          <p:nvPr/>
        </p:nvSpPr>
        <p:spPr>
          <a:xfrm>
            <a:off x="8402227" y="2000338"/>
            <a:ext cx="30416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the refresh “3” was within “1’s” attack radius. “1” attacked, causing the hp of “3” to decrement, the value hit of “3’s” hp is now 0 causing it to be removed from the map and be replaced by the road value “0” again. When a minion’s hp reaches 0, the points counter is incremented by a value of 1.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BB0D66-665B-4CB9-8D29-2069A44437BC}"/>
              </a:ext>
            </a:extLst>
          </p:cNvPr>
          <p:cNvSpPr txBox="1"/>
          <p:nvPr/>
        </p:nvSpPr>
        <p:spPr>
          <a:xfrm>
            <a:off x="839243" y="2026534"/>
            <a:ext cx="22105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“mob” enters the playable field and will follow along the path  moving one square per refresh until reaching “-1” or “dying” to a turret.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FA3EC8-B6EE-44CC-896A-AA1F173569A9}"/>
              </a:ext>
            </a:extLst>
          </p:cNvPr>
          <p:cNvSpPr txBox="1"/>
          <p:nvPr/>
        </p:nvSpPr>
        <p:spPr>
          <a:xfrm>
            <a:off x="3182139" y="5304167"/>
            <a:ext cx="5038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Purchased a turret with the initial points granted to the player. The player has decided to place it at visible value C,2 {3,1}. </a:t>
            </a:r>
          </a:p>
        </p:txBody>
      </p:sp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1EE768A7-0BFE-41D9-B4E0-1C76E1E3B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268" y="2134346"/>
            <a:ext cx="4723931" cy="308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7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19" grpId="1"/>
      <p:bldP spid="20" grpId="0"/>
      <p:bldP spid="2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F14F-8F9D-4B0E-9C61-999660F6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Code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BACAC-7B43-499F-AF9A-48AB8897B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endParaRPr lang="en-US" sz="1400" dirty="0"/>
          </a:p>
          <a:p>
            <a:pPr marL="274320" lvl="1" indent="0">
              <a:buNone/>
            </a:pPr>
            <a:r>
              <a:rPr lang="en-US" sz="1400" dirty="0"/>
              <a:t>The bulk of the map will be built using a 2D array.  This should give us a “grid” that we can work with.</a:t>
            </a:r>
          </a:p>
          <a:p>
            <a:pPr marL="274320" lvl="1" indent="0">
              <a:buNone/>
            </a:pPr>
            <a:endParaRPr lang="en-US" sz="1400" dirty="0"/>
          </a:p>
          <a:p>
            <a:pPr marL="274320" lvl="1" indent="0">
              <a:buNone/>
            </a:pPr>
            <a:endParaRPr lang="en-US" sz="1400" dirty="0"/>
          </a:p>
          <a:p>
            <a:pPr marL="274320" lvl="1" indent="0">
              <a:buNone/>
            </a:pPr>
            <a:r>
              <a:rPr lang="en-US" sz="1400" dirty="0"/>
              <a:t>By editing the values in each part of the array, we will be able to:</a:t>
            </a:r>
          </a:p>
          <a:p>
            <a:pPr marL="274320" lvl="1" indent="0">
              <a:buNone/>
            </a:pPr>
            <a:endParaRPr lang="en-US" sz="1400" dirty="0"/>
          </a:p>
          <a:p>
            <a:pPr lvl="1"/>
            <a:r>
              <a:rPr lang="en-US" sz="1400" dirty="0"/>
              <a:t>Display areas to place towers</a:t>
            </a:r>
          </a:p>
          <a:p>
            <a:pPr lvl="1"/>
            <a:r>
              <a:rPr lang="en-US" sz="1400" dirty="0"/>
              <a:t>Display placed towers and their radius.</a:t>
            </a:r>
          </a:p>
          <a:p>
            <a:pPr lvl="1"/>
            <a:r>
              <a:rPr lang="en-US" sz="1400" dirty="0"/>
              <a:t>Display the path that the enemies will travel along</a:t>
            </a:r>
          </a:p>
          <a:p>
            <a:pPr lvl="1"/>
            <a:r>
              <a:rPr lang="en-US" sz="1400" dirty="0"/>
              <a:t>Display the enemies themselves traveling as the game goes through cycles.</a:t>
            </a:r>
          </a:p>
          <a:p>
            <a:pPr lvl="1"/>
            <a:endParaRPr lang="en-US" sz="1400" dirty="0"/>
          </a:p>
          <a:p>
            <a:pPr marL="27432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971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B284-3B35-4252-8F2B-5924BC3A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Code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5EA6D-7836-41B4-990E-4D6CDF049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Enemy Counter: A value that will determine the amount of enemies that will be on each level. This counter will be used to:</a:t>
            </a:r>
          </a:p>
          <a:p>
            <a:r>
              <a:rPr lang="en-US" sz="1600" dirty="0"/>
              <a:t>Seed the “Enemies Remaining” value on the player’s screen.</a:t>
            </a:r>
          </a:p>
          <a:p>
            <a:r>
              <a:rPr lang="en-US" sz="1600" dirty="0"/>
              <a:t>Change the difficulty of each level by increasing.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Enemy Type: There can be multiple types of enemies. Making the use of different towers a good idea.</a:t>
            </a:r>
          </a:p>
          <a:p>
            <a:pPr marL="0" indent="0">
              <a:buNone/>
            </a:pPr>
            <a:r>
              <a:rPr lang="en-US" sz="1600" dirty="0"/>
              <a:t>Example:</a:t>
            </a:r>
          </a:p>
          <a:p>
            <a:r>
              <a:rPr lang="en-US" sz="1600" dirty="0"/>
              <a:t>Some enemies may be slower but have higher </a:t>
            </a:r>
            <a:r>
              <a:rPr lang="en-US" sz="1600" dirty="0" err="1"/>
              <a:t>hitpoints</a:t>
            </a:r>
            <a:r>
              <a:rPr lang="en-US" sz="1600" dirty="0"/>
              <a:t>.</a:t>
            </a:r>
          </a:p>
          <a:p>
            <a:r>
              <a:rPr lang="en-US" sz="1600" dirty="0"/>
              <a:t>Some enemies may be faster but have lower </a:t>
            </a:r>
            <a:r>
              <a:rPr lang="en-US" sz="1600" dirty="0" err="1"/>
              <a:t>hitpoints</a:t>
            </a:r>
            <a:r>
              <a:rPr lang="en-US" sz="1600" dirty="0"/>
              <a:t>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749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627D-DDB1-4272-B8DE-B9070CE6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HUD Code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BC6F-CDA4-46EA-AB4B-FC38AFFDF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491" y="2014194"/>
            <a:ext cx="10058400" cy="38496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Statistics that show on the players screen may include: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Enemies Remaining (Enemy Count – Enemies defeated)</a:t>
            </a:r>
          </a:p>
          <a:p>
            <a:r>
              <a:rPr lang="en-US" dirty="0"/>
              <a:t>Player’s Health (If enemy reaches the end of the path without being defeated, decrement players health by 1)</a:t>
            </a:r>
          </a:p>
          <a:p>
            <a:r>
              <a:rPr lang="en-US" dirty="0"/>
              <a:t>Player’s Money (Add money per enemy defeated)</a:t>
            </a:r>
          </a:p>
          <a:p>
            <a:r>
              <a:rPr lang="en-US" dirty="0"/>
              <a:t>Placeable towers (Show towers and their costs so that the player know what they can do.)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EE7302-A7D1-4777-9F61-6C5487E28144}"/>
                  </a:ext>
                </a:extLst>
              </p14:cNvPr>
              <p14:cNvContentPartPr/>
              <p14:nvPr/>
            </p14:nvContentPartPr>
            <p14:xfrm>
              <a:off x="1515393" y="-461804"/>
              <a:ext cx="12600" cy="18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EE7302-A7D1-4777-9F61-6C5487E281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6393" y="-470804"/>
                <a:ext cx="30240" cy="3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2601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5E8"/>
      </a:lt2>
      <a:accent1>
        <a:srgbClr val="C09B76"/>
      </a:accent1>
      <a:accent2>
        <a:srgbClr val="A9A369"/>
      </a:accent2>
      <a:accent3>
        <a:srgbClr val="97A776"/>
      </a:accent3>
      <a:accent4>
        <a:srgbClr val="7EAF6D"/>
      </a:accent4>
      <a:accent5>
        <a:srgbClr val="79AF82"/>
      </a:accent5>
      <a:accent6>
        <a:srgbClr val="6CAE92"/>
      </a:accent6>
      <a:hlink>
        <a:srgbClr val="5F84A9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503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Garamond</vt:lpstr>
      <vt:lpstr>Sagona Book</vt:lpstr>
      <vt:lpstr>Sagona ExtraLight</vt:lpstr>
      <vt:lpstr>SavonVTI</vt:lpstr>
      <vt:lpstr>Aloha! Tower Defense critical design review</vt:lpstr>
      <vt:lpstr>Core Game Idea</vt:lpstr>
      <vt:lpstr>PowerPoint Presentation</vt:lpstr>
      <vt:lpstr>2D Array In Action </vt:lpstr>
      <vt:lpstr>Map Code Plan</vt:lpstr>
      <vt:lpstr>Enemy Code Plan</vt:lpstr>
      <vt:lpstr>HUD Code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Aloha! Tower Defense</dc:title>
  <dc:creator>Huff, Aaron C</dc:creator>
  <cp:lastModifiedBy>Huff, Aaron C</cp:lastModifiedBy>
  <cp:revision>8</cp:revision>
  <dcterms:created xsi:type="dcterms:W3CDTF">2020-02-10T08:27:18Z</dcterms:created>
  <dcterms:modified xsi:type="dcterms:W3CDTF">2020-03-02T06:35:18Z</dcterms:modified>
</cp:coreProperties>
</file>