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F9087-BF11-41CC-B8A6-ABBCB493B4E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54C64E-49FC-4BC6-8846-A6D63185B62D}">
      <dgm:prSet/>
      <dgm:spPr/>
      <dgm:t>
        <a:bodyPr/>
        <a:lstStyle/>
        <a:p>
          <a:r>
            <a:rPr lang="en-US" b="0" i="0" baseline="0"/>
            <a:t>NBA knowledge game with a query search built in to help find answers.</a:t>
          </a:r>
          <a:endParaRPr lang="en-US"/>
        </a:p>
      </dgm:t>
    </dgm:pt>
    <dgm:pt modelId="{7E9FB4D3-2F23-4E2D-94B3-3F4641E00078}" type="parTrans" cxnId="{0F3188E1-C6A4-40E6-B2AF-5421569E9DA0}">
      <dgm:prSet/>
      <dgm:spPr/>
      <dgm:t>
        <a:bodyPr/>
        <a:lstStyle/>
        <a:p>
          <a:endParaRPr lang="en-US"/>
        </a:p>
      </dgm:t>
    </dgm:pt>
    <dgm:pt modelId="{070633B6-82AD-4045-9A4E-EC3A4A535C46}" type="sibTrans" cxnId="{0F3188E1-C6A4-40E6-B2AF-5421569E9DA0}">
      <dgm:prSet/>
      <dgm:spPr/>
      <dgm:t>
        <a:bodyPr/>
        <a:lstStyle/>
        <a:p>
          <a:endParaRPr lang="en-US"/>
        </a:p>
      </dgm:t>
    </dgm:pt>
    <dgm:pt modelId="{56978204-22B8-41FE-B3A9-393CF5895C71}">
      <dgm:prSet/>
      <dgm:spPr/>
      <dgm:t>
        <a:bodyPr/>
        <a:lstStyle/>
        <a:p>
          <a:r>
            <a:rPr lang="en-US" b="0" i="0" baseline="0"/>
            <a:t>Utilizes NBA Statistics from the 2020 season</a:t>
          </a:r>
          <a:endParaRPr lang="en-US"/>
        </a:p>
      </dgm:t>
    </dgm:pt>
    <dgm:pt modelId="{FEEC1BC0-3942-40F9-B7ED-2715B0CD5DF8}" type="parTrans" cxnId="{889BA86C-96B6-4846-96A4-05493DC4A821}">
      <dgm:prSet/>
      <dgm:spPr/>
      <dgm:t>
        <a:bodyPr/>
        <a:lstStyle/>
        <a:p>
          <a:endParaRPr lang="en-US"/>
        </a:p>
      </dgm:t>
    </dgm:pt>
    <dgm:pt modelId="{444E94F9-CC3F-434F-A651-A65103AC9A24}" type="sibTrans" cxnId="{889BA86C-96B6-4846-96A4-05493DC4A821}">
      <dgm:prSet/>
      <dgm:spPr/>
      <dgm:t>
        <a:bodyPr/>
        <a:lstStyle/>
        <a:p>
          <a:endParaRPr lang="en-US"/>
        </a:p>
      </dgm:t>
    </dgm:pt>
    <dgm:pt modelId="{ACA5716D-1A53-43C7-9FC9-2DEB11728B20}">
      <dgm:prSet/>
      <dgm:spPr/>
      <dgm:t>
        <a:bodyPr/>
        <a:lstStyle/>
        <a:p>
          <a:r>
            <a:rPr lang="en-US"/>
            <a:t>Two main functions:</a:t>
          </a:r>
        </a:p>
      </dgm:t>
    </dgm:pt>
    <dgm:pt modelId="{18DEBDB4-E31C-4E1F-B13E-28B2DE61B281}" type="parTrans" cxnId="{83C64CF7-D192-4647-ACFE-E83812F1A3A2}">
      <dgm:prSet/>
      <dgm:spPr/>
      <dgm:t>
        <a:bodyPr/>
        <a:lstStyle/>
        <a:p>
          <a:endParaRPr lang="en-US"/>
        </a:p>
      </dgm:t>
    </dgm:pt>
    <dgm:pt modelId="{B617A28B-BA05-4237-A456-97F992A44FE7}" type="sibTrans" cxnId="{83C64CF7-D192-4647-ACFE-E83812F1A3A2}">
      <dgm:prSet/>
      <dgm:spPr/>
      <dgm:t>
        <a:bodyPr/>
        <a:lstStyle/>
        <a:p>
          <a:endParaRPr lang="en-US"/>
        </a:p>
      </dgm:t>
    </dgm:pt>
    <dgm:pt modelId="{35B05F01-1427-4A0D-82A7-5DA5589A90D9}">
      <dgm:prSet/>
      <dgm:spPr/>
      <dgm:t>
        <a:bodyPr/>
        <a:lstStyle/>
        <a:p>
          <a:r>
            <a:rPr lang="en-US" b="0" i="0" baseline="0"/>
            <a:t>Create a Quiz</a:t>
          </a:r>
          <a:endParaRPr lang="en-US"/>
        </a:p>
      </dgm:t>
    </dgm:pt>
    <dgm:pt modelId="{B9FC0E02-EC6F-4D03-9AFA-CA1C480DA964}" type="parTrans" cxnId="{08465390-A777-43C9-8272-60787D828B30}">
      <dgm:prSet/>
      <dgm:spPr/>
      <dgm:t>
        <a:bodyPr/>
        <a:lstStyle/>
        <a:p>
          <a:endParaRPr lang="en-US"/>
        </a:p>
      </dgm:t>
    </dgm:pt>
    <dgm:pt modelId="{E02153CC-F792-467B-AA7E-7860514BD1D5}" type="sibTrans" cxnId="{08465390-A777-43C9-8272-60787D828B30}">
      <dgm:prSet/>
      <dgm:spPr/>
      <dgm:t>
        <a:bodyPr/>
        <a:lstStyle/>
        <a:p>
          <a:endParaRPr lang="en-US"/>
        </a:p>
      </dgm:t>
    </dgm:pt>
    <dgm:pt modelId="{4F746E4F-55AE-4BC1-97A6-75DE4DD14C79}">
      <dgm:prSet/>
      <dgm:spPr/>
      <dgm:t>
        <a:bodyPr/>
        <a:lstStyle/>
        <a:p>
          <a:r>
            <a:rPr lang="en-US"/>
            <a:t>Take a Quiz</a:t>
          </a:r>
          <a:r>
            <a:rPr lang="en-US" b="0" i="0" baseline="0"/>
            <a:t> </a:t>
          </a:r>
          <a:endParaRPr lang="en-US"/>
        </a:p>
      </dgm:t>
    </dgm:pt>
    <dgm:pt modelId="{39DB5580-EF0F-4D02-869C-7F9C1ED57E58}" type="parTrans" cxnId="{F1B8131A-676B-4E93-830F-AD47618A5ED1}">
      <dgm:prSet/>
      <dgm:spPr/>
      <dgm:t>
        <a:bodyPr/>
        <a:lstStyle/>
        <a:p>
          <a:endParaRPr lang="en-US"/>
        </a:p>
      </dgm:t>
    </dgm:pt>
    <dgm:pt modelId="{9B880E76-86A2-4F82-B8C8-BF8E89682BFC}" type="sibTrans" cxnId="{F1B8131A-676B-4E93-830F-AD47618A5ED1}">
      <dgm:prSet/>
      <dgm:spPr/>
      <dgm:t>
        <a:bodyPr/>
        <a:lstStyle/>
        <a:p>
          <a:endParaRPr lang="en-US"/>
        </a:p>
      </dgm:t>
    </dgm:pt>
    <dgm:pt modelId="{933B0809-ED77-403E-9149-557657C32F4F}" type="pres">
      <dgm:prSet presAssocID="{A1FF9087-BF11-41CC-B8A6-ABBCB493B4EE}" presName="Name0" presStyleCnt="0">
        <dgm:presLayoutVars>
          <dgm:dir/>
          <dgm:animLvl val="lvl"/>
          <dgm:resizeHandles val="exact"/>
        </dgm:presLayoutVars>
      </dgm:prSet>
      <dgm:spPr/>
    </dgm:pt>
    <dgm:pt modelId="{2A887F44-E582-46B4-8E32-0404B4357B8E}" type="pres">
      <dgm:prSet presAssocID="{ACA5716D-1A53-43C7-9FC9-2DEB11728B20}" presName="boxAndChildren" presStyleCnt="0"/>
      <dgm:spPr/>
    </dgm:pt>
    <dgm:pt modelId="{94569AFF-73E5-40F8-A71D-84F2D7E6BDC1}" type="pres">
      <dgm:prSet presAssocID="{ACA5716D-1A53-43C7-9FC9-2DEB11728B20}" presName="parentTextBox" presStyleLbl="node1" presStyleIdx="0" presStyleCnt="3"/>
      <dgm:spPr/>
    </dgm:pt>
    <dgm:pt modelId="{D04538D9-35AF-495A-88C2-46FB7EFBEB3F}" type="pres">
      <dgm:prSet presAssocID="{ACA5716D-1A53-43C7-9FC9-2DEB11728B20}" presName="entireBox" presStyleLbl="node1" presStyleIdx="0" presStyleCnt="3"/>
      <dgm:spPr/>
    </dgm:pt>
    <dgm:pt modelId="{7EE1589F-7E3F-43A9-8406-6EADAB7A01B9}" type="pres">
      <dgm:prSet presAssocID="{ACA5716D-1A53-43C7-9FC9-2DEB11728B20}" presName="descendantBox" presStyleCnt="0"/>
      <dgm:spPr/>
    </dgm:pt>
    <dgm:pt modelId="{E7D624AA-A918-4BED-A133-D2B58E41F32F}" type="pres">
      <dgm:prSet presAssocID="{35B05F01-1427-4A0D-82A7-5DA5589A90D9}" presName="childTextBox" presStyleLbl="fgAccFollowNode1" presStyleIdx="0" presStyleCnt="2">
        <dgm:presLayoutVars>
          <dgm:bulletEnabled val="1"/>
        </dgm:presLayoutVars>
      </dgm:prSet>
      <dgm:spPr/>
    </dgm:pt>
    <dgm:pt modelId="{50EDEBB7-7337-4128-BAA7-208A59E1965F}" type="pres">
      <dgm:prSet presAssocID="{4F746E4F-55AE-4BC1-97A6-75DE4DD14C79}" presName="childTextBox" presStyleLbl="fgAccFollowNode1" presStyleIdx="1" presStyleCnt="2">
        <dgm:presLayoutVars>
          <dgm:bulletEnabled val="1"/>
        </dgm:presLayoutVars>
      </dgm:prSet>
      <dgm:spPr/>
    </dgm:pt>
    <dgm:pt modelId="{2B3882AA-F389-448A-A360-E34841E8E6D0}" type="pres">
      <dgm:prSet presAssocID="{444E94F9-CC3F-434F-A651-A65103AC9A24}" presName="sp" presStyleCnt="0"/>
      <dgm:spPr/>
    </dgm:pt>
    <dgm:pt modelId="{6BE7FB8C-0041-4D07-A6DC-EBCB95D03252}" type="pres">
      <dgm:prSet presAssocID="{56978204-22B8-41FE-B3A9-393CF5895C71}" presName="arrowAndChildren" presStyleCnt="0"/>
      <dgm:spPr/>
    </dgm:pt>
    <dgm:pt modelId="{3E040FD5-C3B4-47B6-B92E-8ECF774BCD01}" type="pres">
      <dgm:prSet presAssocID="{56978204-22B8-41FE-B3A9-393CF5895C71}" presName="parentTextArrow" presStyleLbl="node1" presStyleIdx="1" presStyleCnt="3"/>
      <dgm:spPr/>
    </dgm:pt>
    <dgm:pt modelId="{77642695-3E8E-4840-95AA-18BFE925A45D}" type="pres">
      <dgm:prSet presAssocID="{070633B6-82AD-4045-9A4E-EC3A4A535C46}" presName="sp" presStyleCnt="0"/>
      <dgm:spPr/>
    </dgm:pt>
    <dgm:pt modelId="{C6F94E66-8BE8-4966-9527-A13CC4143C79}" type="pres">
      <dgm:prSet presAssocID="{8A54C64E-49FC-4BC6-8846-A6D63185B62D}" presName="arrowAndChildren" presStyleCnt="0"/>
      <dgm:spPr/>
    </dgm:pt>
    <dgm:pt modelId="{8C4DA631-C499-4B17-BEA6-DC8A77F19F43}" type="pres">
      <dgm:prSet presAssocID="{8A54C64E-49FC-4BC6-8846-A6D63185B62D}" presName="parentTextArrow" presStyleLbl="node1" presStyleIdx="2" presStyleCnt="3"/>
      <dgm:spPr/>
    </dgm:pt>
  </dgm:ptLst>
  <dgm:cxnLst>
    <dgm:cxn modelId="{B157910C-7EAF-424A-A8F9-A373D5DE8DCA}" type="presOf" srcId="{56978204-22B8-41FE-B3A9-393CF5895C71}" destId="{3E040FD5-C3B4-47B6-B92E-8ECF774BCD01}" srcOrd="0" destOrd="0" presId="urn:microsoft.com/office/officeart/2005/8/layout/process4"/>
    <dgm:cxn modelId="{F1B8131A-676B-4E93-830F-AD47618A5ED1}" srcId="{ACA5716D-1A53-43C7-9FC9-2DEB11728B20}" destId="{4F746E4F-55AE-4BC1-97A6-75DE4DD14C79}" srcOrd="1" destOrd="0" parTransId="{39DB5580-EF0F-4D02-869C-7F9C1ED57E58}" sibTransId="{9B880E76-86A2-4F82-B8C8-BF8E89682BFC}"/>
    <dgm:cxn modelId="{6B499B45-57BA-408C-8C30-980E4F57B810}" type="presOf" srcId="{4F746E4F-55AE-4BC1-97A6-75DE4DD14C79}" destId="{50EDEBB7-7337-4128-BAA7-208A59E1965F}" srcOrd="0" destOrd="0" presId="urn:microsoft.com/office/officeart/2005/8/layout/process4"/>
    <dgm:cxn modelId="{02064966-CA74-4C2B-A1F8-4BAF5FA910C5}" type="presOf" srcId="{8A54C64E-49FC-4BC6-8846-A6D63185B62D}" destId="{8C4DA631-C499-4B17-BEA6-DC8A77F19F43}" srcOrd="0" destOrd="0" presId="urn:microsoft.com/office/officeart/2005/8/layout/process4"/>
    <dgm:cxn modelId="{5900E46B-E101-4B3E-BDDF-0B41C919A7AE}" type="presOf" srcId="{A1FF9087-BF11-41CC-B8A6-ABBCB493B4EE}" destId="{933B0809-ED77-403E-9149-557657C32F4F}" srcOrd="0" destOrd="0" presId="urn:microsoft.com/office/officeart/2005/8/layout/process4"/>
    <dgm:cxn modelId="{889BA86C-96B6-4846-96A4-05493DC4A821}" srcId="{A1FF9087-BF11-41CC-B8A6-ABBCB493B4EE}" destId="{56978204-22B8-41FE-B3A9-393CF5895C71}" srcOrd="1" destOrd="0" parTransId="{FEEC1BC0-3942-40F9-B7ED-2715B0CD5DF8}" sibTransId="{444E94F9-CC3F-434F-A651-A65103AC9A24}"/>
    <dgm:cxn modelId="{08465390-A777-43C9-8272-60787D828B30}" srcId="{ACA5716D-1A53-43C7-9FC9-2DEB11728B20}" destId="{35B05F01-1427-4A0D-82A7-5DA5589A90D9}" srcOrd="0" destOrd="0" parTransId="{B9FC0E02-EC6F-4D03-9AFA-CA1C480DA964}" sibTransId="{E02153CC-F792-467B-AA7E-7860514BD1D5}"/>
    <dgm:cxn modelId="{D6CC6E9C-2029-473A-879F-74326142BE8C}" type="presOf" srcId="{ACA5716D-1A53-43C7-9FC9-2DEB11728B20}" destId="{D04538D9-35AF-495A-88C2-46FB7EFBEB3F}" srcOrd="1" destOrd="0" presId="urn:microsoft.com/office/officeart/2005/8/layout/process4"/>
    <dgm:cxn modelId="{8B8056A9-4111-4338-8455-46A34CC120A2}" type="presOf" srcId="{35B05F01-1427-4A0D-82A7-5DA5589A90D9}" destId="{E7D624AA-A918-4BED-A133-D2B58E41F32F}" srcOrd="0" destOrd="0" presId="urn:microsoft.com/office/officeart/2005/8/layout/process4"/>
    <dgm:cxn modelId="{1B1630E0-2B4E-40A0-ADD0-D4CA91F1A017}" type="presOf" srcId="{ACA5716D-1A53-43C7-9FC9-2DEB11728B20}" destId="{94569AFF-73E5-40F8-A71D-84F2D7E6BDC1}" srcOrd="0" destOrd="0" presId="urn:microsoft.com/office/officeart/2005/8/layout/process4"/>
    <dgm:cxn modelId="{0F3188E1-C6A4-40E6-B2AF-5421569E9DA0}" srcId="{A1FF9087-BF11-41CC-B8A6-ABBCB493B4EE}" destId="{8A54C64E-49FC-4BC6-8846-A6D63185B62D}" srcOrd="0" destOrd="0" parTransId="{7E9FB4D3-2F23-4E2D-94B3-3F4641E00078}" sibTransId="{070633B6-82AD-4045-9A4E-EC3A4A535C46}"/>
    <dgm:cxn modelId="{83C64CF7-D192-4647-ACFE-E83812F1A3A2}" srcId="{A1FF9087-BF11-41CC-B8A6-ABBCB493B4EE}" destId="{ACA5716D-1A53-43C7-9FC9-2DEB11728B20}" srcOrd="2" destOrd="0" parTransId="{18DEBDB4-E31C-4E1F-B13E-28B2DE61B281}" sibTransId="{B617A28B-BA05-4237-A456-97F992A44FE7}"/>
    <dgm:cxn modelId="{42BC1E0D-2F5B-4811-ADDE-B7FFAF703B7E}" type="presParOf" srcId="{933B0809-ED77-403E-9149-557657C32F4F}" destId="{2A887F44-E582-46B4-8E32-0404B4357B8E}" srcOrd="0" destOrd="0" presId="urn:microsoft.com/office/officeart/2005/8/layout/process4"/>
    <dgm:cxn modelId="{52AAD1E8-D346-4913-BCB9-3FE3B97CBDD6}" type="presParOf" srcId="{2A887F44-E582-46B4-8E32-0404B4357B8E}" destId="{94569AFF-73E5-40F8-A71D-84F2D7E6BDC1}" srcOrd="0" destOrd="0" presId="urn:microsoft.com/office/officeart/2005/8/layout/process4"/>
    <dgm:cxn modelId="{9F7978D2-3B3B-485E-882A-5A6ECC7C91B7}" type="presParOf" srcId="{2A887F44-E582-46B4-8E32-0404B4357B8E}" destId="{D04538D9-35AF-495A-88C2-46FB7EFBEB3F}" srcOrd="1" destOrd="0" presId="urn:microsoft.com/office/officeart/2005/8/layout/process4"/>
    <dgm:cxn modelId="{B0768D12-F62F-4608-A6C5-5D902FADFD03}" type="presParOf" srcId="{2A887F44-E582-46B4-8E32-0404B4357B8E}" destId="{7EE1589F-7E3F-43A9-8406-6EADAB7A01B9}" srcOrd="2" destOrd="0" presId="urn:microsoft.com/office/officeart/2005/8/layout/process4"/>
    <dgm:cxn modelId="{B54D5571-4115-481C-B75F-17B573E776DB}" type="presParOf" srcId="{7EE1589F-7E3F-43A9-8406-6EADAB7A01B9}" destId="{E7D624AA-A918-4BED-A133-D2B58E41F32F}" srcOrd="0" destOrd="0" presId="urn:microsoft.com/office/officeart/2005/8/layout/process4"/>
    <dgm:cxn modelId="{8983A172-DF8E-4290-8AE9-1E93BF1EBB7C}" type="presParOf" srcId="{7EE1589F-7E3F-43A9-8406-6EADAB7A01B9}" destId="{50EDEBB7-7337-4128-BAA7-208A59E1965F}" srcOrd="1" destOrd="0" presId="urn:microsoft.com/office/officeart/2005/8/layout/process4"/>
    <dgm:cxn modelId="{B731848B-CA38-46EE-B3E0-E2CB0C1842B8}" type="presParOf" srcId="{933B0809-ED77-403E-9149-557657C32F4F}" destId="{2B3882AA-F389-448A-A360-E34841E8E6D0}" srcOrd="1" destOrd="0" presId="urn:microsoft.com/office/officeart/2005/8/layout/process4"/>
    <dgm:cxn modelId="{690672E9-FB79-4638-9740-FDD2D21998BA}" type="presParOf" srcId="{933B0809-ED77-403E-9149-557657C32F4F}" destId="{6BE7FB8C-0041-4D07-A6DC-EBCB95D03252}" srcOrd="2" destOrd="0" presId="urn:microsoft.com/office/officeart/2005/8/layout/process4"/>
    <dgm:cxn modelId="{88BE36FD-DA56-40EE-A82A-D91E9E90815F}" type="presParOf" srcId="{6BE7FB8C-0041-4D07-A6DC-EBCB95D03252}" destId="{3E040FD5-C3B4-47B6-B92E-8ECF774BCD01}" srcOrd="0" destOrd="0" presId="urn:microsoft.com/office/officeart/2005/8/layout/process4"/>
    <dgm:cxn modelId="{27560334-DB0F-4DCE-B704-1416220993EF}" type="presParOf" srcId="{933B0809-ED77-403E-9149-557657C32F4F}" destId="{77642695-3E8E-4840-95AA-18BFE925A45D}" srcOrd="3" destOrd="0" presId="urn:microsoft.com/office/officeart/2005/8/layout/process4"/>
    <dgm:cxn modelId="{1B4B7836-8DE6-4F23-81D6-0155E7B5A2F8}" type="presParOf" srcId="{933B0809-ED77-403E-9149-557657C32F4F}" destId="{C6F94E66-8BE8-4966-9527-A13CC4143C79}" srcOrd="4" destOrd="0" presId="urn:microsoft.com/office/officeart/2005/8/layout/process4"/>
    <dgm:cxn modelId="{2B8801A0-B49C-4167-AA18-FDD01DFE9D18}" type="presParOf" srcId="{C6F94E66-8BE8-4966-9527-A13CC4143C79}" destId="{8C4DA631-C499-4B17-BEA6-DC8A77F19F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D21DA-9157-4B38-AF93-2CE38C5E4A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87DCAEA-98C1-453B-AC6B-A34CF6B53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BeautifulSoup is utilized in our web scraper to parse html data from a website into CSV values.</a:t>
          </a:r>
        </a:p>
      </dgm:t>
    </dgm:pt>
    <dgm:pt modelId="{B50AE4EF-8C05-4FE7-8D31-6522915FB16A}" type="parTrans" cxnId="{9C8EF7CE-94C0-4A08-9AE3-14B4B0F4E084}">
      <dgm:prSet/>
      <dgm:spPr/>
      <dgm:t>
        <a:bodyPr/>
        <a:lstStyle/>
        <a:p>
          <a:endParaRPr lang="en-US"/>
        </a:p>
      </dgm:t>
    </dgm:pt>
    <dgm:pt modelId="{0B358E9C-A85B-4BDF-B3AE-CC3866252BB5}" type="sibTrans" cxnId="{9C8EF7CE-94C0-4A08-9AE3-14B4B0F4E084}">
      <dgm:prSet/>
      <dgm:spPr/>
      <dgm:t>
        <a:bodyPr/>
        <a:lstStyle/>
        <a:p>
          <a:endParaRPr lang="en-US"/>
        </a:p>
      </dgm:t>
    </dgm:pt>
    <dgm:pt modelId="{8BA4C62D-CC2D-448A-901E-16B4165BC8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values are then able to be bulk inserted into a SQL table that can then be referenced by the program.</a:t>
          </a:r>
        </a:p>
      </dgm:t>
    </dgm:pt>
    <dgm:pt modelId="{83399D8A-9D99-4C33-AA3D-F632E373FB9D}" type="parTrans" cxnId="{185BBC66-A14D-4B96-A1DE-0DFD6688DB9A}">
      <dgm:prSet/>
      <dgm:spPr/>
      <dgm:t>
        <a:bodyPr/>
        <a:lstStyle/>
        <a:p>
          <a:endParaRPr lang="en-US"/>
        </a:p>
      </dgm:t>
    </dgm:pt>
    <dgm:pt modelId="{956B0038-7DE4-449E-A401-3C90A42139D0}" type="sibTrans" cxnId="{185BBC66-A14D-4B96-A1DE-0DFD6688DB9A}">
      <dgm:prSet/>
      <dgm:spPr/>
      <dgm:t>
        <a:bodyPr/>
        <a:lstStyle/>
        <a:p>
          <a:endParaRPr lang="en-US"/>
        </a:p>
      </dgm:t>
    </dgm:pt>
    <dgm:pt modelId="{CE7B67D5-75F0-4F65-B1BB-BB3BC4BAAC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configure our tables properly we utilized SQL Server Management Studio</a:t>
          </a:r>
        </a:p>
      </dgm:t>
    </dgm:pt>
    <dgm:pt modelId="{0EC53F14-08B6-4A16-9510-D1582731D8CD}" type="parTrans" cxnId="{07231354-D12C-470F-9FAC-8ED3FDA15C4D}">
      <dgm:prSet/>
      <dgm:spPr/>
      <dgm:t>
        <a:bodyPr/>
        <a:lstStyle/>
        <a:p>
          <a:endParaRPr lang="en-US"/>
        </a:p>
      </dgm:t>
    </dgm:pt>
    <dgm:pt modelId="{60D8C4FF-11DF-4C8F-96D7-D9C6ECE7C374}" type="sibTrans" cxnId="{07231354-D12C-470F-9FAC-8ED3FDA15C4D}">
      <dgm:prSet/>
      <dgm:spPr/>
      <dgm:t>
        <a:bodyPr/>
        <a:lstStyle/>
        <a:p>
          <a:endParaRPr lang="en-US"/>
        </a:p>
      </dgm:t>
    </dgm:pt>
    <dgm:pt modelId="{68B611A5-5600-49CF-9ACA-8D456424A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program allowed us to both access the server simultaneously and see what changes were taking place in the database as we completed actions in the program</a:t>
          </a:r>
        </a:p>
      </dgm:t>
    </dgm:pt>
    <dgm:pt modelId="{B929FE90-E1ED-4BBB-AF96-8C3184DBD293}" type="parTrans" cxnId="{48BACB1E-2D15-4F24-AB28-E6737DDB738F}">
      <dgm:prSet/>
      <dgm:spPr/>
      <dgm:t>
        <a:bodyPr/>
        <a:lstStyle/>
        <a:p>
          <a:endParaRPr lang="en-US"/>
        </a:p>
      </dgm:t>
    </dgm:pt>
    <dgm:pt modelId="{DEE03C7A-8A20-4022-BE82-E49C6714F25B}" type="sibTrans" cxnId="{48BACB1E-2D15-4F24-AB28-E6737DDB738F}">
      <dgm:prSet/>
      <dgm:spPr/>
      <dgm:t>
        <a:bodyPr/>
        <a:lstStyle/>
        <a:p>
          <a:endParaRPr lang="en-US"/>
        </a:p>
      </dgm:t>
    </dgm:pt>
    <dgm:pt modelId="{C816FBB1-3D44-4A45-A68F-4EC6AF8A89FC}" type="pres">
      <dgm:prSet presAssocID="{3AED21DA-9157-4B38-AF93-2CE38C5E4A63}" presName="root" presStyleCnt="0">
        <dgm:presLayoutVars>
          <dgm:dir/>
          <dgm:resizeHandles val="exact"/>
        </dgm:presLayoutVars>
      </dgm:prSet>
      <dgm:spPr/>
    </dgm:pt>
    <dgm:pt modelId="{9D4AF475-9675-4B2E-BAD4-B9688E193526}" type="pres">
      <dgm:prSet presAssocID="{F87DCAEA-98C1-453B-AC6B-A34CF6B5351A}" presName="compNode" presStyleCnt="0"/>
      <dgm:spPr/>
    </dgm:pt>
    <dgm:pt modelId="{095F85D4-D710-490E-9E8F-8A0464E34D19}" type="pres">
      <dgm:prSet presAssocID="{F87DCAEA-98C1-453B-AC6B-A34CF6B5351A}" presName="bgRect" presStyleLbl="bgShp" presStyleIdx="0" presStyleCnt="2"/>
      <dgm:spPr/>
    </dgm:pt>
    <dgm:pt modelId="{DEB52803-D7F8-440F-98EB-98226C406D15}" type="pres">
      <dgm:prSet presAssocID="{F87DCAEA-98C1-453B-AC6B-A34CF6B535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0809A68-F3D4-4C43-B752-5E5DE6EE051D}" type="pres">
      <dgm:prSet presAssocID="{F87DCAEA-98C1-453B-AC6B-A34CF6B5351A}" presName="spaceRect" presStyleCnt="0"/>
      <dgm:spPr/>
    </dgm:pt>
    <dgm:pt modelId="{C9EE2278-F9D3-4945-BFC3-7BF0A9D15135}" type="pres">
      <dgm:prSet presAssocID="{F87DCAEA-98C1-453B-AC6B-A34CF6B5351A}" presName="parTx" presStyleLbl="revTx" presStyleIdx="0" presStyleCnt="4">
        <dgm:presLayoutVars>
          <dgm:chMax val="0"/>
          <dgm:chPref val="0"/>
        </dgm:presLayoutVars>
      </dgm:prSet>
      <dgm:spPr/>
    </dgm:pt>
    <dgm:pt modelId="{6F9EE695-1D71-4212-B7BA-4C80B99C04CE}" type="pres">
      <dgm:prSet presAssocID="{F87DCAEA-98C1-453B-AC6B-A34CF6B5351A}" presName="desTx" presStyleLbl="revTx" presStyleIdx="1" presStyleCnt="4">
        <dgm:presLayoutVars/>
      </dgm:prSet>
      <dgm:spPr/>
    </dgm:pt>
    <dgm:pt modelId="{905BD801-067D-4673-ABEF-0668E82AC3C0}" type="pres">
      <dgm:prSet presAssocID="{0B358E9C-A85B-4BDF-B3AE-CC3866252BB5}" presName="sibTrans" presStyleCnt="0"/>
      <dgm:spPr/>
    </dgm:pt>
    <dgm:pt modelId="{7A67DFBB-62B6-40D5-BF32-83849B8D75AF}" type="pres">
      <dgm:prSet presAssocID="{CE7B67D5-75F0-4F65-B1BB-BB3BC4BAAC94}" presName="compNode" presStyleCnt="0"/>
      <dgm:spPr/>
    </dgm:pt>
    <dgm:pt modelId="{0B18BB4F-F242-49CD-8B65-B993C419D62C}" type="pres">
      <dgm:prSet presAssocID="{CE7B67D5-75F0-4F65-B1BB-BB3BC4BAAC94}" presName="bgRect" presStyleLbl="bgShp" presStyleIdx="1" presStyleCnt="2"/>
      <dgm:spPr/>
    </dgm:pt>
    <dgm:pt modelId="{F600687D-3E65-47B2-9BB9-FD660AF85D23}" type="pres">
      <dgm:prSet presAssocID="{CE7B67D5-75F0-4F65-B1BB-BB3BC4BAAC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96ED9B-B10A-465B-8839-CC4A4D4C44D3}" type="pres">
      <dgm:prSet presAssocID="{CE7B67D5-75F0-4F65-B1BB-BB3BC4BAAC94}" presName="spaceRect" presStyleCnt="0"/>
      <dgm:spPr/>
    </dgm:pt>
    <dgm:pt modelId="{0AA61690-A881-4D36-8B3C-D11613C61FEB}" type="pres">
      <dgm:prSet presAssocID="{CE7B67D5-75F0-4F65-B1BB-BB3BC4BAAC94}" presName="parTx" presStyleLbl="revTx" presStyleIdx="2" presStyleCnt="4">
        <dgm:presLayoutVars>
          <dgm:chMax val="0"/>
          <dgm:chPref val="0"/>
        </dgm:presLayoutVars>
      </dgm:prSet>
      <dgm:spPr/>
    </dgm:pt>
    <dgm:pt modelId="{D6E6C3EB-CD7B-430F-920E-4F20FD29F607}" type="pres">
      <dgm:prSet presAssocID="{CE7B67D5-75F0-4F65-B1BB-BB3BC4BAAC94}" presName="desTx" presStyleLbl="revTx" presStyleIdx="3" presStyleCnt="4">
        <dgm:presLayoutVars/>
      </dgm:prSet>
      <dgm:spPr/>
    </dgm:pt>
  </dgm:ptLst>
  <dgm:cxnLst>
    <dgm:cxn modelId="{48BACB1E-2D15-4F24-AB28-E6737DDB738F}" srcId="{CE7B67D5-75F0-4F65-B1BB-BB3BC4BAAC94}" destId="{68B611A5-5600-49CF-9ACA-8D456424AC65}" srcOrd="0" destOrd="0" parTransId="{B929FE90-E1ED-4BBB-AF96-8C3184DBD293}" sibTransId="{DEE03C7A-8A20-4022-BE82-E49C6714F25B}"/>
    <dgm:cxn modelId="{185BBC66-A14D-4B96-A1DE-0DFD6688DB9A}" srcId="{F87DCAEA-98C1-453B-AC6B-A34CF6B5351A}" destId="{8BA4C62D-CC2D-448A-901E-16B4165BC895}" srcOrd="0" destOrd="0" parTransId="{83399D8A-9D99-4C33-AA3D-F632E373FB9D}" sibTransId="{956B0038-7DE4-449E-A401-3C90A42139D0}"/>
    <dgm:cxn modelId="{07231354-D12C-470F-9FAC-8ED3FDA15C4D}" srcId="{3AED21DA-9157-4B38-AF93-2CE38C5E4A63}" destId="{CE7B67D5-75F0-4F65-B1BB-BB3BC4BAAC94}" srcOrd="1" destOrd="0" parTransId="{0EC53F14-08B6-4A16-9510-D1582731D8CD}" sibTransId="{60D8C4FF-11DF-4C8F-96D7-D9C6ECE7C374}"/>
    <dgm:cxn modelId="{6FDF3989-6239-407D-BF66-677E956A3DC5}" type="presOf" srcId="{F87DCAEA-98C1-453B-AC6B-A34CF6B5351A}" destId="{C9EE2278-F9D3-4945-BFC3-7BF0A9D15135}" srcOrd="0" destOrd="0" presId="urn:microsoft.com/office/officeart/2018/2/layout/IconVerticalSolidList"/>
    <dgm:cxn modelId="{441E3AA2-98F6-4128-9586-A1ACAA1771D3}" type="presOf" srcId="{68B611A5-5600-49CF-9ACA-8D456424AC65}" destId="{D6E6C3EB-CD7B-430F-920E-4F20FD29F607}" srcOrd="0" destOrd="0" presId="urn:microsoft.com/office/officeart/2018/2/layout/IconVerticalSolidList"/>
    <dgm:cxn modelId="{36634BAC-33F7-4E6C-A4D7-D1CEAC46FFA9}" type="presOf" srcId="{CE7B67D5-75F0-4F65-B1BB-BB3BC4BAAC94}" destId="{0AA61690-A881-4D36-8B3C-D11613C61FEB}" srcOrd="0" destOrd="0" presId="urn:microsoft.com/office/officeart/2018/2/layout/IconVerticalSolidList"/>
    <dgm:cxn modelId="{9C8EF7CE-94C0-4A08-9AE3-14B4B0F4E084}" srcId="{3AED21DA-9157-4B38-AF93-2CE38C5E4A63}" destId="{F87DCAEA-98C1-453B-AC6B-A34CF6B5351A}" srcOrd="0" destOrd="0" parTransId="{B50AE4EF-8C05-4FE7-8D31-6522915FB16A}" sibTransId="{0B358E9C-A85B-4BDF-B3AE-CC3866252BB5}"/>
    <dgm:cxn modelId="{0BB939EF-C886-4691-BEC2-3FA10DA73AAB}" type="presOf" srcId="{8BA4C62D-CC2D-448A-901E-16B4165BC895}" destId="{6F9EE695-1D71-4212-B7BA-4C80B99C04CE}" srcOrd="0" destOrd="0" presId="urn:microsoft.com/office/officeart/2018/2/layout/IconVerticalSolidList"/>
    <dgm:cxn modelId="{6021FEFF-01A0-4CAB-A33B-860B40C1336C}" type="presOf" srcId="{3AED21DA-9157-4B38-AF93-2CE38C5E4A63}" destId="{C816FBB1-3D44-4A45-A68F-4EC6AF8A89FC}" srcOrd="0" destOrd="0" presId="urn:microsoft.com/office/officeart/2018/2/layout/IconVerticalSolidList"/>
    <dgm:cxn modelId="{CF1C32DD-74AC-4C52-983F-DA16372BDC89}" type="presParOf" srcId="{C816FBB1-3D44-4A45-A68F-4EC6AF8A89FC}" destId="{9D4AF475-9675-4B2E-BAD4-B9688E193526}" srcOrd="0" destOrd="0" presId="urn:microsoft.com/office/officeart/2018/2/layout/IconVerticalSolidList"/>
    <dgm:cxn modelId="{F52B167D-09F5-43F4-80E2-E28010CB23FA}" type="presParOf" srcId="{9D4AF475-9675-4B2E-BAD4-B9688E193526}" destId="{095F85D4-D710-490E-9E8F-8A0464E34D19}" srcOrd="0" destOrd="0" presId="urn:microsoft.com/office/officeart/2018/2/layout/IconVerticalSolidList"/>
    <dgm:cxn modelId="{91327741-E6C3-4207-A2C1-30466DEA1148}" type="presParOf" srcId="{9D4AF475-9675-4B2E-BAD4-B9688E193526}" destId="{DEB52803-D7F8-440F-98EB-98226C406D15}" srcOrd="1" destOrd="0" presId="urn:microsoft.com/office/officeart/2018/2/layout/IconVerticalSolidList"/>
    <dgm:cxn modelId="{1BBF57B4-0B41-4063-894D-DBD281693FE4}" type="presParOf" srcId="{9D4AF475-9675-4B2E-BAD4-B9688E193526}" destId="{B0809A68-F3D4-4C43-B752-5E5DE6EE051D}" srcOrd="2" destOrd="0" presId="urn:microsoft.com/office/officeart/2018/2/layout/IconVerticalSolidList"/>
    <dgm:cxn modelId="{7FDB600A-2852-4A5F-9D39-8B23A35B18A2}" type="presParOf" srcId="{9D4AF475-9675-4B2E-BAD4-B9688E193526}" destId="{C9EE2278-F9D3-4945-BFC3-7BF0A9D15135}" srcOrd="3" destOrd="0" presId="urn:microsoft.com/office/officeart/2018/2/layout/IconVerticalSolidList"/>
    <dgm:cxn modelId="{B09245CF-11A2-4EA7-977B-B842D62612C0}" type="presParOf" srcId="{9D4AF475-9675-4B2E-BAD4-B9688E193526}" destId="{6F9EE695-1D71-4212-B7BA-4C80B99C04CE}" srcOrd="4" destOrd="0" presId="urn:microsoft.com/office/officeart/2018/2/layout/IconVerticalSolidList"/>
    <dgm:cxn modelId="{41996532-34D1-40D6-B962-E9BC974A5626}" type="presParOf" srcId="{C816FBB1-3D44-4A45-A68F-4EC6AF8A89FC}" destId="{905BD801-067D-4673-ABEF-0668E82AC3C0}" srcOrd="1" destOrd="0" presId="urn:microsoft.com/office/officeart/2018/2/layout/IconVerticalSolidList"/>
    <dgm:cxn modelId="{B8366469-FB6C-4E71-930F-92CD99A37942}" type="presParOf" srcId="{C816FBB1-3D44-4A45-A68F-4EC6AF8A89FC}" destId="{7A67DFBB-62B6-40D5-BF32-83849B8D75AF}" srcOrd="2" destOrd="0" presId="urn:microsoft.com/office/officeart/2018/2/layout/IconVerticalSolidList"/>
    <dgm:cxn modelId="{AE079CC6-1EA6-4EA4-B26D-0D83863AB919}" type="presParOf" srcId="{7A67DFBB-62B6-40D5-BF32-83849B8D75AF}" destId="{0B18BB4F-F242-49CD-8B65-B993C419D62C}" srcOrd="0" destOrd="0" presId="urn:microsoft.com/office/officeart/2018/2/layout/IconVerticalSolidList"/>
    <dgm:cxn modelId="{208C4932-ACF1-415E-B28B-90FA42819E4C}" type="presParOf" srcId="{7A67DFBB-62B6-40D5-BF32-83849B8D75AF}" destId="{F600687D-3E65-47B2-9BB9-FD660AF85D23}" srcOrd="1" destOrd="0" presId="urn:microsoft.com/office/officeart/2018/2/layout/IconVerticalSolidList"/>
    <dgm:cxn modelId="{73C517FB-1E3B-4BC6-B9A1-8377300A4AF4}" type="presParOf" srcId="{7A67DFBB-62B6-40D5-BF32-83849B8D75AF}" destId="{2896ED9B-B10A-465B-8839-CC4A4D4C44D3}" srcOrd="2" destOrd="0" presId="urn:microsoft.com/office/officeart/2018/2/layout/IconVerticalSolidList"/>
    <dgm:cxn modelId="{6515FC4B-EC58-4D7F-B4D1-509564767E40}" type="presParOf" srcId="{7A67DFBB-62B6-40D5-BF32-83849B8D75AF}" destId="{0AA61690-A881-4D36-8B3C-D11613C61FEB}" srcOrd="3" destOrd="0" presId="urn:microsoft.com/office/officeart/2018/2/layout/IconVerticalSolidList"/>
    <dgm:cxn modelId="{18923AD5-B048-430E-BCA0-39FEB2ECE7B2}" type="presParOf" srcId="{7A67DFBB-62B6-40D5-BF32-83849B8D75AF}" destId="{D6E6C3EB-CD7B-430F-920E-4F20FD29F6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538D9-35AF-495A-88C2-46FB7EFBEB3F}">
      <dsp:nvSpPr>
        <dsp:cNvPr id="0" name=""/>
        <dsp:cNvSpPr/>
      </dsp:nvSpPr>
      <dsp:spPr>
        <a:xfrm>
          <a:off x="0" y="4095487"/>
          <a:ext cx="6830568" cy="1344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main functions:</a:t>
          </a:r>
        </a:p>
      </dsp:txBody>
      <dsp:txXfrm>
        <a:off x="0" y="4095487"/>
        <a:ext cx="6830568" cy="725884"/>
      </dsp:txXfrm>
    </dsp:sp>
    <dsp:sp modelId="{E7D624AA-A918-4BED-A133-D2B58E41F32F}">
      <dsp:nvSpPr>
        <dsp:cNvPr id="0" name=""/>
        <dsp:cNvSpPr/>
      </dsp:nvSpPr>
      <dsp:spPr>
        <a:xfrm>
          <a:off x="0" y="4794487"/>
          <a:ext cx="3415283" cy="6183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baseline="0"/>
            <a:t>Create a Quiz</a:t>
          </a:r>
          <a:endParaRPr lang="en-US" sz="3700" kern="1200"/>
        </a:p>
      </dsp:txBody>
      <dsp:txXfrm>
        <a:off x="0" y="4794487"/>
        <a:ext cx="3415283" cy="618346"/>
      </dsp:txXfrm>
    </dsp:sp>
    <dsp:sp modelId="{50EDEBB7-7337-4128-BAA7-208A59E1965F}">
      <dsp:nvSpPr>
        <dsp:cNvPr id="0" name=""/>
        <dsp:cNvSpPr/>
      </dsp:nvSpPr>
      <dsp:spPr>
        <a:xfrm>
          <a:off x="3415284" y="4794487"/>
          <a:ext cx="3415283" cy="61834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Take a Quiz</a:t>
          </a:r>
          <a:r>
            <a:rPr lang="en-US" sz="3700" b="0" i="0" kern="1200" baseline="0"/>
            <a:t> </a:t>
          </a:r>
          <a:endParaRPr lang="en-US" sz="3700" kern="1200"/>
        </a:p>
      </dsp:txBody>
      <dsp:txXfrm>
        <a:off x="3415284" y="4794487"/>
        <a:ext cx="3415283" cy="618346"/>
      </dsp:txXfrm>
    </dsp:sp>
    <dsp:sp modelId="{3E040FD5-C3B4-47B6-B92E-8ECF774BCD01}">
      <dsp:nvSpPr>
        <dsp:cNvPr id="0" name=""/>
        <dsp:cNvSpPr/>
      </dsp:nvSpPr>
      <dsp:spPr>
        <a:xfrm rot="10800000">
          <a:off x="0" y="2048224"/>
          <a:ext cx="6830568" cy="2067426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Utilizes NBA Statistics from the 2020 season</a:t>
          </a:r>
          <a:endParaRPr lang="en-US" sz="2500" kern="1200"/>
        </a:p>
      </dsp:txBody>
      <dsp:txXfrm rot="10800000">
        <a:off x="0" y="2048224"/>
        <a:ext cx="6830568" cy="1343351"/>
      </dsp:txXfrm>
    </dsp:sp>
    <dsp:sp modelId="{8C4DA631-C499-4B17-BEA6-DC8A77F19F43}">
      <dsp:nvSpPr>
        <dsp:cNvPr id="0" name=""/>
        <dsp:cNvSpPr/>
      </dsp:nvSpPr>
      <dsp:spPr>
        <a:xfrm rot="10800000">
          <a:off x="0" y="961"/>
          <a:ext cx="6830568" cy="2067426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NBA knowledge game with a query search built in to help find answers.</a:t>
          </a:r>
          <a:endParaRPr lang="en-US" sz="2500" kern="1200"/>
        </a:p>
      </dsp:txBody>
      <dsp:txXfrm rot="10800000">
        <a:off x="0" y="961"/>
        <a:ext cx="6830568" cy="1343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F85D4-D710-490E-9E8F-8A0464E34D1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52803-D7F8-440F-98EB-98226C406D1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2278-F9D3-4945-BFC3-7BF0A9D15135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BeautifulSoup is utilized in our web scraper to parse html data from a website into CSV values.</a:t>
          </a:r>
        </a:p>
      </dsp:txBody>
      <dsp:txXfrm>
        <a:off x="1507738" y="707092"/>
        <a:ext cx="4732020" cy="1305401"/>
      </dsp:txXfrm>
    </dsp:sp>
    <dsp:sp modelId="{6F9EE695-1D71-4212-B7BA-4C80B99C04CE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These values are then able to be bulk inserted into a SQL table that can then be referenced by the program.</a:t>
          </a:r>
        </a:p>
      </dsp:txBody>
      <dsp:txXfrm>
        <a:off x="6239758" y="707092"/>
        <a:ext cx="4275841" cy="1305401"/>
      </dsp:txXfrm>
    </dsp:sp>
    <dsp:sp modelId="{0B18BB4F-F242-49CD-8B65-B993C419D62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0687D-3E65-47B2-9BB9-FD660AF85D2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61690-A881-4D36-8B3C-D11613C61FEB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configure our tables properly we utilized SQL Server Management Studio</a:t>
          </a:r>
        </a:p>
      </dsp:txBody>
      <dsp:txXfrm>
        <a:off x="1507738" y="2338844"/>
        <a:ext cx="4732020" cy="1305401"/>
      </dsp:txXfrm>
    </dsp:sp>
    <dsp:sp modelId="{D6E6C3EB-CD7B-430F-920E-4F20FD29F607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program allowed us to both access the server simultaneously and see what changes were taking place in the database as we completed actions in the program</a:t>
          </a:r>
        </a:p>
      </dsp:txBody>
      <dsp:txXfrm>
        <a:off x="6239758" y="2338844"/>
        <a:ext cx="427584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252C-BFF9-4AF8-82CA-F6B80182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423F-488C-4993-BFAE-3D26A13BF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22AD-D959-42E3-8387-0382D761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8765-0284-479D-95F2-B03B569A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D586-AC36-483E-B8B0-6A56C318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EE8B-AD3F-4B37-BE38-D6367BFC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CF931-507B-4351-9151-CBE9DDD8A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EEAA-232A-4829-87C4-3F9F9FBF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8AC4-9E6F-464A-9244-338BC62D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6B08-7611-4096-BB48-092A20E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60641-D000-42CB-978D-1B3EDF10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4B915-37FB-406A-9CEC-F37CF1C7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DCAA-EA93-4ABA-9994-5DB4EBA5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EE26-E7E0-4AD8-8069-58664CB8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FC7F-41D9-4778-8AAC-6B02BA25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B787-C339-4165-B30B-1D54BB81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BAB0-EDEF-46B5-A071-966B2B94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A2008-0255-444D-99C1-0F154BAC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BA44-7DB0-489B-8C8F-BFAB0F69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195D-A189-4445-84AD-54F8E76B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79BB-38A8-418F-AA22-5311AC31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84A97-F734-40AD-9F67-6503ECBA5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FC48-FA76-4623-8CF4-AB567F46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0EDF-0153-486B-B6CC-A07E87EB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F37E-50A7-44AA-AAB8-817B4F84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6EF2-27B4-4192-9FA6-F11ED6AA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2A2B8-6691-461C-9802-36FC16C34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4A957-8EAA-4C8E-B0BF-FD5145E0D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C549-00B1-4FAE-B029-94705F59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5115C-A1E2-4587-82D4-F16DEC01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DE566-010A-4F8D-8689-C645F33D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DB33-829E-42BA-82A8-49D003B1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8C911-20FA-4DBA-829C-CCFA6C2C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A466A-970C-4388-BFAE-7B8B864C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C0282-4E49-421B-87B5-B74AAE7E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00FFB-AB9F-4BF2-8C7D-5D23E34F2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DE179-AB00-437A-8415-2E3E1A65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CFE47-8675-4C54-9A12-798ED5D3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3636F-14FA-4CA2-BBBB-3871C9DC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2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34B-3F94-4106-89A3-770807D2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F5CB6-BD5B-4BEA-9461-EE21588A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4E81B-A50A-439A-A6C9-A8181D13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6841C-76A4-4CA9-ACFE-4FD8B9F3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E7B84-22A7-48C5-A3F9-A520D0E4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1B6C-558C-4080-AC7D-F676E238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B679E-5D35-4BA2-BD5D-450D4ACC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FF91-79F0-4775-A671-4AE13E02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F175-FAD0-40DB-A8FB-78709C8D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35CE-4EEA-4F78-92A8-5FEE0FA3D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81F92-4EA5-4E79-9DA1-A85A6DA9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BA26-3B80-4E36-B75A-C39035AD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5D43A-6B4C-4B94-9A39-C6EB873C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9707-6E7F-4706-93C8-9465168B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74908-44C2-4EC3-ACA8-BC969D02C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A497-4C01-43C2-8304-341C2C27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D79A5-24D0-474C-9D4A-643B3EEC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B26B-895C-48D5-9580-1C3C9439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5A1F-B3B1-4FA6-8446-D076E064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A3F08-4121-4B0D-BF94-E06B21BF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5FEB-E870-42E9-A430-71E26B25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4449-7634-4A2C-945A-718D730B9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7A6F-2A88-4399-81BE-7ECB4F2C6AB1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B1EC-B69B-4B55-A44B-2D9AD3620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DDE8-1F2E-49AF-8D97-2C4C8414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1F31-38F3-46DC-A3F4-CF8B971A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4DC28-CD05-4A2C-A8B3-46C63776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NBA Quizzer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E5D4F-A293-435F-8030-97476D98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Isaac Brimner, Aaron Huff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E7362-D7F1-4D4A-966D-36DD2F1A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Core Game Idea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1E3AAB-129F-46BE-8CFF-9AFE97F81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88872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E466-2670-4128-9AC4-B0B9559A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Data storage solution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669A-E653-4AD1-BF99-CE6EDD3A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Utilize Microsoft Azure to store our data in blob storage</a:t>
            </a:r>
          </a:p>
          <a:p>
            <a:r>
              <a:rPr lang="en-US" sz="2400"/>
              <a:t>SQL Server Databases used to reference data-sets</a:t>
            </a:r>
          </a:p>
          <a:p>
            <a:pPr lvl="1"/>
            <a:r>
              <a:rPr lang="en-US"/>
              <a:t>NBA Stats database</a:t>
            </a:r>
          </a:p>
          <a:p>
            <a:pPr lvl="1"/>
            <a:r>
              <a:rPr lang="en-US"/>
              <a:t>User login database</a:t>
            </a:r>
          </a:p>
          <a:p>
            <a:pPr lvl="1"/>
            <a:r>
              <a:rPr lang="en-US"/>
              <a:t>Quiz database</a:t>
            </a:r>
          </a:p>
          <a:p>
            <a:pPr lvl="1"/>
            <a:endParaRPr lang="en-US"/>
          </a:p>
          <a:p>
            <a:r>
              <a:rPr lang="en-US" sz="2400"/>
              <a:t>To connect this database to our program the PyODBC library injects information from the Python program into the server so we can connect</a:t>
            </a:r>
          </a:p>
        </p:txBody>
      </p:sp>
    </p:spTree>
    <p:extLst>
      <p:ext uri="{BB962C8B-B14F-4D97-AF65-F5344CB8AC3E}">
        <p14:creationId xmlns:p14="http://schemas.microsoft.com/office/powerpoint/2010/main" val="201492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6242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AA33EC-DD55-4348-9FB5-3BC41FA6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62424E"/>
                </a:solidFill>
              </a:rPr>
              <a:t>Microsoft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7886F-794B-4FE0-BB5C-3CB1C72F1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58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0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2B331-0F53-4B88-98B3-6EEB4234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Libraries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66DA07-C72D-41E4-A9A9-D183464E7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6011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20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7C5F5-07E0-4691-A3CA-87BE13EF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SQL</a:t>
            </a:r>
            <a:br>
              <a:rPr lang="en-US" sz="3100">
                <a:solidFill>
                  <a:schemeClr val="bg1"/>
                </a:solidFill>
              </a:rPr>
            </a:br>
            <a:r>
              <a:rPr lang="en-US" sz="3100">
                <a:solidFill>
                  <a:schemeClr val="bg1"/>
                </a:solidFill>
              </a:rPr>
              <a:t>Server</a:t>
            </a:r>
            <a:br>
              <a:rPr lang="en-US" sz="3100">
                <a:solidFill>
                  <a:schemeClr val="bg1"/>
                </a:solidFill>
              </a:rPr>
            </a:br>
            <a:r>
              <a:rPr lang="en-US" sz="3100">
                <a:solidFill>
                  <a:schemeClr val="bg1"/>
                </a:solidFill>
              </a:rPr>
              <a:t>Management</a:t>
            </a:r>
            <a:br>
              <a:rPr lang="en-US" sz="3100">
                <a:solidFill>
                  <a:schemeClr val="bg1"/>
                </a:solidFill>
              </a:rPr>
            </a:br>
            <a:r>
              <a:rPr lang="en-US" sz="3100">
                <a:solidFill>
                  <a:schemeClr val="bg1"/>
                </a:solidFill>
              </a:rPr>
              <a:t>Studio</a:t>
            </a:r>
            <a:br>
              <a:rPr lang="en-US" sz="3100">
                <a:solidFill>
                  <a:schemeClr val="bg1"/>
                </a:solidFill>
              </a:rPr>
            </a:b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3A8D0F1-5EE8-4B3B-ACAC-E7E34AC58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8" b="-2"/>
          <a:stretch/>
        </p:blipFill>
        <p:spPr>
          <a:xfrm>
            <a:off x="5919656" y="1279125"/>
            <a:ext cx="5363890" cy="42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NBA Quizzer</vt:lpstr>
      <vt:lpstr>Core Game Idea </vt:lpstr>
      <vt:lpstr>Data storage solution</vt:lpstr>
      <vt:lpstr>Microsoft Azure</vt:lpstr>
      <vt:lpstr>Libraries</vt:lpstr>
      <vt:lpstr>SQL Server Management Studio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Quizzer</dc:title>
  <dc:creator>Huff, Aaron C</dc:creator>
  <cp:lastModifiedBy>Huff, Aaron C</cp:lastModifiedBy>
  <cp:revision>1</cp:revision>
  <dcterms:created xsi:type="dcterms:W3CDTF">2020-12-07T18:46:27Z</dcterms:created>
  <dcterms:modified xsi:type="dcterms:W3CDTF">2020-12-07T18:49:10Z</dcterms:modified>
</cp:coreProperties>
</file>