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</p:sldIdLst>
  <p:sldSz cx="13004800" cy="97536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5" autoAdjust="0"/>
    <p:restoredTop sz="94660"/>
  </p:normalViewPr>
  <p:slideViewPr>
    <p:cSldViewPr>
      <p:cViewPr>
        <p:scale>
          <a:sx n="86" d="100"/>
          <a:sy n="86" d="100"/>
        </p:scale>
        <p:origin x="-1572" y="-30"/>
      </p:cViewPr>
      <p:guideLst>
        <p:guide orient="horz" pos="3072"/>
        <p:guide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tiff"/>
          <p:cNvPicPr/>
          <p:nvPr/>
        </p:nvPicPr>
        <p:blipFill>
          <a:blip r:embed="rId14"/>
          <a:stretch>
            <a:fillRect/>
          </a:stretch>
        </p:blipFill>
        <p:spPr>
          <a:xfrm>
            <a:off x="11875320" y="8881200"/>
            <a:ext cx="432000" cy="740880"/>
          </a:xfrm>
          <a:prstGeom prst="rect">
            <a:avLst/>
          </a:prstGeom>
          <a:ln w="12600">
            <a:noFill/>
          </a:ln>
        </p:spPr>
      </p:pic>
      <p:pic>
        <p:nvPicPr>
          <p:cNvPr id="5" name="pasted-image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12366360" y="9000360"/>
            <a:ext cx="528480" cy="50256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asted-image.tiff"/>
          <p:cNvPicPr/>
          <p:nvPr/>
        </p:nvPicPr>
        <p:blipFill>
          <a:blip r:embed="rId14"/>
          <a:stretch>
            <a:fillRect/>
          </a:stretch>
        </p:blipFill>
        <p:spPr>
          <a:xfrm>
            <a:off x="11875320" y="8881200"/>
            <a:ext cx="432000" cy="740880"/>
          </a:xfrm>
          <a:prstGeom prst="rect">
            <a:avLst/>
          </a:prstGeom>
          <a:ln w="12600">
            <a:noFill/>
          </a:ln>
        </p:spPr>
      </p:pic>
      <p:pic>
        <p:nvPicPr>
          <p:cNvPr id="41" name="pasted-image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12366360" y="9000360"/>
            <a:ext cx="528480" cy="502560"/>
          </a:xfrm>
          <a:prstGeom prst="rect">
            <a:avLst/>
          </a:prstGeom>
          <a:ln w="1260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ok.ubc.ca/ylucet/DS/Tri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46240" y="3964320"/>
            <a:ext cx="12511440" cy="1958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Estruturas de Dados / Programação 2</a:t>
            </a:r>
            <a:endParaRPr lang="pt-BR" sz="6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Trie</a:t>
            </a:r>
            <a:endParaRPr lang="pt-BR" sz="6000" b="0" strike="noStrike" spc="-1">
              <a:latin typeface="Arial" panose="020B0604020202020204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2040" y="6820920"/>
            <a:ext cx="12759840" cy="1729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r>
              <a:rPr lang="pt-BR" sz="35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Equipe: Igor Hutson, Jhonnye Gabriel, Mateus Felismino, Hugo Melo</a:t>
            </a:r>
            <a:endParaRPr lang="pt-BR" sz="3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pt-BR" sz="35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3400" b="1" strike="noStrike" spc="-1">
                <a:solidFill>
                  <a:srgbClr val="000000"/>
                </a:solidFill>
                <a:latin typeface="Arial Narrow"/>
                <a:ea typeface="Arial Narrow"/>
              </a:rPr>
              <a:t>https://github.com/huffz/Huffman_Coding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525000" y="944280"/>
            <a:ext cx="1986480" cy="1882800"/>
          </a:xfrm>
          <a:prstGeom prst="rect">
            <a:avLst/>
          </a:prstGeom>
          <a:ln w="12600">
            <a:noFill/>
          </a:ln>
        </p:spPr>
      </p:pic>
      <p:pic>
        <p:nvPicPr>
          <p:cNvPr id="83" name="pasted-image.tiff"/>
          <p:cNvPicPr/>
          <p:nvPr/>
        </p:nvPicPr>
        <p:blipFill>
          <a:blip r:embed="rId3"/>
          <a:stretch>
            <a:fillRect/>
          </a:stretch>
        </p:blipFill>
        <p:spPr>
          <a:xfrm>
            <a:off x="4492080" y="466920"/>
            <a:ext cx="1654920" cy="283788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44480" y="3652560"/>
            <a:ext cx="8036640" cy="21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600" b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Abstract Data Type:</a:t>
            </a:r>
            <a:endParaRPr lang="pt-BR" sz="6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6600" b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Trie</a:t>
            </a:r>
            <a:endParaRPr lang="pt-BR" sz="6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Trie ADT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821960" y="228456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342900">
              <a:lnSpc>
                <a:spcPct val="100000"/>
              </a:lnSpc>
              <a:spcBef>
                <a:spcPts val="1000"/>
              </a:spcBef>
            </a:pPr>
            <a:r>
              <a:rPr lang="pt-BR" sz="3200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</a:t>
            </a:r>
            <a:r>
              <a:rPr lang="pt-BR" sz="3200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rie *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create_node();</a:t>
            </a: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Int haveChildren(trie *current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);</a:t>
            </a: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void 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insert(trie *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head, 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char *str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);</a:t>
            </a: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int 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search(trie 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*head, char *str);</a:t>
            </a: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r>
              <a:rPr lang="pt-BR" sz="3200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tr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ie *delete(trie *root, 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char *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str, int depth);</a:t>
            </a:r>
            <a:endParaRPr lang="pt-BR" sz="3200" b="0" strike="noStrike" spc="-1" dirty="0">
              <a:latin typeface="Arial" panose="020B0604020202020204"/>
            </a:endParaRPr>
          </a:p>
          <a:p>
            <a:pPr marL="342900">
              <a:lnSpc>
                <a:spcPct val="100000"/>
              </a:lnSpc>
              <a:spcBef>
                <a:spcPts val="1000"/>
              </a:spcBef>
            </a:pPr>
            <a:endParaRPr lang="pt-BR" sz="3200" b="0" strike="noStrike" spc="-1" dirty="0">
              <a:latin typeface="Arial" panose="020B0604020202020204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905" y="950595"/>
            <a:ext cx="4707255" cy="161099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25736" y="340296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Search( )</a:t>
            </a:r>
            <a:endParaRPr lang="pt-BR" sz="4000" b="0" strike="noStrike" spc="-1" dirty="0">
              <a:latin typeface="Arial" panose="020B0604020202020204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6" y="1564432"/>
            <a:ext cx="7667625" cy="770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Animação</a:t>
            </a:r>
            <a:endParaRPr lang="pt-BR" sz="4000" b="0" strike="noStrike" spc="-1" dirty="0">
              <a:latin typeface="Arial" panose="020B0604020202020204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0880" y="1518480"/>
            <a:ext cx="3523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2"/>
              </a:rPr>
              <a:t>ANIMAÇÃO_INTERATIVA_TRIE</a:t>
            </a:r>
            <a:endParaRPr lang="pt-B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Coming back to word suggestion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8000" y="173916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pt-BR" sz="36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- We can predict which word the user </a:t>
            </a:r>
            <a:r>
              <a:t/>
            </a:r>
            <a:br/>
            <a:r>
              <a:rPr lang="pt-BR" sz="36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is going to text by the prefix already </a:t>
            </a:r>
            <a:r>
              <a:t/>
            </a:r>
            <a:br/>
            <a:r>
              <a:rPr lang="pt-BR" sz="36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texted.</a:t>
            </a:r>
            <a:endParaRPr lang="pt-BR" sz="3600" b="0" strike="noStrike" spc="-1">
              <a:latin typeface="Arial" panose="020B0604020202020204"/>
            </a:endParaRPr>
          </a:p>
        </p:txBody>
      </p:sp>
      <p:pic>
        <p:nvPicPr>
          <p:cNvPr id="110" name="Imagem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7470000" y="270000"/>
            <a:ext cx="5760000" cy="7032960"/>
          </a:xfrm>
          <a:prstGeom prst="rect">
            <a:avLst/>
          </a:prstGeom>
          <a:ln>
            <a:noFill/>
          </a:ln>
        </p:spPr>
      </p:pic>
      <p:pic>
        <p:nvPicPr>
          <p:cNvPr id="111" name="Imagem 110"/>
          <p:cNvPicPr/>
          <p:nvPr/>
        </p:nvPicPr>
        <p:blipFill>
          <a:blip r:embed="rId3">
            <a:lum bright="1000"/>
          </a:blip>
          <a:stretch>
            <a:fillRect/>
          </a:stretch>
        </p:blipFill>
        <p:spPr>
          <a:xfrm>
            <a:off x="1702800" y="4376880"/>
            <a:ext cx="3769200" cy="325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443880" y="4084560"/>
            <a:ext cx="139683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Word Suggestion / Predictive Text</a:t>
            </a:r>
            <a:endParaRPr lang="pt-BR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4080" y="4568400"/>
            <a:ext cx="5142600" cy="4513680"/>
          </a:xfrm>
          <a:prstGeom prst="rect">
            <a:avLst/>
          </a:prstGeom>
          <a:ln>
            <a:noFill/>
          </a:ln>
        </p:spPr>
      </p:pic>
      <p:pic>
        <p:nvPicPr>
          <p:cNvPr id="8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834320" y="1276560"/>
            <a:ext cx="3751920" cy="252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698400" y="4084560"/>
            <a:ext cx="139683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How can we do this?</a:t>
            </a:r>
            <a:endParaRPr lang="pt-BR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482400" y="3724560"/>
            <a:ext cx="1396836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Arrays?!</a:t>
            </a:r>
            <a:endParaRPr lang="pt-BR" sz="60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Hash Tables?!</a:t>
            </a:r>
            <a:endParaRPr lang="pt-BR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554400" y="3995280"/>
            <a:ext cx="139683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Trie!</a:t>
            </a:r>
            <a:endParaRPr lang="pt-BR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Trie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Trie is an efficient information re</a:t>
            </a:r>
            <a:r>
              <a:rPr lang="pt-BR" sz="3600" b="1" i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trie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val data structure.</a:t>
            </a: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Used to store a dynamic set or associative key where the keys are usually strings. </a:t>
            </a:r>
            <a:endParaRPr lang="pt-BR" sz="3600" b="0" strike="noStrike" spc="-1" dirty="0">
              <a:latin typeface="Arial" panose="020B0604020202020204"/>
            </a:endParaRPr>
          </a:p>
        </p:txBody>
      </p:sp>
      <p:pic>
        <p:nvPicPr>
          <p:cNvPr id="9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414320" y="5409360"/>
            <a:ext cx="4154040" cy="419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Why should we use trie? 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Easier to Insert/search - O(n) -  length of the string that you search or insert.</a:t>
            </a: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No collisions.</a:t>
            </a: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We can add each node according with new letters that are being added.</a:t>
            </a:r>
            <a:endParaRPr lang="pt-BR" sz="3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60880" y="444600"/>
            <a:ext cx="11882160" cy="1073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Definitions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35840" y="1838520"/>
            <a:ext cx="11338560" cy="726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Leaf 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→ A node which doesn’t have sons</a:t>
            </a: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Internal Node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→ A node that completes a word in the middle of the TRIE.</a:t>
            </a: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Edge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→ Connects two nodes.</a:t>
            </a: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Path 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→ Is a collection of nodes and edges.</a:t>
            </a:r>
            <a:endParaRPr lang="pt-BR" sz="36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75000"/>
              <a:buFont typeface="Symbol" panose="05050102010706020507"/>
              <a:buChar char=""/>
            </a:pPr>
            <a:r>
              <a:rPr lang="pt-BR" sz="3600" b="0" strike="noStrike" spc="-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Depth</a:t>
            </a:r>
            <a:r>
              <a:rPr lang="pt-BR" sz="36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→ Is the length of the path from that node to the root.</a:t>
            </a:r>
            <a:endParaRPr lang="pt-BR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3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204</Words>
  <Application>Microsoft Office PowerPoint</Application>
  <PresentationFormat>Personalizar</PresentationFormat>
  <Paragraphs>48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F</dc:creator>
  <cp:lastModifiedBy>Mateus</cp:lastModifiedBy>
  <cp:revision>22</cp:revision>
  <dcterms:created xsi:type="dcterms:W3CDTF">2019-03-22T12:31:18Z</dcterms:created>
  <dcterms:modified xsi:type="dcterms:W3CDTF">2019-03-26T23:19:06Z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  <property fmtid="{D5CDD505-2E9C-101B-9397-08002B2CF9AE}" pid="12" name="KSOProductBuildVer">
    <vt:lpwstr>1046-10.2.0.7635</vt:lpwstr>
  </property>
</Properties>
</file>