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94660"/>
  </p:normalViewPr>
  <p:slideViewPr>
    <p:cSldViewPr>
      <p:cViewPr>
        <p:scale>
          <a:sx n="86" d="100"/>
          <a:sy n="86" d="100"/>
        </p:scale>
        <p:origin x="-1572" y="192"/>
      </p:cViewPr>
      <p:guideLst>
        <p:guide orient="horz" pos="3072"/>
        <p:guide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tiff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41" name="pasted-imag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ok.ubc.ca/ylucet/DS/Tri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6240" y="3964320"/>
            <a:ext cx="12511440" cy="195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Estruturas de Dados / Programação 2</a:t>
            </a:r>
            <a:endParaRPr lang="pt-BR" sz="6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Trie</a:t>
            </a:r>
            <a:endParaRPr lang="pt-BR" sz="6000" b="0" strike="noStrike" spc="-1"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2040" y="6820920"/>
            <a:ext cx="12759840" cy="1729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35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Equipe: Igor Hutson, Jhonnye Gabriel, Mateus Felismino, Hugo Melo</a:t>
            </a:r>
            <a:endParaRPr lang="pt-BR" sz="3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pt-BR" sz="3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https://github.com/huffz/Huffman_Coding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25000" y="944280"/>
            <a:ext cx="1986480" cy="1882800"/>
          </a:xfrm>
          <a:prstGeom prst="rect">
            <a:avLst/>
          </a:prstGeom>
          <a:ln w="12600">
            <a:noFill/>
          </a:ln>
        </p:spPr>
      </p:pic>
      <p:pic>
        <p:nvPicPr>
          <p:cNvPr id="83" name="pasted-image.tiff"/>
          <p:cNvPicPr/>
          <p:nvPr/>
        </p:nvPicPr>
        <p:blipFill>
          <a:blip r:embed="rId3"/>
          <a:stretch>
            <a:fillRect/>
          </a:stretch>
        </p:blipFill>
        <p:spPr>
          <a:xfrm>
            <a:off x="4492080" y="466920"/>
            <a:ext cx="1654920" cy="28378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44480" y="3652560"/>
            <a:ext cx="8036640" cy="21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600" b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Abstract Data Type:</a:t>
            </a:r>
            <a:endParaRPr lang="pt-BR" sz="6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600" b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Trie</a:t>
            </a:r>
            <a:endParaRPr lang="pt-BR" sz="6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 ADT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21960" y="228456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</a:t>
            </a:r>
            <a:r>
              <a:rPr lang="pt-BR" sz="3200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rie *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create_node();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Int haveChildren(trie *current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void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insert(trie *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head,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char *str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int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search(trie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*head, char *str);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ie *delete(trie *root,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char *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str, int depth);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05" y="950595"/>
            <a:ext cx="4707255" cy="161099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25736" y="340296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Search( )</a:t>
            </a:r>
            <a:endParaRPr lang="pt-BR" sz="4000" b="0" strike="noStrike" spc="-1" dirty="0">
              <a:latin typeface="Arial" panose="020B06040202020202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4" y="1564431"/>
            <a:ext cx="7915275" cy="757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Animação</a:t>
            </a:r>
            <a:endParaRPr lang="pt-BR" sz="4000" b="0" strike="noStrike" spc="-1" dirty="0">
              <a:latin typeface="Arial" panose="020B0604020202020204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0880" y="1518480"/>
            <a:ext cx="352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ANIMAÇÃO_INTERATIVA_TRIE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Coming back to word suggestion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8000" y="173916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- We can predict which word the user </a:t>
            </a:r>
            <a:r>
              <a:t/>
            </a:r>
            <a:br/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going to text by the prefix already </a:t>
            </a:r>
            <a:r>
              <a:t/>
            </a:r>
            <a:br/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texted.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110" name="Imagem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7470000" y="270000"/>
            <a:ext cx="5760000" cy="7032960"/>
          </a:xfrm>
          <a:prstGeom prst="rect">
            <a:avLst/>
          </a:prstGeom>
          <a:ln>
            <a:noFill/>
          </a:ln>
        </p:spPr>
      </p:pic>
      <p:pic>
        <p:nvPicPr>
          <p:cNvPr id="111" name="Imagem 110"/>
          <p:cNvPicPr/>
          <p:nvPr/>
        </p:nvPicPr>
        <p:blipFill>
          <a:blip r:embed="rId3">
            <a:lum bright="1000"/>
          </a:blip>
          <a:stretch>
            <a:fillRect/>
          </a:stretch>
        </p:blipFill>
        <p:spPr>
          <a:xfrm>
            <a:off x="1702800" y="4376880"/>
            <a:ext cx="3769200" cy="325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443880" y="408456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Word Suggestion / Predictive Text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4080" y="4568400"/>
            <a:ext cx="5142600" cy="451368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34320" y="1276560"/>
            <a:ext cx="3751920" cy="252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698400" y="408456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How can we do this?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482400" y="3724560"/>
            <a:ext cx="1396836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Arrays?!</a:t>
            </a:r>
            <a:endParaRPr lang="pt-BR" sz="6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Hash Tables?!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554400" y="399528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Trie!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 is an efficient information re</a:t>
            </a:r>
            <a:r>
              <a:rPr lang="pt-BR" sz="3600" b="1" i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val data structure.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Used to store a dynamic set or associative key where the keys are usually strings. </a:t>
            </a:r>
            <a:endParaRPr lang="pt-BR" sz="3600" b="0" strike="noStrike" spc="-1" dirty="0">
              <a:latin typeface="Arial" panose="020B0604020202020204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14320" y="5409360"/>
            <a:ext cx="4154040" cy="41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Why should we use trie? 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Easier to Insert/search - O(n) -  length of the string that you search or insert.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No collisions.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We can add each node according with new letters that are being added.</a:t>
            </a:r>
            <a:endParaRPr lang="pt-BR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Definitions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Leaf 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→ A node which doesn’t have sons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Internal Node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A node that completes a word in the middle of the TRIE.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Edge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Connects two nodes.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Path 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→ Is a collection of nodes and edges.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Depth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Is the length of the path from that node to the root.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204</Words>
  <Application>Microsoft Office PowerPoint</Application>
  <PresentationFormat>Personalizar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F</dc:creator>
  <cp:lastModifiedBy>Mateus</cp:lastModifiedBy>
  <cp:revision>23</cp:revision>
  <dcterms:created xsi:type="dcterms:W3CDTF">2019-03-22T12:31:18Z</dcterms:created>
  <dcterms:modified xsi:type="dcterms:W3CDTF">2019-03-26T23:26:10Z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KSOProductBuildVer">
    <vt:lpwstr>1046-10.2.0.7635</vt:lpwstr>
  </property>
</Properties>
</file>