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4.png" Type="http://schemas.openxmlformats.org/officeDocument/2006/relationships/image"/><Relationship Id="rId11" Target="../media/image75.png" Type="http://schemas.openxmlformats.org/officeDocument/2006/relationships/image"/><Relationship Id="rId12" Target="../media/image66.png" Type="http://schemas.openxmlformats.org/officeDocument/2006/relationships/image"/><Relationship Id="rId13" Target="../media/image76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57.png" Type="http://schemas.openxmlformats.org/officeDocument/2006/relationships/image"/><Relationship Id="rId5" Target="../media/image69.png" Type="http://schemas.openxmlformats.org/officeDocument/2006/relationships/image"/><Relationship Id="rId6" Target="../media/image70.png" Type="http://schemas.openxmlformats.org/officeDocument/2006/relationships/image"/><Relationship Id="rId7" Target="../media/image71.png" Type="http://schemas.openxmlformats.org/officeDocument/2006/relationships/image"/><Relationship Id="rId8" Target="../media/image72.png" Type="http://schemas.openxmlformats.org/officeDocument/2006/relationships/image"/><Relationship Id="rId9" Target="../media/image7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1.png" Type="http://schemas.openxmlformats.org/officeDocument/2006/relationships/image"/><Relationship Id="rId11" Target="../media/image82.png" Type="http://schemas.openxmlformats.org/officeDocument/2006/relationships/image"/><Relationship Id="rId12" Target="../media/image83.png" Type="http://schemas.openxmlformats.org/officeDocument/2006/relationships/image"/><Relationship Id="rId13" Target="../media/image66.png" Type="http://schemas.openxmlformats.org/officeDocument/2006/relationships/image"/><Relationship Id="rId14" Target="../media/image84.png" Type="http://schemas.openxmlformats.org/officeDocument/2006/relationships/image"/><Relationship Id="rId15" Target="../media/image85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57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74.png" Type="http://schemas.openxmlformats.org/officeDocument/2006/relationships/image"/><Relationship Id="rId9" Target="../media/image8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86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8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4.png" Type="http://schemas.openxmlformats.org/officeDocument/2006/relationships/image"/><Relationship Id="rId11" Target="../media/image95.png" Type="http://schemas.openxmlformats.org/officeDocument/2006/relationships/image"/><Relationship Id="rId12" Target="../media/image96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88.png" Type="http://schemas.openxmlformats.org/officeDocument/2006/relationships/image"/><Relationship Id="rId5" Target="../media/image89.png" Type="http://schemas.openxmlformats.org/officeDocument/2006/relationships/image"/><Relationship Id="rId6" Target="../media/image90.png" Type="http://schemas.openxmlformats.org/officeDocument/2006/relationships/image"/><Relationship Id="rId7" Target="../media/image91.png" Type="http://schemas.openxmlformats.org/officeDocument/2006/relationships/image"/><Relationship Id="rId8" Target="../media/image92.png" Type="http://schemas.openxmlformats.org/officeDocument/2006/relationships/image"/><Relationship Id="rId9" Target="../media/image9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2.png" Type="http://schemas.openxmlformats.org/officeDocument/2006/relationships/image"/><Relationship Id="rId11" Target="../media/image103.png" Type="http://schemas.openxmlformats.org/officeDocument/2006/relationships/image"/><Relationship Id="rId12" Target="../media/image104.png" Type="http://schemas.openxmlformats.org/officeDocument/2006/relationships/image"/><Relationship Id="rId13" Target="../media/image105.png" Type="http://schemas.openxmlformats.org/officeDocument/2006/relationships/image"/><Relationship Id="rId14" Target="../media/image106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90.png" Type="http://schemas.openxmlformats.org/officeDocument/2006/relationships/image"/><Relationship Id="rId5" Target="../media/image97.png" Type="http://schemas.openxmlformats.org/officeDocument/2006/relationships/image"/><Relationship Id="rId6" Target="../media/image98.png" Type="http://schemas.openxmlformats.org/officeDocument/2006/relationships/image"/><Relationship Id="rId7" Target="../media/image99.png" Type="http://schemas.openxmlformats.org/officeDocument/2006/relationships/image"/><Relationship Id="rId8" Target="../media/image100.png" Type="http://schemas.openxmlformats.org/officeDocument/2006/relationships/image"/><Relationship Id="rId9" Target="../media/image10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07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0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5.png" Type="http://schemas.openxmlformats.org/officeDocument/2006/relationships/image"/><Relationship Id="rId11" Target="../media/image116.png" Type="http://schemas.openxmlformats.org/officeDocument/2006/relationships/image"/><Relationship Id="rId12" Target="../media/image117.png" Type="http://schemas.openxmlformats.org/officeDocument/2006/relationships/image"/><Relationship Id="rId13" Target="../media/image118.png" Type="http://schemas.openxmlformats.org/officeDocument/2006/relationships/image"/><Relationship Id="rId14" Target="../media/image119.png" Type="http://schemas.openxmlformats.org/officeDocument/2006/relationships/image"/><Relationship Id="rId15" Target="../media/image120.png" Type="http://schemas.openxmlformats.org/officeDocument/2006/relationships/image"/><Relationship Id="rId16" Target="../media/image121.png" Type="http://schemas.openxmlformats.org/officeDocument/2006/relationships/image"/><Relationship Id="rId17" Target="../media/image122.png" Type="http://schemas.openxmlformats.org/officeDocument/2006/relationships/image"/><Relationship Id="rId18" Target="../media/image123.png" Type="http://schemas.openxmlformats.org/officeDocument/2006/relationships/image"/><Relationship Id="rId19" Target="../media/image124.png" Type="http://schemas.openxmlformats.org/officeDocument/2006/relationships/image"/><Relationship Id="rId2" Target="../media/image21.png" Type="http://schemas.openxmlformats.org/officeDocument/2006/relationships/image"/><Relationship Id="rId20" Target="../media/image125.png" Type="http://schemas.openxmlformats.org/officeDocument/2006/relationships/image"/><Relationship Id="rId21" Target="../media/image126.png" Type="http://schemas.openxmlformats.org/officeDocument/2006/relationships/image"/><Relationship Id="rId22" Target="../media/image127.png" Type="http://schemas.openxmlformats.org/officeDocument/2006/relationships/image"/><Relationship Id="rId23" Target="../media/image128.png" Type="http://schemas.openxmlformats.org/officeDocument/2006/relationships/image"/><Relationship Id="rId24" Target="../media/image129.png" Type="http://schemas.openxmlformats.org/officeDocument/2006/relationships/image"/><Relationship Id="rId25" Target="../media/image130.png" Type="http://schemas.openxmlformats.org/officeDocument/2006/relationships/image"/><Relationship Id="rId3" Target="../media/image22.png" Type="http://schemas.openxmlformats.org/officeDocument/2006/relationships/image"/><Relationship Id="rId4" Target="../media/image109.png" Type="http://schemas.openxmlformats.org/officeDocument/2006/relationships/image"/><Relationship Id="rId5" Target="../media/image110.png" Type="http://schemas.openxmlformats.org/officeDocument/2006/relationships/image"/><Relationship Id="rId6" Target="../media/image111.png" Type="http://schemas.openxmlformats.org/officeDocument/2006/relationships/image"/><Relationship Id="rId7" Target="../media/image112.png" Type="http://schemas.openxmlformats.org/officeDocument/2006/relationships/image"/><Relationship Id="rId8" Target="../media/image113.png" Type="http://schemas.openxmlformats.org/officeDocument/2006/relationships/image"/><Relationship Id="rId9" Target="../media/image1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7.png" Type="http://schemas.openxmlformats.org/officeDocument/2006/relationships/image"/><Relationship Id="rId11" Target="../media/image109.png" Type="http://schemas.openxmlformats.org/officeDocument/2006/relationships/image"/><Relationship Id="rId12" Target="../media/image138.png" Type="http://schemas.openxmlformats.org/officeDocument/2006/relationships/image"/><Relationship Id="rId13" Target="../media/image110.png" Type="http://schemas.openxmlformats.org/officeDocument/2006/relationships/image"/><Relationship Id="rId14" Target="../media/image111.png" Type="http://schemas.openxmlformats.org/officeDocument/2006/relationships/image"/><Relationship Id="rId15" Target="../media/image112.png" Type="http://schemas.openxmlformats.org/officeDocument/2006/relationships/image"/><Relationship Id="rId16" Target="../media/image139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31.png" Type="http://schemas.openxmlformats.org/officeDocument/2006/relationships/image"/><Relationship Id="rId5" Target="../media/image132.png" Type="http://schemas.openxmlformats.org/officeDocument/2006/relationships/image"/><Relationship Id="rId6" Target="../media/image133.png" Type="http://schemas.openxmlformats.org/officeDocument/2006/relationships/image"/><Relationship Id="rId7" Target="../media/image134.png" Type="http://schemas.openxmlformats.org/officeDocument/2006/relationships/image"/><Relationship Id="rId8" Target="../media/image135.png" Type="http://schemas.openxmlformats.org/officeDocument/2006/relationships/image"/><Relationship Id="rId9" Target="../media/image13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3.png" Type="http://schemas.openxmlformats.org/officeDocument/2006/relationships/image"/><Relationship Id="rId11" Target="../media/image144.png" Type="http://schemas.openxmlformats.org/officeDocument/2006/relationships/image"/><Relationship Id="rId12" Target="../media/image145.png" Type="http://schemas.openxmlformats.org/officeDocument/2006/relationships/image"/><Relationship Id="rId13" Target="../media/image146.png" Type="http://schemas.openxmlformats.org/officeDocument/2006/relationships/image"/><Relationship Id="rId14" Target="../media/image147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109.png" Type="http://schemas.openxmlformats.org/officeDocument/2006/relationships/image"/><Relationship Id="rId5" Target="../media/image110.png" Type="http://schemas.openxmlformats.org/officeDocument/2006/relationships/image"/><Relationship Id="rId6" Target="../media/image111.png" Type="http://schemas.openxmlformats.org/officeDocument/2006/relationships/image"/><Relationship Id="rId7" Target="../media/image140.png" Type="http://schemas.openxmlformats.org/officeDocument/2006/relationships/image"/><Relationship Id="rId8" Target="../media/image141.png" Type="http://schemas.openxmlformats.org/officeDocument/2006/relationships/image"/><Relationship Id="rId9" Target="../media/image14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8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4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2" Target="../media/image150.png" Type="http://schemas.openxmlformats.org/officeDocument/2006/relationships/image"/><Relationship Id="rId3" Target="../media/image151.png" Type="http://schemas.openxmlformats.org/officeDocument/2006/relationships/image"/><Relationship Id="rId4" Target="../media/image152.png" Type="http://schemas.openxmlformats.org/officeDocument/2006/relationships/image"/><Relationship Id="rId5" Target="../media/image153.png" Type="http://schemas.openxmlformats.org/officeDocument/2006/relationships/image"/><Relationship Id="rId6" Target="../media/image154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15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59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6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9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14" Target="../media/image33.png" Type="http://schemas.openxmlformats.org/officeDocument/2006/relationships/image"/><Relationship Id="rId15" Target="../media/image34.png" Type="http://schemas.openxmlformats.org/officeDocument/2006/relationships/image"/><Relationship Id="rId16" Target="../media/image35.png" Type="http://schemas.openxmlformats.org/officeDocument/2006/relationships/image"/><Relationship Id="rId17" Target="../media/image36.png" Type="http://schemas.openxmlformats.org/officeDocument/2006/relationships/image"/><Relationship Id="rId18" Target="../media/image37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png" Type="http://schemas.openxmlformats.org/officeDocument/2006/relationships/image"/><Relationship Id="rId12" Target="../media/image53.png" Type="http://schemas.openxmlformats.org/officeDocument/2006/relationships/image"/><Relationship Id="rId13" Target="../media/image54.png" Type="http://schemas.openxmlformats.org/officeDocument/2006/relationships/image"/><Relationship Id="rId2" Target="../media/image46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47.pn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5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5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57.png" Type="http://schemas.openxmlformats.org/officeDocument/2006/relationships/image"/><Relationship Id="rId5" Target="../media/image58.png" Type="http://schemas.openxmlformats.org/officeDocument/2006/relationships/image"/><Relationship Id="rId6" Target="../media/image59.png" Type="http://schemas.openxmlformats.org/officeDocument/2006/relationships/image"/><Relationship Id="rId7" Target="../media/image60.png" Type="http://schemas.openxmlformats.org/officeDocument/2006/relationships/image"/><Relationship Id="rId8" Target="../media/image61.png" Type="http://schemas.openxmlformats.org/officeDocument/2006/relationships/image"/><Relationship Id="rId9" Target="../media/image6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64.png" Type="http://schemas.openxmlformats.org/officeDocument/2006/relationships/image"/><Relationship Id="rId5" Target="../media/image57.png" Type="http://schemas.openxmlformats.org/officeDocument/2006/relationships/image"/><Relationship Id="rId6" Target="../media/image65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Relationship Id="rId9" Target="../media/image6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003300" y="0"/>
            <a:ext cx="33401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928600" y="7454900"/>
            <a:ext cx="88900" cy="2146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32000" y="876300"/>
            <a:ext cx="508000" cy="4127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70100" y="1917700"/>
            <a:ext cx="254000" cy="2070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17500" y="7404100"/>
            <a:ext cx="3149600" cy="234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755900" y="1600200"/>
            <a:ext cx="11112500" cy="300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95600" y="3911600"/>
            <a:ext cx="7112000" cy="1320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971800" y="1308100"/>
            <a:ext cx="8890000" cy="889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903700" y="9613900"/>
            <a:ext cx="1371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1600" y="-25400"/>
            <a:ext cx="72390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70000" y="3149600"/>
            <a:ext cx="4660900" cy="1816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7467600" y="3822700"/>
            <a:ext cx="33540700" cy="510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7100" y="5105400"/>
            <a:ext cx="16776700" cy="255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730500" y="5105400"/>
            <a:ext cx="7569200" cy="255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522200" y="5105400"/>
            <a:ext cx="5168900" cy="255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756900" y="5969000"/>
            <a:ext cx="1193800" cy="67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04900" y="5981700"/>
            <a:ext cx="17653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41400" y="2057400"/>
            <a:ext cx="1930400" cy="1498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967200" y="9613900"/>
            <a:ext cx="1346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1600" y="-25400"/>
            <a:ext cx="72390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70000" y="2819400"/>
            <a:ext cx="11277600" cy="1371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7467600" y="2997200"/>
            <a:ext cx="33540700" cy="8445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7100" y="5105400"/>
            <a:ext cx="16776700" cy="4229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537700" y="6743700"/>
            <a:ext cx="1193800" cy="673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13200" y="5829300"/>
            <a:ext cx="5295900" cy="3149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036300" y="5829300"/>
            <a:ext cx="5384800" cy="3200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737100" y="8572500"/>
            <a:ext cx="4597400" cy="558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811000" y="8572500"/>
            <a:ext cx="4597400" cy="558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22400" y="6464300"/>
            <a:ext cx="2082800" cy="1308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41400" y="2057400"/>
            <a:ext cx="1930400" cy="149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967200" y="9613900"/>
            <a:ext cx="1308100" cy="685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229100" y="5181600"/>
            <a:ext cx="4813300" cy="927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290300" y="5143500"/>
            <a:ext cx="4813300" cy="927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-1041400" y="-520700"/>
            <a:ext cx="3441700" cy="10960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440000">
            <a:off x="-1714500" y="152400"/>
            <a:ext cx="3441700" cy="1096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-2133600" y="-520700"/>
            <a:ext cx="3441700" cy="1096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97200" y="3886200"/>
            <a:ext cx="4457700" cy="187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13500" y="241300"/>
            <a:ext cx="141097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0" y="609600"/>
            <a:ext cx="165100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967200" y="9613900"/>
            <a:ext cx="1346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82700" y="2438400"/>
            <a:ext cx="4013200" cy="4546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" y="6654800"/>
            <a:ext cx="16522700" cy="259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600" y="-25400"/>
            <a:ext cx="4076700" cy="1765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6000" y="6819900"/>
            <a:ext cx="6146800" cy="1790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0" y="1993900"/>
            <a:ext cx="2997200" cy="1028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096000" y="3987800"/>
            <a:ext cx="11557000" cy="1384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264400" y="6819900"/>
            <a:ext cx="4241800" cy="2146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531600" y="6845300"/>
            <a:ext cx="5867400" cy="1676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967200" y="9613900"/>
            <a:ext cx="1346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1600" y="-25400"/>
            <a:ext cx="40767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1400" y="2057400"/>
            <a:ext cx="2654300" cy="149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967200" y="9613900"/>
            <a:ext cx="1346200" cy="685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6438900" y="2222500"/>
            <a:ext cx="31254700" cy="2628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33500" y="2844800"/>
            <a:ext cx="15633700" cy="130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11300" y="2882900"/>
            <a:ext cx="11277600" cy="1460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6438900" y="4000500"/>
            <a:ext cx="31254700" cy="2628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33500" y="4610100"/>
            <a:ext cx="15633700" cy="1308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11300" y="4660900"/>
            <a:ext cx="10096500" cy="14605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6438900" y="5778500"/>
            <a:ext cx="31254700" cy="2628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33500" y="6388100"/>
            <a:ext cx="15633700" cy="1308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36700" y="6299200"/>
            <a:ext cx="9982200" cy="17272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6438900" y="7442200"/>
            <a:ext cx="31254700" cy="3111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33500" y="8166100"/>
            <a:ext cx="15633700" cy="1549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511300" y="7950200"/>
            <a:ext cx="100457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-1041400" y="-520700"/>
            <a:ext cx="3441700" cy="10960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440000">
            <a:off x="-1714500" y="152400"/>
            <a:ext cx="3441700" cy="1096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-2133600" y="-520700"/>
            <a:ext cx="3441700" cy="1096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09900" y="3886200"/>
            <a:ext cx="4508500" cy="187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13500" y="241300"/>
            <a:ext cx="141097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0" y="609600"/>
            <a:ext cx="165100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967200" y="9613900"/>
            <a:ext cx="1346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1600" y="-25400"/>
            <a:ext cx="4089400" cy="176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5346700" y="1892300"/>
            <a:ext cx="29070300" cy="2247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79600" y="2413000"/>
            <a:ext cx="14528800" cy="1130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93900" y="2400300"/>
            <a:ext cx="9359900" cy="1955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13000" y="4749800"/>
            <a:ext cx="2540000" cy="10287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584700" y="5143500"/>
            <a:ext cx="1816100" cy="38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156200" y="4394200"/>
            <a:ext cx="914400" cy="1498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724400" y="5143500"/>
            <a:ext cx="1778000" cy="14986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255000" y="4749800"/>
            <a:ext cx="2362200" cy="10287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388600" y="5143500"/>
            <a:ext cx="3149600" cy="38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150600" y="4394200"/>
            <a:ext cx="1828800" cy="1498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274300" y="5143500"/>
            <a:ext cx="3581400" cy="1498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557500" y="4622800"/>
            <a:ext cx="1181100" cy="1143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070100" y="5003800"/>
            <a:ext cx="393700" cy="266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070100" y="7175500"/>
            <a:ext cx="393700" cy="2667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975600" y="5003800"/>
            <a:ext cx="393700" cy="266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975600" y="7150100"/>
            <a:ext cx="393700" cy="2667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5227300" y="5003800"/>
            <a:ext cx="393700" cy="2667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413000" y="6896100"/>
            <a:ext cx="1879600" cy="10287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14800" y="7289800"/>
            <a:ext cx="1816100" cy="381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686300" y="6540500"/>
            <a:ext cx="914400" cy="14986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229100" y="7289800"/>
            <a:ext cx="1803400" cy="14986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8293100" y="6896100"/>
            <a:ext cx="2463800" cy="10287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388600" y="7264400"/>
            <a:ext cx="3949700" cy="381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0414000" y="6515100"/>
            <a:ext cx="4203700" cy="1028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680700" y="7264400"/>
            <a:ext cx="3657600" cy="10287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663700" y="6489700"/>
            <a:ext cx="4800600" cy="17907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6967200" y="9613900"/>
            <a:ext cx="1346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359400" y="5232400"/>
            <a:ext cx="29006800" cy="4102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937000" y="5486400"/>
            <a:ext cx="8382000" cy="3086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32500" y="6261100"/>
            <a:ext cx="4191000" cy="1536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34600" y="5486400"/>
            <a:ext cx="8382000" cy="3086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230100" y="6261100"/>
            <a:ext cx="4191000" cy="1536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20200" y="5486400"/>
            <a:ext cx="4025900" cy="3086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223500" y="6248400"/>
            <a:ext cx="2019300" cy="1536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781800" y="5613400"/>
            <a:ext cx="546100" cy="533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877300" y="5613400"/>
            <a:ext cx="546100" cy="533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3004800" y="5613400"/>
            <a:ext cx="546100" cy="533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5125700" y="5613400"/>
            <a:ext cx="546100" cy="533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0960100" y="5613400"/>
            <a:ext cx="546100" cy="533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600" y="-25400"/>
            <a:ext cx="4089400" cy="1765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65300" y="4787900"/>
            <a:ext cx="5969000" cy="9144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5346700" y="1892300"/>
            <a:ext cx="29070300" cy="2247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879600" y="2413000"/>
            <a:ext cx="14528800" cy="1130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993900" y="2400300"/>
            <a:ext cx="9359900" cy="1955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6967200" y="9613900"/>
            <a:ext cx="1346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1600" y="-25400"/>
            <a:ext cx="4089400" cy="176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5346700" y="1892300"/>
            <a:ext cx="29070300" cy="2247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79600" y="2413000"/>
            <a:ext cx="14528800" cy="1130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93900" y="2400300"/>
            <a:ext cx="9359900" cy="1955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5359400" y="2565400"/>
            <a:ext cx="29006800" cy="92329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5308600" y="6680200"/>
            <a:ext cx="29006800" cy="1054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05000" y="6921500"/>
            <a:ext cx="14503400" cy="533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918700" y="4622800"/>
            <a:ext cx="2628900" cy="1054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553700" y="4851400"/>
            <a:ext cx="1320800" cy="533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65300" y="4051300"/>
            <a:ext cx="8204200" cy="914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967200" y="9613900"/>
            <a:ext cx="1346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-1041400" y="-520700"/>
            <a:ext cx="3441700" cy="10960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440000">
            <a:off x="-1714500" y="152400"/>
            <a:ext cx="3441700" cy="1096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-2133600" y="-520700"/>
            <a:ext cx="3441700" cy="1096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09900" y="3886200"/>
            <a:ext cx="6946900" cy="187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13500" y="241300"/>
            <a:ext cx="141097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0" y="609600"/>
            <a:ext cx="165100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967200" y="9613900"/>
            <a:ext cx="1346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66800" y="1600200"/>
            <a:ext cx="254000" cy="749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">
            <a:off x="-1041400" y="-520700"/>
            <a:ext cx="3441700" cy="10960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440000">
            <a:off x="-1714500" y="152400"/>
            <a:ext cx="3441700" cy="1096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">
            <a:off x="-2133600" y="-520700"/>
            <a:ext cx="3441700" cy="1096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06600" y="1625600"/>
            <a:ext cx="2959100" cy="158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327900" y="3670300"/>
            <a:ext cx="6184900" cy="5511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413500" y="241300"/>
            <a:ext cx="141097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207000" y="609600"/>
            <a:ext cx="16510000" cy="698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903700" y="9613900"/>
            <a:ext cx="1371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270500" y="1384300"/>
            <a:ext cx="29070300" cy="4838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17700" y="2514600"/>
            <a:ext cx="14528800" cy="2413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32000" y="2565400"/>
            <a:ext cx="14198600" cy="2374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5270500" y="5562600"/>
            <a:ext cx="29070300" cy="490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17700" y="6718300"/>
            <a:ext cx="14528800" cy="2451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937500" y="5384800"/>
            <a:ext cx="2501900" cy="1016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600" y="-25400"/>
            <a:ext cx="6235700" cy="1765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57400" y="6934200"/>
            <a:ext cx="13881100" cy="1943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967200" y="9613900"/>
            <a:ext cx="1308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-1041400" y="-520700"/>
            <a:ext cx="3441700" cy="10960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440000">
            <a:off x="-1714500" y="152400"/>
            <a:ext cx="3441700" cy="1096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-2133600" y="-520700"/>
            <a:ext cx="3441700" cy="1096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70200" y="4445000"/>
            <a:ext cx="10769600" cy="187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13500" y="241300"/>
            <a:ext cx="141097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0" y="609600"/>
            <a:ext cx="165100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967200" y="9613900"/>
            <a:ext cx="1270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-1041400" y="-520700"/>
            <a:ext cx="3441700" cy="10960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440000">
            <a:off x="-1714500" y="152400"/>
            <a:ext cx="3441700" cy="1096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-2133600" y="-520700"/>
            <a:ext cx="3441700" cy="1096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46400" y="3886200"/>
            <a:ext cx="4533900" cy="187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13500" y="241300"/>
            <a:ext cx="141097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0" y="609600"/>
            <a:ext cx="165100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903700" y="9613900"/>
            <a:ext cx="1371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" y="-25400"/>
            <a:ext cx="41656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903700" y="9613900"/>
            <a:ext cx="1371600" cy="685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" y="3352800"/>
            <a:ext cx="17106900" cy="5969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4200" y="2197100"/>
            <a:ext cx="17106900" cy="1155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794000" y="2336800"/>
            <a:ext cx="12319000" cy="1028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867900" y="3378200"/>
            <a:ext cx="7493000" cy="13970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731500" y="4787900"/>
            <a:ext cx="6096000" cy="40005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023600" y="5283200"/>
            <a:ext cx="5295900" cy="3467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849100" y="4673600"/>
            <a:ext cx="3873500" cy="1028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553700" y="8737600"/>
            <a:ext cx="4305300" cy="495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89000" y="8775700"/>
            <a:ext cx="4533900" cy="495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92200" y="4025900"/>
            <a:ext cx="7772400" cy="4762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28700" y="4978400"/>
            <a:ext cx="8089900" cy="3848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54100" y="4178300"/>
            <a:ext cx="7061200" cy="1028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01700" y="3403600"/>
            <a:ext cx="66802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" y="-25400"/>
            <a:ext cx="41656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903700" y="9613900"/>
            <a:ext cx="1371600" cy="685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12800" y="3556000"/>
            <a:ext cx="7467600" cy="5486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12800" y="2489200"/>
            <a:ext cx="7467600" cy="1066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829800" y="3556000"/>
            <a:ext cx="7467600" cy="5486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829800" y="2489200"/>
            <a:ext cx="7467600" cy="1066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88400" y="5651500"/>
            <a:ext cx="698500" cy="685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66900" y="2616200"/>
            <a:ext cx="5524500" cy="939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79500" y="3886200"/>
            <a:ext cx="6946900" cy="5181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829800" y="2616200"/>
            <a:ext cx="6604000" cy="939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994900" y="3886200"/>
            <a:ext cx="72390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0400" y="2413000"/>
            <a:ext cx="8026400" cy="1346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15500" y="2413000"/>
            <a:ext cx="8064500" cy="134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981700" y="4064000"/>
            <a:ext cx="6489700" cy="2286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6705600" y="5422900"/>
            <a:ext cx="31965900" cy="5346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06500" y="6680200"/>
            <a:ext cx="15976600" cy="2667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3500" y="-25400"/>
            <a:ext cx="4165600" cy="1765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4600" y="7112000"/>
            <a:ext cx="13208000" cy="194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903700" y="9613900"/>
            <a:ext cx="1371600" cy="685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385300" y="2603500"/>
            <a:ext cx="8356600" cy="1041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63600" y="2374900"/>
            <a:ext cx="77470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-1041400" y="-520700"/>
            <a:ext cx="3441700" cy="10960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440000">
            <a:off x="-1714500" y="152400"/>
            <a:ext cx="3441700" cy="1096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">
            <a:off x="-2133600" y="-520700"/>
            <a:ext cx="3441700" cy="1096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97200" y="3886200"/>
            <a:ext cx="8115300" cy="187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13500" y="241300"/>
            <a:ext cx="14109700" cy="698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0" y="609600"/>
            <a:ext cx="16510000" cy="69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903700" y="9613900"/>
            <a:ext cx="1371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1600" y="-25400"/>
            <a:ext cx="7239000" cy="176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7900" y="2946400"/>
            <a:ext cx="4279900" cy="2806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71600" y="6159500"/>
            <a:ext cx="6858000" cy="3162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991600" y="6159500"/>
            <a:ext cx="8318500" cy="3263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49900" y="2692400"/>
            <a:ext cx="10185400" cy="3009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85800" y="1993900"/>
            <a:ext cx="2794000" cy="1028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903700" y="9613900"/>
            <a:ext cx="1371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308100" y="254000"/>
            <a:ext cx="20066000" cy="1473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08100" y="0"/>
            <a:ext cx="20066000" cy="1473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23500" y="-1689100"/>
            <a:ext cx="9194800" cy="1544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600" y="-25400"/>
            <a:ext cx="7239000" cy="1765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54100" y="3098800"/>
            <a:ext cx="10807700" cy="1625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2057400"/>
            <a:ext cx="1930400" cy="149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58900" y="4165600"/>
            <a:ext cx="10845800" cy="276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903700" y="9613900"/>
            <a:ext cx="13716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