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0"/>
    <p:restoredTop sz="96327"/>
  </p:normalViewPr>
  <p:slideViewPr>
    <p:cSldViewPr snapToGrid="0" snapToObjects="1">
      <p:cViewPr>
        <p:scale>
          <a:sx n="105" d="100"/>
          <a:sy n="105" d="100"/>
        </p:scale>
        <p:origin x="3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3F84D-D615-0947-BC92-1ECE08371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ABEDA-F490-8942-9577-DB5AF9F1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21D3B-94AA-814C-ADCC-393AFB96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A5C93-1586-394E-88D1-7A41A73A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BB62D-652A-2245-8A32-02CE99D5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445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DDF46-A597-B141-B330-834B513A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740C6-88CB-9D4E-998D-AFE0980F5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3F4D-DFB5-1844-9872-A5058902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8F24F-CBC0-454B-A1C9-A94A225A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CC509-C2C8-9945-9073-ACCE0E1B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7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6867C8-2F67-284E-9BAD-C3D60504D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ACD86-1680-9248-8275-FB6DB1645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11BA6-C885-3B4B-9DBF-A47677B3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C0C91-48C2-BB41-8AE7-1AE0771B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003C6-7E02-3A4F-B03B-DD1DB885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329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E3460-DE27-1147-966B-89EC216C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5C431-C332-6542-8ADA-D0BCD5B7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3D7FF-BDED-1F43-8F4E-4A8CF476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9099B-D037-EF47-BC68-DD184559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75DE-B9D4-DB43-A941-4CCC8432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ED7B-7551-3D4B-9E67-194EAC29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A55B1-D0D9-F444-B2E4-3303EE2A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EE30B-2925-0A4E-91A0-FBC85300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1F80B-F1CE-4F42-9645-178FB958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FE4BC-ADB7-C649-925F-3D20132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6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35281-F3A0-F148-9DF7-63524173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B8802-8F05-C542-860E-77D704CB5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E951B-A42B-1443-AB07-EABBC39A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F6EAC-A286-BD43-8969-09AFE301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C1C05-5BF6-134E-AEBD-0524C2B9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86448-B950-2146-966E-C5E7C9D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62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302F-24DA-C547-B3E0-8258F587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FC815-29CF-7241-BCE4-25EF6B76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27A32-4965-3B42-9333-8669D8B2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AEBF97-51DA-FD42-9EC3-B60913B43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E23B4D-55EF-194E-A0E5-6C2794C26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276B0-58B1-ED4F-97B1-83F5DFB5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52AC7-D660-0A43-927B-8B6DAD59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3C52E3-BECD-F647-9440-BE0A3CB6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23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36AF-62F0-DD4D-8DD6-8678F4B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D4EF8-95F2-9242-AEAF-499EA5EB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DBCA3-4FE7-9647-B5AB-908AEDC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AA375-8ECA-E042-B518-14DD7FFC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6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12F537-3FB8-A647-8B12-28D09726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C87660-3A00-E84F-A450-6347AF83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32272-692D-2948-A610-B8ECE8C6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847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F7AE4-CB44-A04F-941D-84E0619C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5BA12-08DC-FA4E-9B43-9D149729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2DF07F-5F9E-924D-BD81-7A27435F6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B6504-FEC4-7344-BB7E-D76CE43A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4BB7-6F8C-2242-A09C-7C10DAF8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F0B19-5FF9-A44F-9685-C63724CC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33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625E-99B2-7A43-A8B1-EE99AA29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892B8-9119-8E4D-BD94-8C2A7514F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CE216-F93A-D54B-BB04-CFF7D3FB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2FDA4-AE68-394A-BA32-475360FE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DB1C-6323-214A-A4F7-824493E8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8A2AA-6E6E-A940-9BC8-E842B363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941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53DBE-0A9C-DF49-B7A6-574C355A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ADD2F-1E5A-9D4D-99E2-CBA0ADF8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BF5B-D5F9-A349-8710-ECAA66B1E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40FE-5FF6-284E-8F61-2906DFC2B044}" type="datetimeFigureOut">
              <a:rPr kumimoji="1" lang="ko-Kore-KR" altLang="en-US" smtClean="0"/>
              <a:t>2020. 4. 1.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FDD3-C550-764C-A1C3-182E5009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4FD5-01BF-5744-8C5E-9F24C1FB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1AC2-526A-DD49-AE40-A0DDA78937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32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4F7B13-DC04-FE44-8219-45C451A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81" y="1711411"/>
            <a:ext cx="4028861" cy="409832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3B46A8-CB3F-8347-9DF1-6B92DF5CB1D8}"/>
              </a:ext>
            </a:extLst>
          </p:cNvPr>
          <p:cNvCxnSpPr/>
          <p:nvPr/>
        </p:nvCxnSpPr>
        <p:spPr>
          <a:xfrm flipH="1">
            <a:off x="1901952" y="5123688"/>
            <a:ext cx="1243584" cy="89611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496504-5ADE-8848-9CF4-62359C0EDBFF}"/>
              </a:ext>
            </a:extLst>
          </p:cNvPr>
          <p:cNvCxnSpPr>
            <a:cxnSpLocks/>
          </p:cNvCxnSpPr>
          <p:nvPr/>
        </p:nvCxnSpPr>
        <p:spPr>
          <a:xfrm>
            <a:off x="6211823" y="4488935"/>
            <a:ext cx="1679110" cy="45559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3286D9-59F8-DF49-ACDA-2D24391060D7}"/>
              </a:ext>
            </a:extLst>
          </p:cNvPr>
          <p:cNvCxnSpPr>
            <a:cxnSpLocks/>
          </p:cNvCxnSpPr>
          <p:nvPr/>
        </p:nvCxnSpPr>
        <p:spPr>
          <a:xfrm flipV="1">
            <a:off x="4256023" y="1016000"/>
            <a:ext cx="0" cy="9202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D397E94-9B23-A045-B185-2CF503093C4C}"/>
              </a:ext>
            </a:extLst>
          </p:cNvPr>
          <p:cNvSpPr/>
          <p:nvPr/>
        </p:nvSpPr>
        <p:spPr>
          <a:xfrm>
            <a:off x="4030301" y="4082535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404432-6EEB-C047-A36E-572FD3685967}"/>
              </a:ext>
            </a:extLst>
          </p:cNvPr>
          <p:cNvSpPr/>
          <p:nvPr/>
        </p:nvSpPr>
        <p:spPr>
          <a:xfrm>
            <a:off x="5757501" y="3760573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7B86C3-9D5D-3344-945D-C47F65D94701}"/>
              </a:ext>
            </a:extLst>
          </p:cNvPr>
          <p:cNvSpPr/>
          <p:nvPr/>
        </p:nvSpPr>
        <p:spPr>
          <a:xfrm>
            <a:off x="4062135" y="5412479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2CB4C9D-648A-5F41-981D-02985A24FCB1}"/>
              </a:ext>
            </a:extLst>
          </p:cNvPr>
          <p:cNvSpPr/>
          <p:nvPr/>
        </p:nvSpPr>
        <p:spPr>
          <a:xfrm>
            <a:off x="5676390" y="5110988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EEE739-AF79-5A41-B1AA-C070BAF1E6CD}"/>
              </a:ext>
            </a:extLst>
          </p:cNvPr>
          <p:cNvSpPr/>
          <p:nvPr/>
        </p:nvSpPr>
        <p:spPr>
          <a:xfrm>
            <a:off x="3774436" y="2812535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A8B7A-AE8C-9840-8FA0-3FCB642F039B}"/>
              </a:ext>
            </a:extLst>
          </p:cNvPr>
          <p:cNvSpPr/>
          <p:nvPr/>
        </p:nvSpPr>
        <p:spPr>
          <a:xfrm>
            <a:off x="5490291" y="2541029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24B5DA-D184-BC4B-8256-11A2DDDCA0D2}"/>
              </a:ext>
            </a:extLst>
          </p:cNvPr>
          <p:cNvSpPr/>
          <p:nvPr/>
        </p:nvSpPr>
        <p:spPr>
          <a:xfrm>
            <a:off x="2940471" y="3699132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9275EC8-DF79-684C-AF82-278DBE57FBFE}"/>
              </a:ext>
            </a:extLst>
          </p:cNvPr>
          <p:cNvSpPr/>
          <p:nvPr/>
        </p:nvSpPr>
        <p:spPr>
          <a:xfrm>
            <a:off x="6224523" y="3104635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E5E1044-BC91-EB49-9C97-C5A2780F9621}"/>
              </a:ext>
            </a:extLst>
          </p:cNvPr>
          <p:cNvSpPr/>
          <p:nvPr/>
        </p:nvSpPr>
        <p:spPr>
          <a:xfrm>
            <a:off x="4914208" y="1726170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9F9E7F-AB64-294C-B6B4-0983490D8FFF}"/>
              </a:ext>
            </a:extLst>
          </p:cNvPr>
          <p:cNvSpPr/>
          <p:nvPr/>
        </p:nvSpPr>
        <p:spPr>
          <a:xfrm>
            <a:off x="3354674" y="1948935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62DD84C-0504-2C41-8754-2D25FCB85D81}"/>
              </a:ext>
            </a:extLst>
          </p:cNvPr>
          <p:cNvSpPr/>
          <p:nvPr/>
        </p:nvSpPr>
        <p:spPr>
          <a:xfrm>
            <a:off x="2608406" y="2763794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32334B-C496-694C-95E9-70B153EB9EFE}"/>
              </a:ext>
            </a:extLst>
          </p:cNvPr>
          <p:cNvSpPr/>
          <p:nvPr/>
        </p:nvSpPr>
        <p:spPr>
          <a:xfrm>
            <a:off x="5658947" y="2280164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322D87-B33B-C846-B152-4C6018DDA090}"/>
              </a:ext>
            </a:extLst>
          </p:cNvPr>
          <p:cNvSpPr/>
          <p:nvPr/>
        </p:nvSpPr>
        <p:spPr>
          <a:xfrm>
            <a:off x="3051725" y="5008014"/>
            <a:ext cx="187622" cy="18466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34CAE73-3765-8342-9D5D-B44EE057EAF1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249757" y="5203321"/>
            <a:ext cx="1426633" cy="301491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A36A0D1-B81E-F440-B938-15548E403772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5770201" y="3945238"/>
            <a:ext cx="81111" cy="1165750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CA9AA61-097B-1049-A484-F77617D843A4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>
            <a:off x="4217923" y="3852906"/>
            <a:ext cx="1539578" cy="321962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75EFE64-CE4A-504E-B55D-275F5BB1DAF5}"/>
              </a:ext>
            </a:extLst>
          </p:cNvPr>
          <p:cNvCxnSpPr>
            <a:cxnSpLocks/>
            <a:stCxn id="28" idx="5"/>
            <a:endCxn id="18" idx="3"/>
          </p:cNvCxnSpPr>
          <p:nvPr/>
        </p:nvCxnSpPr>
        <p:spPr>
          <a:xfrm>
            <a:off x="3211870" y="5165635"/>
            <a:ext cx="877742" cy="404465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EB4815E-7748-424E-810F-BB90749B67BF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3868247" y="2997200"/>
            <a:ext cx="238254" cy="1053128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BEF8364-C89B-CE47-A23B-515AC182F6E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987374" y="2633362"/>
            <a:ext cx="1502917" cy="283424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4B86EDE-1852-694B-A2DE-C8CC3DC88C3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088692" y="1925594"/>
            <a:ext cx="429076" cy="642479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9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보는, 앉아있는, 케이크이(가) 표시된 사진&#10;&#10;자동 생성된 설명">
            <a:extLst>
              <a:ext uri="{FF2B5EF4-FFF2-40B4-BE49-F238E27FC236}">
                <a16:creationId xmlns:a16="http://schemas.microsoft.com/office/drawing/2014/main" id="{5B9DDC95-BCD6-6646-8593-FC66A1A6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96" y="806450"/>
            <a:ext cx="6248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개체, 시계이(가) 표시된 사진&#10;&#10;자동 생성된 설명">
            <a:extLst>
              <a:ext uri="{FF2B5EF4-FFF2-40B4-BE49-F238E27FC236}">
                <a16:creationId xmlns:a16="http://schemas.microsoft.com/office/drawing/2014/main" id="{7DC1FC7F-1895-8349-98EB-9358E29D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04" y="1642110"/>
            <a:ext cx="3328416" cy="18722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DB62FB-A0FA-474D-BD1A-9A32F31B61DF}"/>
              </a:ext>
            </a:extLst>
          </p:cNvPr>
          <p:cNvSpPr txBox="1"/>
          <p:nvPr/>
        </p:nvSpPr>
        <p:spPr>
          <a:xfrm>
            <a:off x="2997090" y="355092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 Mining </a:t>
            </a:r>
            <a:endParaRPr kumimoji="1" lang="ko-Kore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5555C8A-9C98-6C4B-8271-B37BD24D3014}"/>
              </a:ext>
            </a:extLst>
          </p:cNvPr>
          <p:cNvCxnSpPr/>
          <p:nvPr/>
        </p:nvCxnSpPr>
        <p:spPr>
          <a:xfrm>
            <a:off x="2023872" y="3920252"/>
            <a:ext cx="332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F1568E-98E4-A241-B790-0D96C0CEC729}"/>
              </a:ext>
            </a:extLst>
          </p:cNvPr>
          <p:cNvSpPr/>
          <p:nvPr/>
        </p:nvSpPr>
        <p:spPr>
          <a:xfrm>
            <a:off x="1975104" y="4056525"/>
            <a:ext cx="337718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i="0" u="none" strike="noStrike" dirty="0">
                <a:solidFill>
                  <a:srgbClr val="4C5267"/>
                </a:solidFill>
                <a:effectLst/>
                <a:latin typeface="Poppins"/>
              </a:rPr>
              <a:t>다양한 데이터를 기반으로 문제를 해결하기 위한 기계학습 알고리즘 개발 </a:t>
            </a:r>
            <a:endParaRPr lang="en-US" altLang="ko-KR" sz="1050" b="1" i="0" u="none" strike="noStrike" dirty="0">
              <a:solidFill>
                <a:srgbClr val="4C5267"/>
              </a:solidFill>
              <a:effectLst/>
              <a:latin typeface="Poppins"/>
            </a:endParaRPr>
          </a:p>
          <a:p>
            <a:br>
              <a:rPr lang="ko-KR" altLang="en-US" sz="1050" dirty="0"/>
            </a:br>
            <a:r>
              <a:rPr lang="ko-KR" altLang="en-US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다양한 분야의 </a:t>
            </a:r>
            <a:r>
              <a:rPr lang="en" altLang="ko-Kore-KR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ML/DL </a:t>
            </a:r>
            <a:r>
              <a:rPr lang="ko-KR" altLang="en-US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알고리즘 연구 </a:t>
            </a:r>
            <a:endParaRPr lang="en-US" altLang="ko-KR" sz="1050" b="0" i="0" u="none" strike="noStrike" dirty="0">
              <a:solidFill>
                <a:srgbClr val="4C5267"/>
              </a:solidFill>
              <a:effectLst/>
              <a:latin typeface="Poppins"/>
            </a:endParaRPr>
          </a:p>
          <a:p>
            <a:br>
              <a:rPr lang="ko-KR" altLang="en-US" sz="1050" dirty="0"/>
            </a:br>
            <a:r>
              <a:rPr lang="ko-KR" altLang="en-US" sz="1050" b="0" i="0" u="none" strike="noStrike" dirty="0" err="1">
                <a:solidFill>
                  <a:srgbClr val="4C5267"/>
                </a:solidFill>
                <a:effectLst/>
                <a:latin typeface="Poppins"/>
              </a:rPr>
              <a:t>계학습</a:t>
            </a:r>
            <a:r>
              <a:rPr lang="ko-KR" altLang="en-US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 알고리즘의 적용을 통한 주가 예측</a:t>
            </a:r>
            <a:r>
              <a:rPr lang="en-US" altLang="ko-KR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, </a:t>
            </a:r>
            <a:r>
              <a:rPr lang="ko-KR" altLang="en-US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패턴 탐지</a:t>
            </a:r>
            <a:r>
              <a:rPr lang="en-US" altLang="ko-KR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, </a:t>
            </a:r>
            <a:r>
              <a:rPr lang="ko-KR" altLang="en-US" sz="1050" b="0" i="0" u="none" strike="noStrike" dirty="0">
                <a:solidFill>
                  <a:srgbClr val="4C5267"/>
                </a:solidFill>
                <a:effectLst/>
                <a:latin typeface="Poppins"/>
              </a:rPr>
              <a:t>최적화 시스템 개발 연구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7357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34</Words>
  <Application>Microsoft Macintosh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Poppins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Answjd449@outlook.kr</dc:creator>
  <cp:lastModifiedBy>Answjd449@outlook.kr</cp:lastModifiedBy>
  <cp:revision>7</cp:revision>
  <dcterms:created xsi:type="dcterms:W3CDTF">2020-04-01T07:04:01Z</dcterms:created>
  <dcterms:modified xsi:type="dcterms:W3CDTF">2020-04-02T03:10:26Z</dcterms:modified>
</cp:coreProperties>
</file>