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4" r:id="rId14"/>
    <p:sldId id="270" r:id="rId15"/>
    <p:sldId id="277" r:id="rId16"/>
    <p:sldId id="272" r:id="rId17"/>
    <p:sldId id="275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3A4DF-53E2-4207-97A3-EF7CC595C2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3326649-DC71-47B1-89D5-7ABA1BD1306A}">
      <dgm:prSet phldrT="[文本]"/>
      <dgm:spPr/>
      <dgm:t>
        <a:bodyPr/>
        <a:lstStyle/>
        <a:p>
          <a:r>
            <a:rPr lang="zh-CN" altLang="en-US" dirty="0" smtClean="0"/>
            <a:t>登录微信官网创建企业号</a:t>
          </a:r>
          <a:endParaRPr lang="zh-CN" altLang="en-US" dirty="0"/>
        </a:p>
      </dgm:t>
    </dgm:pt>
    <dgm:pt modelId="{67B41320-C70B-4AFF-A5C6-2322E9C476C9}" type="parTrans" cxnId="{05241C1E-3D52-48CD-9AA1-FC78C5F1D51C}">
      <dgm:prSet/>
      <dgm:spPr/>
      <dgm:t>
        <a:bodyPr/>
        <a:lstStyle/>
        <a:p>
          <a:endParaRPr lang="zh-CN" altLang="en-US"/>
        </a:p>
      </dgm:t>
    </dgm:pt>
    <dgm:pt modelId="{12E0436E-0EF0-4ABD-8644-32176ACF7700}" type="sibTrans" cxnId="{05241C1E-3D52-48CD-9AA1-FC78C5F1D51C}">
      <dgm:prSet/>
      <dgm:spPr/>
      <dgm:t>
        <a:bodyPr/>
        <a:lstStyle/>
        <a:p>
          <a:endParaRPr lang="zh-CN" altLang="en-US"/>
        </a:p>
      </dgm:t>
    </dgm:pt>
    <dgm:pt modelId="{18251730-E31D-44A5-86DB-6DC27DC18350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Ngrok</a:t>
          </a:r>
          <a:r>
            <a:rPr lang="zh-CN" altLang="en-US" dirty="0" smtClean="0"/>
            <a:t>映射外网域名</a:t>
          </a:r>
          <a:endParaRPr lang="zh-CN" altLang="en-US" dirty="0"/>
        </a:p>
      </dgm:t>
    </dgm:pt>
    <dgm:pt modelId="{ECE51298-C849-4E44-BC0D-DF660E00F45E}" type="parTrans" cxnId="{C59D128A-B7BC-4790-B3F5-833C9A9D93CD}">
      <dgm:prSet/>
      <dgm:spPr/>
      <dgm:t>
        <a:bodyPr/>
        <a:lstStyle/>
        <a:p>
          <a:endParaRPr lang="zh-CN" altLang="en-US"/>
        </a:p>
      </dgm:t>
    </dgm:pt>
    <dgm:pt modelId="{49B59A0E-6301-4265-AEFC-D7053569D7C3}" type="sibTrans" cxnId="{C59D128A-B7BC-4790-B3F5-833C9A9D93CD}">
      <dgm:prSet/>
      <dgm:spPr/>
      <dgm:t>
        <a:bodyPr/>
        <a:lstStyle/>
        <a:p>
          <a:endParaRPr lang="zh-CN" altLang="en-US"/>
        </a:p>
      </dgm:t>
    </dgm:pt>
    <dgm:pt modelId="{FF5C15F7-B656-4D45-A5BB-C555A8DB0ED2}">
      <dgm:prSet phldrT="[文本]"/>
      <dgm:spPr/>
      <dgm:t>
        <a:bodyPr/>
        <a:lstStyle/>
        <a:p>
          <a:r>
            <a:rPr lang="zh-CN" altLang="en-US" dirty="0" smtClean="0"/>
            <a:t>创建企业应用</a:t>
          </a:r>
          <a:endParaRPr lang="zh-CN" altLang="en-US" dirty="0"/>
        </a:p>
      </dgm:t>
    </dgm:pt>
    <dgm:pt modelId="{FE75D7E2-273D-48E4-81FE-83977FCD0CA9}" type="parTrans" cxnId="{54AFD3E8-EB2C-4060-8540-C5465C8AF857}">
      <dgm:prSet/>
      <dgm:spPr/>
      <dgm:t>
        <a:bodyPr/>
        <a:lstStyle/>
        <a:p>
          <a:endParaRPr lang="zh-CN" altLang="en-US"/>
        </a:p>
      </dgm:t>
    </dgm:pt>
    <dgm:pt modelId="{D6CEEF1F-375C-4A26-8934-F6D8B9602E48}" type="sibTrans" cxnId="{54AFD3E8-EB2C-4060-8540-C5465C8AF857}">
      <dgm:prSet/>
      <dgm:spPr/>
      <dgm:t>
        <a:bodyPr/>
        <a:lstStyle/>
        <a:p>
          <a:endParaRPr lang="zh-CN" altLang="en-US"/>
        </a:p>
      </dgm:t>
    </dgm:pt>
    <dgm:pt modelId="{206E8E13-5C92-4204-8FCA-200DE5DB5044}">
      <dgm:prSet phldrT="[文本]"/>
      <dgm:spPr/>
      <dgm:t>
        <a:bodyPr/>
        <a:lstStyle/>
        <a:p>
          <a:r>
            <a:rPr lang="zh-CN" altLang="en-US" dirty="0" smtClean="0"/>
            <a:t>在微信中关注该应用</a:t>
          </a:r>
          <a:endParaRPr lang="zh-CN" altLang="en-US" dirty="0"/>
        </a:p>
      </dgm:t>
    </dgm:pt>
    <dgm:pt modelId="{81A9A342-CBFE-4096-9C34-B2B06284EA3D}" type="parTrans" cxnId="{97049637-0148-431B-BCAC-862B8FA54CBA}">
      <dgm:prSet/>
      <dgm:spPr/>
      <dgm:t>
        <a:bodyPr/>
        <a:lstStyle/>
        <a:p>
          <a:endParaRPr lang="zh-CN" altLang="en-US"/>
        </a:p>
      </dgm:t>
    </dgm:pt>
    <dgm:pt modelId="{C39FC529-462A-45F6-AFE5-A25406FB5D75}" type="sibTrans" cxnId="{97049637-0148-431B-BCAC-862B8FA54CBA}">
      <dgm:prSet/>
      <dgm:spPr/>
      <dgm:t>
        <a:bodyPr/>
        <a:lstStyle/>
        <a:p>
          <a:endParaRPr lang="zh-CN" altLang="en-US"/>
        </a:p>
      </dgm:t>
    </dgm:pt>
    <dgm:pt modelId="{76462E59-6543-4B84-932B-C45386146EA3}" type="pres">
      <dgm:prSet presAssocID="{A823A4DF-53E2-4207-97A3-EF7CC595C268}" presName="Name0" presStyleCnt="0">
        <dgm:presLayoutVars>
          <dgm:chMax val="7"/>
          <dgm:chPref val="7"/>
          <dgm:dir/>
        </dgm:presLayoutVars>
      </dgm:prSet>
      <dgm:spPr/>
    </dgm:pt>
    <dgm:pt modelId="{15306885-3474-4349-B9D2-A02E2914DEE3}" type="pres">
      <dgm:prSet presAssocID="{A823A4DF-53E2-4207-97A3-EF7CC595C268}" presName="Name1" presStyleCnt="0"/>
      <dgm:spPr/>
    </dgm:pt>
    <dgm:pt modelId="{0E7C9BCD-9432-435B-9D19-D5D09E95ED59}" type="pres">
      <dgm:prSet presAssocID="{A823A4DF-53E2-4207-97A3-EF7CC595C268}" presName="cycle" presStyleCnt="0"/>
      <dgm:spPr/>
    </dgm:pt>
    <dgm:pt modelId="{3ECA9890-1A67-4F4E-AFDD-5AFC93107C47}" type="pres">
      <dgm:prSet presAssocID="{A823A4DF-53E2-4207-97A3-EF7CC595C268}" presName="srcNode" presStyleLbl="node1" presStyleIdx="0" presStyleCnt="4"/>
      <dgm:spPr/>
    </dgm:pt>
    <dgm:pt modelId="{CE5D685F-A191-4791-9F76-C06AEC86B3CB}" type="pres">
      <dgm:prSet presAssocID="{A823A4DF-53E2-4207-97A3-EF7CC595C26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42DF799-5C74-41E8-8503-54BEEFAC83EB}" type="pres">
      <dgm:prSet presAssocID="{A823A4DF-53E2-4207-97A3-EF7CC595C268}" presName="extraNode" presStyleLbl="node1" presStyleIdx="0" presStyleCnt="4"/>
      <dgm:spPr/>
    </dgm:pt>
    <dgm:pt modelId="{307BA322-239B-4F29-AD31-2B2F2F5D9995}" type="pres">
      <dgm:prSet presAssocID="{A823A4DF-53E2-4207-97A3-EF7CC595C268}" presName="dstNode" presStyleLbl="node1" presStyleIdx="0" presStyleCnt="4"/>
      <dgm:spPr/>
    </dgm:pt>
    <dgm:pt modelId="{E036A07C-25BE-4D08-9E89-A642DE61BB16}" type="pres">
      <dgm:prSet presAssocID="{73326649-DC71-47B1-89D5-7ABA1BD130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F3407-C85E-4CF7-A03D-B3D362815340}" type="pres">
      <dgm:prSet presAssocID="{73326649-DC71-47B1-89D5-7ABA1BD1306A}" presName="accent_1" presStyleCnt="0"/>
      <dgm:spPr/>
    </dgm:pt>
    <dgm:pt modelId="{6916C961-36BE-4FEA-B7A0-72B50FB429FA}" type="pres">
      <dgm:prSet presAssocID="{73326649-DC71-47B1-89D5-7ABA1BD1306A}" presName="accentRepeatNode" presStyleLbl="solidFgAcc1" presStyleIdx="0" presStyleCnt="4"/>
      <dgm:spPr/>
    </dgm:pt>
    <dgm:pt modelId="{A886EA03-A275-4E59-A3CA-A356CFA3BFC1}" type="pres">
      <dgm:prSet presAssocID="{FF5C15F7-B656-4D45-A5BB-C555A8DB0ED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46647-9217-4352-B3A8-5DA443F756D2}" type="pres">
      <dgm:prSet presAssocID="{FF5C15F7-B656-4D45-A5BB-C555A8DB0ED2}" presName="accent_2" presStyleCnt="0"/>
      <dgm:spPr/>
    </dgm:pt>
    <dgm:pt modelId="{83775F5B-2C11-4D4D-A4F3-E1379665E286}" type="pres">
      <dgm:prSet presAssocID="{FF5C15F7-B656-4D45-A5BB-C555A8DB0ED2}" presName="accentRepeatNode" presStyleLbl="solidFgAcc1" presStyleIdx="1" presStyleCnt="4"/>
      <dgm:spPr/>
    </dgm:pt>
    <dgm:pt modelId="{9EE84E62-D00A-45CC-B65E-31D7E455AC54}" type="pres">
      <dgm:prSet presAssocID="{206E8E13-5C92-4204-8FCA-200DE5DB504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2E0C6-BC70-47CC-831A-EFB12F51BDDB}" type="pres">
      <dgm:prSet presAssocID="{206E8E13-5C92-4204-8FCA-200DE5DB5044}" presName="accent_3" presStyleCnt="0"/>
      <dgm:spPr/>
    </dgm:pt>
    <dgm:pt modelId="{ACD2951A-AE8D-4FF7-B875-7A4BDA87958B}" type="pres">
      <dgm:prSet presAssocID="{206E8E13-5C92-4204-8FCA-200DE5DB5044}" presName="accentRepeatNode" presStyleLbl="solidFgAcc1" presStyleIdx="2" presStyleCnt="4"/>
      <dgm:spPr/>
    </dgm:pt>
    <dgm:pt modelId="{4C8CF6E5-A368-43FB-B26F-34BA7C62439A}" type="pres">
      <dgm:prSet presAssocID="{18251730-E31D-44A5-86DB-6DC27DC1835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307DC-9DD6-406E-A70E-FB48786B7708}" type="pres">
      <dgm:prSet presAssocID="{18251730-E31D-44A5-86DB-6DC27DC18350}" presName="accent_4" presStyleCnt="0"/>
      <dgm:spPr/>
    </dgm:pt>
    <dgm:pt modelId="{531D7BE8-38D0-4975-86AD-4887DADBA80A}" type="pres">
      <dgm:prSet presAssocID="{18251730-E31D-44A5-86DB-6DC27DC18350}" presName="accentRepeatNode" presStyleLbl="solidFgAcc1" presStyleIdx="3" presStyleCnt="4"/>
      <dgm:spPr/>
    </dgm:pt>
  </dgm:ptLst>
  <dgm:cxnLst>
    <dgm:cxn modelId="{54AFD3E8-EB2C-4060-8540-C5465C8AF857}" srcId="{A823A4DF-53E2-4207-97A3-EF7CC595C268}" destId="{FF5C15F7-B656-4D45-A5BB-C555A8DB0ED2}" srcOrd="1" destOrd="0" parTransId="{FE75D7E2-273D-48E4-81FE-83977FCD0CA9}" sibTransId="{D6CEEF1F-375C-4A26-8934-F6D8B9602E48}"/>
    <dgm:cxn modelId="{93CB6B77-1E27-4EB7-A1F7-58B736D5A040}" type="presOf" srcId="{206E8E13-5C92-4204-8FCA-200DE5DB5044}" destId="{9EE84E62-D00A-45CC-B65E-31D7E455AC54}" srcOrd="0" destOrd="0" presId="urn:microsoft.com/office/officeart/2008/layout/VerticalCurvedList"/>
    <dgm:cxn modelId="{C59D128A-B7BC-4790-B3F5-833C9A9D93CD}" srcId="{A823A4DF-53E2-4207-97A3-EF7CC595C268}" destId="{18251730-E31D-44A5-86DB-6DC27DC18350}" srcOrd="3" destOrd="0" parTransId="{ECE51298-C849-4E44-BC0D-DF660E00F45E}" sibTransId="{49B59A0E-6301-4265-AEFC-D7053569D7C3}"/>
    <dgm:cxn modelId="{8AD62C5C-2653-4775-A608-4833872F1897}" type="presOf" srcId="{12E0436E-0EF0-4ABD-8644-32176ACF7700}" destId="{CE5D685F-A191-4791-9F76-C06AEC86B3CB}" srcOrd="0" destOrd="0" presId="urn:microsoft.com/office/officeart/2008/layout/VerticalCurvedList"/>
    <dgm:cxn modelId="{97049637-0148-431B-BCAC-862B8FA54CBA}" srcId="{A823A4DF-53E2-4207-97A3-EF7CC595C268}" destId="{206E8E13-5C92-4204-8FCA-200DE5DB5044}" srcOrd="2" destOrd="0" parTransId="{81A9A342-CBFE-4096-9C34-B2B06284EA3D}" sibTransId="{C39FC529-462A-45F6-AFE5-A25406FB5D75}"/>
    <dgm:cxn modelId="{09625D40-1121-42D4-8289-3DA2C9B20ECD}" type="presOf" srcId="{A823A4DF-53E2-4207-97A3-EF7CC595C268}" destId="{76462E59-6543-4B84-932B-C45386146EA3}" srcOrd="0" destOrd="0" presId="urn:microsoft.com/office/officeart/2008/layout/VerticalCurvedList"/>
    <dgm:cxn modelId="{BA4E7A7A-0BBD-4F89-A0BF-FD9386D8EA64}" type="presOf" srcId="{FF5C15F7-B656-4D45-A5BB-C555A8DB0ED2}" destId="{A886EA03-A275-4E59-A3CA-A356CFA3BFC1}" srcOrd="0" destOrd="0" presId="urn:microsoft.com/office/officeart/2008/layout/VerticalCurvedList"/>
    <dgm:cxn modelId="{05241C1E-3D52-48CD-9AA1-FC78C5F1D51C}" srcId="{A823A4DF-53E2-4207-97A3-EF7CC595C268}" destId="{73326649-DC71-47B1-89D5-7ABA1BD1306A}" srcOrd="0" destOrd="0" parTransId="{67B41320-C70B-4AFF-A5C6-2322E9C476C9}" sibTransId="{12E0436E-0EF0-4ABD-8644-32176ACF7700}"/>
    <dgm:cxn modelId="{69F750DE-DD5B-4242-A578-39D2D57D313A}" type="presOf" srcId="{73326649-DC71-47B1-89D5-7ABA1BD1306A}" destId="{E036A07C-25BE-4D08-9E89-A642DE61BB16}" srcOrd="0" destOrd="0" presId="urn:microsoft.com/office/officeart/2008/layout/VerticalCurvedList"/>
    <dgm:cxn modelId="{CBA8504F-CACA-445E-A8ED-57AA76D09477}" type="presOf" srcId="{18251730-E31D-44A5-86DB-6DC27DC18350}" destId="{4C8CF6E5-A368-43FB-B26F-34BA7C62439A}" srcOrd="0" destOrd="0" presId="urn:microsoft.com/office/officeart/2008/layout/VerticalCurvedList"/>
    <dgm:cxn modelId="{73C7BFD5-3546-4E7F-B6E1-CE816F574D0E}" type="presParOf" srcId="{76462E59-6543-4B84-932B-C45386146EA3}" destId="{15306885-3474-4349-B9D2-A02E2914DEE3}" srcOrd="0" destOrd="0" presId="urn:microsoft.com/office/officeart/2008/layout/VerticalCurvedList"/>
    <dgm:cxn modelId="{A1285D49-EB73-4DE9-8041-50B7E862BCAA}" type="presParOf" srcId="{15306885-3474-4349-B9D2-A02E2914DEE3}" destId="{0E7C9BCD-9432-435B-9D19-D5D09E95ED59}" srcOrd="0" destOrd="0" presId="urn:microsoft.com/office/officeart/2008/layout/VerticalCurvedList"/>
    <dgm:cxn modelId="{516C083B-6897-421C-B903-81E0D8EFC841}" type="presParOf" srcId="{0E7C9BCD-9432-435B-9D19-D5D09E95ED59}" destId="{3ECA9890-1A67-4F4E-AFDD-5AFC93107C47}" srcOrd="0" destOrd="0" presId="urn:microsoft.com/office/officeart/2008/layout/VerticalCurvedList"/>
    <dgm:cxn modelId="{EB9E10F6-3E2B-4EC3-914E-0FB78D9B3FE9}" type="presParOf" srcId="{0E7C9BCD-9432-435B-9D19-D5D09E95ED59}" destId="{CE5D685F-A191-4791-9F76-C06AEC86B3CB}" srcOrd="1" destOrd="0" presId="urn:microsoft.com/office/officeart/2008/layout/VerticalCurvedList"/>
    <dgm:cxn modelId="{1777ECF1-7843-4A2A-B6F3-8441614B1DD0}" type="presParOf" srcId="{0E7C9BCD-9432-435B-9D19-D5D09E95ED59}" destId="{642DF799-5C74-41E8-8503-54BEEFAC83EB}" srcOrd="2" destOrd="0" presId="urn:microsoft.com/office/officeart/2008/layout/VerticalCurvedList"/>
    <dgm:cxn modelId="{873E5FEF-FCB1-4B1C-90ED-ABF0D1F5D04D}" type="presParOf" srcId="{0E7C9BCD-9432-435B-9D19-D5D09E95ED59}" destId="{307BA322-239B-4F29-AD31-2B2F2F5D9995}" srcOrd="3" destOrd="0" presId="urn:microsoft.com/office/officeart/2008/layout/VerticalCurvedList"/>
    <dgm:cxn modelId="{E9A53E3A-E3A3-42EF-A976-D885D222F261}" type="presParOf" srcId="{15306885-3474-4349-B9D2-A02E2914DEE3}" destId="{E036A07C-25BE-4D08-9E89-A642DE61BB16}" srcOrd="1" destOrd="0" presId="urn:microsoft.com/office/officeart/2008/layout/VerticalCurvedList"/>
    <dgm:cxn modelId="{47B56981-B3D1-4C9B-9A50-09A609064C45}" type="presParOf" srcId="{15306885-3474-4349-B9D2-A02E2914DEE3}" destId="{8CDF3407-C85E-4CF7-A03D-B3D362815340}" srcOrd="2" destOrd="0" presId="urn:microsoft.com/office/officeart/2008/layout/VerticalCurvedList"/>
    <dgm:cxn modelId="{C5BBADE3-8702-49EB-888D-2D9CDB8C5225}" type="presParOf" srcId="{8CDF3407-C85E-4CF7-A03D-B3D362815340}" destId="{6916C961-36BE-4FEA-B7A0-72B50FB429FA}" srcOrd="0" destOrd="0" presId="urn:microsoft.com/office/officeart/2008/layout/VerticalCurvedList"/>
    <dgm:cxn modelId="{3FE09FE9-F271-4B09-B455-1E57AE8D7704}" type="presParOf" srcId="{15306885-3474-4349-B9D2-A02E2914DEE3}" destId="{A886EA03-A275-4E59-A3CA-A356CFA3BFC1}" srcOrd="3" destOrd="0" presId="urn:microsoft.com/office/officeart/2008/layout/VerticalCurvedList"/>
    <dgm:cxn modelId="{AF3C982D-6236-438A-8FE0-F42129B44C1B}" type="presParOf" srcId="{15306885-3474-4349-B9D2-A02E2914DEE3}" destId="{8B846647-9217-4352-B3A8-5DA443F756D2}" srcOrd="4" destOrd="0" presId="urn:microsoft.com/office/officeart/2008/layout/VerticalCurvedList"/>
    <dgm:cxn modelId="{6CEADC57-0A7C-41FD-B30A-9A09A708002B}" type="presParOf" srcId="{8B846647-9217-4352-B3A8-5DA443F756D2}" destId="{83775F5B-2C11-4D4D-A4F3-E1379665E286}" srcOrd="0" destOrd="0" presId="urn:microsoft.com/office/officeart/2008/layout/VerticalCurvedList"/>
    <dgm:cxn modelId="{4719E6B3-2C19-4C16-B475-1650DB0195D2}" type="presParOf" srcId="{15306885-3474-4349-B9D2-A02E2914DEE3}" destId="{9EE84E62-D00A-45CC-B65E-31D7E455AC54}" srcOrd="5" destOrd="0" presId="urn:microsoft.com/office/officeart/2008/layout/VerticalCurvedList"/>
    <dgm:cxn modelId="{F6B71810-0D1B-473F-914C-7185410D2F70}" type="presParOf" srcId="{15306885-3474-4349-B9D2-A02E2914DEE3}" destId="{CAA2E0C6-BC70-47CC-831A-EFB12F51BDDB}" srcOrd="6" destOrd="0" presId="urn:microsoft.com/office/officeart/2008/layout/VerticalCurvedList"/>
    <dgm:cxn modelId="{45BE654D-3BFF-46E5-AD7D-B56E6EC52C9F}" type="presParOf" srcId="{CAA2E0C6-BC70-47CC-831A-EFB12F51BDDB}" destId="{ACD2951A-AE8D-4FF7-B875-7A4BDA87958B}" srcOrd="0" destOrd="0" presId="urn:microsoft.com/office/officeart/2008/layout/VerticalCurvedList"/>
    <dgm:cxn modelId="{86B5BE06-B0D9-49EC-AD33-0554C5127BA8}" type="presParOf" srcId="{15306885-3474-4349-B9D2-A02E2914DEE3}" destId="{4C8CF6E5-A368-43FB-B26F-34BA7C62439A}" srcOrd="7" destOrd="0" presId="urn:microsoft.com/office/officeart/2008/layout/VerticalCurvedList"/>
    <dgm:cxn modelId="{75173200-5F4E-48BD-B1CC-5AE8220CBA57}" type="presParOf" srcId="{15306885-3474-4349-B9D2-A02E2914DEE3}" destId="{E2F307DC-9DD6-406E-A70E-FB48786B7708}" srcOrd="8" destOrd="0" presId="urn:microsoft.com/office/officeart/2008/layout/VerticalCurvedList"/>
    <dgm:cxn modelId="{F9393DBB-9383-4FD3-AE78-98CDBED95BBF}" type="presParOf" srcId="{E2F307DC-9DD6-406E-A70E-FB48786B7708}" destId="{531D7BE8-38D0-4975-86AD-4887DADBA8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3A4DF-53E2-4207-97A3-EF7CC595C2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3326649-DC71-47B1-89D5-7ABA1BD1306A}">
      <dgm:prSet phldrT="[文本]"/>
      <dgm:spPr/>
      <dgm:t>
        <a:bodyPr/>
        <a:lstStyle/>
        <a:p>
          <a:r>
            <a:rPr lang="zh-CN" altLang="en-US" dirty="0" smtClean="0"/>
            <a:t>创建一个框架项目，引用框架的微信模块</a:t>
          </a:r>
          <a:r>
            <a:rPr lang="en-US" altLang="zh-CN" dirty="0" err="1" smtClean="0"/>
            <a:t>Jurassic.WebWeChat</a:t>
          </a:r>
          <a:endParaRPr lang="zh-CN" altLang="en-US" dirty="0"/>
        </a:p>
      </dgm:t>
    </dgm:pt>
    <dgm:pt modelId="{67B41320-C70B-4AFF-A5C6-2322E9C476C9}" type="parTrans" cxnId="{05241C1E-3D52-48CD-9AA1-FC78C5F1D51C}">
      <dgm:prSet/>
      <dgm:spPr/>
      <dgm:t>
        <a:bodyPr/>
        <a:lstStyle/>
        <a:p>
          <a:endParaRPr lang="zh-CN" altLang="en-US"/>
        </a:p>
      </dgm:t>
    </dgm:pt>
    <dgm:pt modelId="{12E0436E-0EF0-4ABD-8644-32176ACF7700}" type="sibTrans" cxnId="{05241C1E-3D52-48CD-9AA1-FC78C5F1D51C}">
      <dgm:prSet/>
      <dgm:spPr/>
      <dgm:t>
        <a:bodyPr/>
        <a:lstStyle/>
        <a:p>
          <a:endParaRPr lang="zh-CN" altLang="en-US"/>
        </a:p>
      </dgm:t>
    </dgm:pt>
    <dgm:pt modelId="{18251730-E31D-44A5-86DB-6DC27DC18350}">
      <dgm:prSet phldrT="[文本]"/>
      <dgm:spPr/>
      <dgm:t>
        <a:bodyPr/>
        <a:lstStyle/>
        <a:p>
          <a:r>
            <a:rPr lang="zh-CN" altLang="en-US" dirty="0" smtClean="0"/>
            <a:t>启动</a:t>
          </a:r>
          <a:r>
            <a:rPr lang="en-US" altLang="zh-CN" dirty="0" err="1" smtClean="0"/>
            <a:t>Ngrok</a:t>
          </a:r>
          <a:r>
            <a:rPr lang="zh-CN" altLang="en-US" dirty="0" smtClean="0"/>
            <a:t>客户端</a:t>
          </a:r>
          <a:endParaRPr lang="zh-CN" altLang="en-US" dirty="0"/>
        </a:p>
      </dgm:t>
    </dgm:pt>
    <dgm:pt modelId="{ECE51298-C849-4E44-BC0D-DF660E00F45E}" type="parTrans" cxnId="{C59D128A-B7BC-4790-B3F5-833C9A9D93CD}">
      <dgm:prSet/>
      <dgm:spPr/>
      <dgm:t>
        <a:bodyPr/>
        <a:lstStyle/>
        <a:p>
          <a:endParaRPr lang="zh-CN" altLang="en-US"/>
        </a:p>
      </dgm:t>
    </dgm:pt>
    <dgm:pt modelId="{49B59A0E-6301-4265-AEFC-D7053569D7C3}" type="sibTrans" cxnId="{C59D128A-B7BC-4790-B3F5-833C9A9D93CD}">
      <dgm:prSet/>
      <dgm:spPr/>
      <dgm:t>
        <a:bodyPr/>
        <a:lstStyle/>
        <a:p>
          <a:endParaRPr lang="zh-CN" altLang="en-US"/>
        </a:p>
      </dgm:t>
    </dgm:pt>
    <dgm:pt modelId="{FF5C15F7-B656-4D45-A5BB-C555A8DB0ED2}">
      <dgm:prSet phldrT="[文本]"/>
      <dgm:spPr/>
      <dgm:t>
        <a:bodyPr/>
        <a:lstStyle/>
        <a:p>
          <a:r>
            <a:rPr lang="zh-CN" altLang="en-US" dirty="0" smtClean="0"/>
            <a:t>配置</a:t>
          </a:r>
          <a:r>
            <a:rPr lang="en-US" altLang="zh-CN" dirty="0" smtClean="0"/>
            <a:t>IIS</a:t>
          </a:r>
          <a:r>
            <a:rPr lang="zh-CN" altLang="en-US" dirty="0" smtClean="0"/>
            <a:t>网站，项目属性</a:t>
          </a:r>
          <a:endParaRPr lang="zh-CN" altLang="en-US" dirty="0"/>
        </a:p>
      </dgm:t>
    </dgm:pt>
    <dgm:pt modelId="{FE75D7E2-273D-48E4-81FE-83977FCD0CA9}" type="parTrans" cxnId="{54AFD3E8-EB2C-4060-8540-C5465C8AF857}">
      <dgm:prSet/>
      <dgm:spPr/>
      <dgm:t>
        <a:bodyPr/>
        <a:lstStyle/>
        <a:p>
          <a:endParaRPr lang="zh-CN" altLang="en-US"/>
        </a:p>
      </dgm:t>
    </dgm:pt>
    <dgm:pt modelId="{D6CEEF1F-375C-4A26-8934-F6D8B9602E48}" type="sibTrans" cxnId="{54AFD3E8-EB2C-4060-8540-C5465C8AF857}">
      <dgm:prSet/>
      <dgm:spPr/>
      <dgm:t>
        <a:bodyPr/>
        <a:lstStyle/>
        <a:p>
          <a:endParaRPr lang="zh-CN" altLang="en-US"/>
        </a:p>
      </dgm:t>
    </dgm:pt>
    <dgm:pt modelId="{B171FF32-5D8D-4307-942E-F82CD920649E}">
      <dgm:prSet phldrT="[文本]"/>
      <dgm:spPr/>
      <dgm:t>
        <a:bodyPr/>
        <a:lstStyle/>
        <a:p>
          <a:r>
            <a:rPr lang="zh-CN" altLang="en-US" dirty="0" smtClean="0"/>
            <a:t>以管理员方式启动</a:t>
          </a:r>
          <a:r>
            <a:rPr lang="en-US" altLang="zh-CN" dirty="0" smtClean="0"/>
            <a:t>VS</a:t>
          </a:r>
          <a:endParaRPr lang="zh-CN" altLang="en-US" dirty="0"/>
        </a:p>
      </dgm:t>
    </dgm:pt>
    <dgm:pt modelId="{901A3D4B-EC0C-43D8-8316-FB3E43E4015A}" type="parTrans" cxnId="{2AC77170-BF4A-4523-96BB-AAC5BA7FA126}">
      <dgm:prSet/>
      <dgm:spPr/>
      <dgm:t>
        <a:bodyPr/>
        <a:lstStyle/>
        <a:p>
          <a:endParaRPr lang="zh-CN" altLang="en-US"/>
        </a:p>
      </dgm:t>
    </dgm:pt>
    <dgm:pt modelId="{982336DC-FAF7-48AC-B2A3-9618E693BAC9}" type="sibTrans" cxnId="{2AC77170-BF4A-4523-96BB-AAC5BA7FA126}">
      <dgm:prSet/>
      <dgm:spPr/>
      <dgm:t>
        <a:bodyPr/>
        <a:lstStyle/>
        <a:p>
          <a:endParaRPr lang="zh-CN" altLang="en-US"/>
        </a:p>
      </dgm:t>
    </dgm:pt>
    <dgm:pt modelId="{E3C1CCD8-DDCC-4A0B-88CD-89456C9CA0B6}">
      <dgm:prSet phldrT="[文本]"/>
      <dgm:spPr/>
      <dgm:t>
        <a:bodyPr/>
        <a:lstStyle/>
        <a:p>
          <a:r>
            <a:rPr lang="zh-CN" altLang="en-US" dirty="0" smtClean="0"/>
            <a:t>启动</a:t>
          </a:r>
          <a:r>
            <a:rPr lang="en-US" altLang="zh-CN" dirty="0" smtClean="0"/>
            <a:t>VS</a:t>
          </a:r>
          <a:r>
            <a:rPr lang="zh-CN" altLang="en-US" dirty="0" smtClean="0"/>
            <a:t>调试</a:t>
          </a:r>
          <a:endParaRPr lang="zh-CN" altLang="en-US" dirty="0"/>
        </a:p>
      </dgm:t>
    </dgm:pt>
    <dgm:pt modelId="{34BB2FCD-5246-492F-AAB6-0744877FAFC5}" type="parTrans" cxnId="{D552F2C3-CE26-4287-9435-6FDF06B1C1DB}">
      <dgm:prSet/>
      <dgm:spPr/>
      <dgm:t>
        <a:bodyPr/>
        <a:lstStyle/>
        <a:p>
          <a:endParaRPr lang="zh-CN" altLang="en-US"/>
        </a:p>
      </dgm:t>
    </dgm:pt>
    <dgm:pt modelId="{15024F64-D4C3-47ED-A46C-4A40483DA61E}" type="sibTrans" cxnId="{D552F2C3-CE26-4287-9435-6FDF06B1C1DB}">
      <dgm:prSet/>
      <dgm:spPr/>
      <dgm:t>
        <a:bodyPr/>
        <a:lstStyle/>
        <a:p>
          <a:endParaRPr lang="zh-CN" altLang="en-US"/>
        </a:p>
      </dgm:t>
    </dgm:pt>
    <dgm:pt modelId="{3E9621B2-4547-4918-9F4B-5CD384DB503D}">
      <dgm:prSet phldrT="[文本]"/>
      <dgm:spPr/>
      <dgm:t>
        <a:bodyPr/>
        <a:lstStyle/>
        <a:p>
          <a:r>
            <a:rPr lang="zh-CN" altLang="en-US" smtClean="0"/>
            <a:t>配置</a:t>
          </a:r>
          <a:r>
            <a:rPr lang="en-US" altLang="zh-CN" dirty="0" err="1" smtClean="0"/>
            <a:t>Web.config</a:t>
          </a:r>
          <a:endParaRPr lang="zh-CN" altLang="en-US" dirty="0"/>
        </a:p>
      </dgm:t>
    </dgm:pt>
    <dgm:pt modelId="{327C5691-6AF1-4796-B500-0A0DE0344304}" type="parTrans" cxnId="{BAB4B732-3519-4B8E-A7AA-43FFA6296C94}">
      <dgm:prSet/>
      <dgm:spPr/>
      <dgm:t>
        <a:bodyPr/>
        <a:lstStyle/>
        <a:p>
          <a:endParaRPr lang="zh-CN" altLang="en-US"/>
        </a:p>
      </dgm:t>
    </dgm:pt>
    <dgm:pt modelId="{1A13D93E-5B98-4EAA-9F36-1CA8B41F9302}" type="sibTrans" cxnId="{BAB4B732-3519-4B8E-A7AA-43FFA6296C94}">
      <dgm:prSet/>
      <dgm:spPr/>
      <dgm:t>
        <a:bodyPr/>
        <a:lstStyle/>
        <a:p>
          <a:endParaRPr lang="zh-CN" altLang="en-US"/>
        </a:p>
      </dgm:t>
    </dgm:pt>
    <dgm:pt modelId="{76462E59-6543-4B84-932B-C45386146EA3}" type="pres">
      <dgm:prSet presAssocID="{A823A4DF-53E2-4207-97A3-EF7CC595C268}" presName="Name0" presStyleCnt="0">
        <dgm:presLayoutVars>
          <dgm:chMax val="7"/>
          <dgm:chPref val="7"/>
          <dgm:dir/>
        </dgm:presLayoutVars>
      </dgm:prSet>
      <dgm:spPr/>
    </dgm:pt>
    <dgm:pt modelId="{15306885-3474-4349-B9D2-A02E2914DEE3}" type="pres">
      <dgm:prSet presAssocID="{A823A4DF-53E2-4207-97A3-EF7CC595C268}" presName="Name1" presStyleCnt="0"/>
      <dgm:spPr/>
    </dgm:pt>
    <dgm:pt modelId="{0E7C9BCD-9432-435B-9D19-D5D09E95ED59}" type="pres">
      <dgm:prSet presAssocID="{A823A4DF-53E2-4207-97A3-EF7CC595C268}" presName="cycle" presStyleCnt="0"/>
      <dgm:spPr/>
    </dgm:pt>
    <dgm:pt modelId="{3ECA9890-1A67-4F4E-AFDD-5AFC93107C47}" type="pres">
      <dgm:prSet presAssocID="{A823A4DF-53E2-4207-97A3-EF7CC595C268}" presName="srcNode" presStyleLbl="node1" presStyleIdx="0" presStyleCnt="6"/>
      <dgm:spPr/>
    </dgm:pt>
    <dgm:pt modelId="{CE5D685F-A191-4791-9F76-C06AEC86B3CB}" type="pres">
      <dgm:prSet presAssocID="{A823A4DF-53E2-4207-97A3-EF7CC595C26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42DF799-5C74-41E8-8503-54BEEFAC83EB}" type="pres">
      <dgm:prSet presAssocID="{A823A4DF-53E2-4207-97A3-EF7CC595C268}" presName="extraNode" presStyleLbl="node1" presStyleIdx="0" presStyleCnt="6"/>
      <dgm:spPr/>
    </dgm:pt>
    <dgm:pt modelId="{307BA322-239B-4F29-AD31-2B2F2F5D9995}" type="pres">
      <dgm:prSet presAssocID="{A823A4DF-53E2-4207-97A3-EF7CC595C268}" presName="dstNode" presStyleLbl="node1" presStyleIdx="0" presStyleCnt="6"/>
      <dgm:spPr/>
    </dgm:pt>
    <dgm:pt modelId="{0434DCFA-EB30-45EE-BB66-95B7B6A569F1}" type="pres">
      <dgm:prSet presAssocID="{B171FF32-5D8D-4307-942E-F82CD920649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E5F32-CC23-4804-A1A1-58AF66FBA530}" type="pres">
      <dgm:prSet presAssocID="{B171FF32-5D8D-4307-942E-F82CD920649E}" presName="accent_1" presStyleCnt="0"/>
      <dgm:spPr/>
    </dgm:pt>
    <dgm:pt modelId="{91242288-439E-44E2-8A90-2EA494C83D80}" type="pres">
      <dgm:prSet presAssocID="{B171FF32-5D8D-4307-942E-F82CD920649E}" presName="accentRepeatNode" presStyleLbl="solidFgAcc1" presStyleIdx="0" presStyleCnt="6"/>
      <dgm:spPr/>
    </dgm:pt>
    <dgm:pt modelId="{DA0C68DF-C4E2-4805-BA88-8EE38360C7A5}" type="pres">
      <dgm:prSet presAssocID="{73326649-DC71-47B1-89D5-7ABA1BD1306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7D7E8F-A6AC-46C1-8BEF-30448E734BE9}" type="pres">
      <dgm:prSet presAssocID="{73326649-DC71-47B1-89D5-7ABA1BD1306A}" presName="accent_2" presStyleCnt="0"/>
      <dgm:spPr/>
    </dgm:pt>
    <dgm:pt modelId="{6916C961-36BE-4FEA-B7A0-72B50FB429FA}" type="pres">
      <dgm:prSet presAssocID="{73326649-DC71-47B1-89D5-7ABA1BD1306A}" presName="accentRepeatNode" presStyleLbl="solidFgAcc1" presStyleIdx="1" presStyleCnt="6"/>
      <dgm:spPr/>
    </dgm:pt>
    <dgm:pt modelId="{352EFC6B-472E-42FE-BFBF-E3E72676E5AB}" type="pres">
      <dgm:prSet presAssocID="{3E9621B2-4547-4918-9F4B-5CD384DB503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0D78A-AF39-4979-BE32-4190DE787247}" type="pres">
      <dgm:prSet presAssocID="{3E9621B2-4547-4918-9F4B-5CD384DB503D}" presName="accent_3" presStyleCnt="0"/>
      <dgm:spPr/>
    </dgm:pt>
    <dgm:pt modelId="{C5E655C2-2EFD-4DF2-8D6A-D0B5AA89B138}" type="pres">
      <dgm:prSet presAssocID="{3E9621B2-4547-4918-9F4B-5CD384DB503D}" presName="accentRepeatNode" presStyleLbl="solidFgAcc1" presStyleIdx="2" presStyleCnt="6"/>
      <dgm:spPr/>
    </dgm:pt>
    <dgm:pt modelId="{266231FD-6F11-4E12-A55F-B51C1B071B45}" type="pres">
      <dgm:prSet presAssocID="{FF5C15F7-B656-4D45-A5BB-C555A8DB0ED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A6B79-E7B4-4FC4-8E9C-C363949A7407}" type="pres">
      <dgm:prSet presAssocID="{FF5C15F7-B656-4D45-A5BB-C555A8DB0ED2}" presName="accent_4" presStyleCnt="0"/>
      <dgm:spPr/>
    </dgm:pt>
    <dgm:pt modelId="{83775F5B-2C11-4D4D-A4F3-E1379665E286}" type="pres">
      <dgm:prSet presAssocID="{FF5C15F7-B656-4D45-A5BB-C555A8DB0ED2}" presName="accentRepeatNode" presStyleLbl="solidFgAcc1" presStyleIdx="3" presStyleCnt="6"/>
      <dgm:spPr/>
    </dgm:pt>
    <dgm:pt modelId="{8B464609-4C21-401E-9B30-577F8EEDE513}" type="pres">
      <dgm:prSet presAssocID="{18251730-E31D-44A5-86DB-6DC27DC1835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54E2F-E4AA-46BA-8608-755A9025F0E8}" type="pres">
      <dgm:prSet presAssocID="{18251730-E31D-44A5-86DB-6DC27DC18350}" presName="accent_5" presStyleCnt="0"/>
      <dgm:spPr/>
    </dgm:pt>
    <dgm:pt modelId="{531D7BE8-38D0-4975-86AD-4887DADBA80A}" type="pres">
      <dgm:prSet presAssocID="{18251730-E31D-44A5-86DB-6DC27DC18350}" presName="accentRepeatNode" presStyleLbl="solidFgAcc1" presStyleIdx="4" presStyleCnt="6"/>
      <dgm:spPr/>
    </dgm:pt>
    <dgm:pt modelId="{80B4F19B-6EB2-4B22-BAE7-53DE89797B07}" type="pres">
      <dgm:prSet presAssocID="{E3C1CCD8-DDCC-4A0B-88CD-89456C9CA0B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E1552-13D0-426F-902D-3B92DC341456}" type="pres">
      <dgm:prSet presAssocID="{E3C1CCD8-DDCC-4A0B-88CD-89456C9CA0B6}" presName="accent_6" presStyleCnt="0"/>
      <dgm:spPr/>
    </dgm:pt>
    <dgm:pt modelId="{EA97F2A0-3D8D-4DD6-A82B-B6F2292EF21F}" type="pres">
      <dgm:prSet presAssocID="{E3C1CCD8-DDCC-4A0B-88CD-89456C9CA0B6}" presName="accentRepeatNode" presStyleLbl="solidFgAcc1" presStyleIdx="5" presStyleCnt="6"/>
      <dgm:spPr/>
    </dgm:pt>
  </dgm:ptLst>
  <dgm:cxnLst>
    <dgm:cxn modelId="{2AC77170-BF4A-4523-96BB-AAC5BA7FA126}" srcId="{A823A4DF-53E2-4207-97A3-EF7CC595C268}" destId="{B171FF32-5D8D-4307-942E-F82CD920649E}" srcOrd="0" destOrd="0" parTransId="{901A3D4B-EC0C-43D8-8316-FB3E43E4015A}" sibTransId="{982336DC-FAF7-48AC-B2A3-9618E693BAC9}"/>
    <dgm:cxn modelId="{15DB5CFD-B43D-401E-8F61-CF4E28FAE246}" type="presOf" srcId="{FF5C15F7-B656-4D45-A5BB-C555A8DB0ED2}" destId="{266231FD-6F11-4E12-A55F-B51C1B071B45}" srcOrd="0" destOrd="0" presId="urn:microsoft.com/office/officeart/2008/layout/VerticalCurvedList"/>
    <dgm:cxn modelId="{66FE53BE-35AC-4E1C-9B48-8265FDDF053E}" type="presOf" srcId="{E3C1CCD8-DDCC-4A0B-88CD-89456C9CA0B6}" destId="{80B4F19B-6EB2-4B22-BAE7-53DE89797B07}" srcOrd="0" destOrd="0" presId="urn:microsoft.com/office/officeart/2008/layout/VerticalCurvedList"/>
    <dgm:cxn modelId="{54AFD3E8-EB2C-4060-8540-C5465C8AF857}" srcId="{A823A4DF-53E2-4207-97A3-EF7CC595C268}" destId="{FF5C15F7-B656-4D45-A5BB-C555A8DB0ED2}" srcOrd="3" destOrd="0" parTransId="{FE75D7E2-273D-48E4-81FE-83977FCD0CA9}" sibTransId="{D6CEEF1F-375C-4A26-8934-F6D8B9602E48}"/>
    <dgm:cxn modelId="{D552F2C3-CE26-4287-9435-6FDF06B1C1DB}" srcId="{A823A4DF-53E2-4207-97A3-EF7CC595C268}" destId="{E3C1CCD8-DDCC-4A0B-88CD-89456C9CA0B6}" srcOrd="5" destOrd="0" parTransId="{34BB2FCD-5246-492F-AAB6-0744877FAFC5}" sibTransId="{15024F64-D4C3-47ED-A46C-4A40483DA61E}"/>
    <dgm:cxn modelId="{C59D128A-B7BC-4790-B3F5-833C9A9D93CD}" srcId="{A823A4DF-53E2-4207-97A3-EF7CC595C268}" destId="{18251730-E31D-44A5-86DB-6DC27DC18350}" srcOrd="4" destOrd="0" parTransId="{ECE51298-C849-4E44-BC0D-DF660E00F45E}" sibTransId="{49B59A0E-6301-4265-AEFC-D7053569D7C3}"/>
    <dgm:cxn modelId="{5818831B-5DE2-4982-9CAC-A706D37AF23E}" type="presOf" srcId="{3E9621B2-4547-4918-9F4B-5CD384DB503D}" destId="{352EFC6B-472E-42FE-BFBF-E3E72676E5AB}" srcOrd="0" destOrd="0" presId="urn:microsoft.com/office/officeart/2008/layout/VerticalCurvedList"/>
    <dgm:cxn modelId="{3FE54127-0212-4947-89FE-3DF34AC64E2B}" type="presOf" srcId="{A823A4DF-53E2-4207-97A3-EF7CC595C268}" destId="{76462E59-6543-4B84-932B-C45386146EA3}" srcOrd="0" destOrd="0" presId="urn:microsoft.com/office/officeart/2008/layout/VerticalCurvedList"/>
    <dgm:cxn modelId="{16ECAAF8-6E7F-4485-BE3B-4F998F48C2AD}" type="presOf" srcId="{73326649-DC71-47B1-89D5-7ABA1BD1306A}" destId="{DA0C68DF-C4E2-4805-BA88-8EE38360C7A5}" srcOrd="0" destOrd="0" presId="urn:microsoft.com/office/officeart/2008/layout/VerticalCurvedList"/>
    <dgm:cxn modelId="{BAB4B732-3519-4B8E-A7AA-43FFA6296C94}" srcId="{A823A4DF-53E2-4207-97A3-EF7CC595C268}" destId="{3E9621B2-4547-4918-9F4B-5CD384DB503D}" srcOrd="2" destOrd="0" parTransId="{327C5691-6AF1-4796-B500-0A0DE0344304}" sibTransId="{1A13D93E-5B98-4EAA-9F36-1CA8B41F9302}"/>
    <dgm:cxn modelId="{05241C1E-3D52-48CD-9AA1-FC78C5F1D51C}" srcId="{A823A4DF-53E2-4207-97A3-EF7CC595C268}" destId="{73326649-DC71-47B1-89D5-7ABA1BD1306A}" srcOrd="1" destOrd="0" parTransId="{67B41320-C70B-4AFF-A5C6-2322E9C476C9}" sibTransId="{12E0436E-0EF0-4ABD-8644-32176ACF7700}"/>
    <dgm:cxn modelId="{410FCE8A-C7E9-44A4-9EA9-3537682724E3}" type="presOf" srcId="{982336DC-FAF7-48AC-B2A3-9618E693BAC9}" destId="{CE5D685F-A191-4791-9F76-C06AEC86B3CB}" srcOrd="0" destOrd="0" presId="urn:microsoft.com/office/officeart/2008/layout/VerticalCurvedList"/>
    <dgm:cxn modelId="{9E954FB2-0508-4391-BC80-F157A80CDB8D}" type="presOf" srcId="{B171FF32-5D8D-4307-942E-F82CD920649E}" destId="{0434DCFA-EB30-45EE-BB66-95B7B6A569F1}" srcOrd="0" destOrd="0" presId="urn:microsoft.com/office/officeart/2008/layout/VerticalCurvedList"/>
    <dgm:cxn modelId="{8C1E3BAA-C19A-4DA8-8839-70FC9FD5F4AB}" type="presOf" srcId="{18251730-E31D-44A5-86DB-6DC27DC18350}" destId="{8B464609-4C21-401E-9B30-577F8EEDE513}" srcOrd="0" destOrd="0" presId="urn:microsoft.com/office/officeart/2008/layout/VerticalCurvedList"/>
    <dgm:cxn modelId="{377AE26C-4E6E-4199-A475-3E7CB86EF494}" type="presParOf" srcId="{76462E59-6543-4B84-932B-C45386146EA3}" destId="{15306885-3474-4349-B9D2-A02E2914DEE3}" srcOrd="0" destOrd="0" presId="urn:microsoft.com/office/officeart/2008/layout/VerticalCurvedList"/>
    <dgm:cxn modelId="{F69D4D77-9CB4-4330-9AFE-45B80D63275F}" type="presParOf" srcId="{15306885-3474-4349-B9D2-A02E2914DEE3}" destId="{0E7C9BCD-9432-435B-9D19-D5D09E95ED59}" srcOrd="0" destOrd="0" presId="urn:microsoft.com/office/officeart/2008/layout/VerticalCurvedList"/>
    <dgm:cxn modelId="{40CD58EA-F653-479E-87C6-89FA9C7BD744}" type="presParOf" srcId="{0E7C9BCD-9432-435B-9D19-D5D09E95ED59}" destId="{3ECA9890-1A67-4F4E-AFDD-5AFC93107C47}" srcOrd="0" destOrd="0" presId="urn:microsoft.com/office/officeart/2008/layout/VerticalCurvedList"/>
    <dgm:cxn modelId="{E3A89F4B-6A50-4772-B4E6-62C404E62AE2}" type="presParOf" srcId="{0E7C9BCD-9432-435B-9D19-D5D09E95ED59}" destId="{CE5D685F-A191-4791-9F76-C06AEC86B3CB}" srcOrd="1" destOrd="0" presId="urn:microsoft.com/office/officeart/2008/layout/VerticalCurvedList"/>
    <dgm:cxn modelId="{0AA287ED-2542-4AB9-A8AF-134D95E76B7B}" type="presParOf" srcId="{0E7C9BCD-9432-435B-9D19-D5D09E95ED59}" destId="{642DF799-5C74-41E8-8503-54BEEFAC83EB}" srcOrd="2" destOrd="0" presId="urn:microsoft.com/office/officeart/2008/layout/VerticalCurvedList"/>
    <dgm:cxn modelId="{0E52FA83-814D-43AC-8942-048755449FE7}" type="presParOf" srcId="{0E7C9BCD-9432-435B-9D19-D5D09E95ED59}" destId="{307BA322-239B-4F29-AD31-2B2F2F5D9995}" srcOrd="3" destOrd="0" presId="urn:microsoft.com/office/officeart/2008/layout/VerticalCurvedList"/>
    <dgm:cxn modelId="{964F969C-6526-4819-B29B-222D04BEFB30}" type="presParOf" srcId="{15306885-3474-4349-B9D2-A02E2914DEE3}" destId="{0434DCFA-EB30-45EE-BB66-95B7B6A569F1}" srcOrd="1" destOrd="0" presId="urn:microsoft.com/office/officeart/2008/layout/VerticalCurvedList"/>
    <dgm:cxn modelId="{F646FFC8-B67A-41D6-B332-3D42719D8AE9}" type="presParOf" srcId="{15306885-3474-4349-B9D2-A02E2914DEE3}" destId="{6D7E5F32-CC23-4804-A1A1-58AF66FBA530}" srcOrd="2" destOrd="0" presId="urn:microsoft.com/office/officeart/2008/layout/VerticalCurvedList"/>
    <dgm:cxn modelId="{44BD8170-A0C2-4316-9A2E-3E3136A89E32}" type="presParOf" srcId="{6D7E5F32-CC23-4804-A1A1-58AF66FBA530}" destId="{91242288-439E-44E2-8A90-2EA494C83D80}" srcOrd="0" destOrd="0" presId="urn:microsoft.com/office/officeart/2008/layout/VerticalCurvedList"/>
    <dgm:cxn modelId="{96BFEFD0-A0E9-4DCE-A991-D1EE27DF1BC3}" type="presParOf" srcId="{15306885-3474-4349-B9D2-A02E2914DEE3}" destId="{DA0C68DF-C4E2-4805-BA88-8EE38360C7A5}" srcOrd="3" destOrd="0" presId="urn:microsoft.com/office/officeart/2008/layout/VerticalCurvedList"/>
    <dgm:cxn modelId="{CD9BE1D2-E851-4B3E-8DE0-C0B436C8412F}" type="presParOf" srcId="{15306885-3474-4349-B9D2-A02E2914DEE3}" destId="{2B7D7E8F-A6AC-46C1-8BEF-30448E734BE9}" srcOrd="4" destOrd="0" presId="urn:microsoft.com/office/officeart/2008/layout/VerticalCurvedList"/>
    <dgm:cxn modelId="{06955ADD-A713-4AF4-B46E-72B8033749DD}" type="presParOf" srcId="{2B7D7E8F-A6AC-46C1-8BEF-30448E734BE9}" destId="{6916C961-36BE-4FEA-B7A0-72B50FB429FA}" srcOrd="0" destOrd="0" presId="urn:microsoft.com/office/officeart/2008/layout/VerticalCurvedList"/>
    <dgm:cxn modelId="{7973A601-37BA-4DAB-967F-65F1A1B9C253}" type="presParOf" srcId="{15306885-3474-4349-B9D2-A02E2914DEE3}" destId="{352EFC6B-472E-42FE-BFBF-E3E72676E5AB}" srcOrd="5" destOrd="0" presId="urn:microsoft.com/office/officeart/2008/layout/VerticalCurvedList"/>
    <dgm:cxn modelId="{4E1D6DA7-80B0-44F5-A5C0-F5D0A966B86F}" type="presParOf" srcId="{15306885-3474-4349-B9D2-A02E2914DEE3}" destId="{BD30D78A-AF39-4979-BE32-4190DE787247}" srcOrd="6" destOrd="0" presId="urn:microsoft.com/office/officeart/2008/layout/VerticalCurvedList"/>
    <dgm:cxn modelId="{3506532B-8220-4A66-B480-4BBBCA502E90}" type="presParOf" srcId="{BD30D78A-AF39-4979-BE32-4190DE787247}" destId="{C5E655C2-2EFD-4DF2-8D6A-D0B5AA89B138}" srcOrd="0" destOrd="0" presId="urn:microsoft.com/office/officeart/2008/layout/VerticalCurvedList"/>
    <dgm:cxn modelId="{2B24827F-F251-41AF-B848-E86C382B8F3D}" type="presParOf" srcId="{15306885-3474-4349-B9D2-A02E2914DEE3}" destId="{266231FD-6F11-4E12-A55F-B51C1B071B45}" srcOrd="7" destOrd="0" presId="urn:microsoft.com/office/officeart/2008/layout/VerticalCurvedList"/>
    <dgm:cxn modelId="{5AC94E42-36E6-442B-8155-31AE9B77D57A}" type="presParOf" srcId="{15306885-3474-4349-B9D2-A02E2914DEE3}" destId="{3CFA6B79-E7B4-4FC4-8E9C-C363949A7407}" srcOrd="8" destOrd="0" presId="urn:microsoft.com/office/officeart/2008/layout/VerticalCurvedList"/>
    <dgm:cxn modelId="{5BF42025-93F1-414B-9223-924C2713F5AA}" type="presParOf" srcId="{3CFA6B79-E7B4-4FC4-8E9C-C363949A7407}" destId="{83775F5B-2C11-4D4D-A4F3-E1379665E286}" srcOrd="0" destOrd="0" presId="urn:microsoft.com/office/officeart/2008/layout/VerticalCurvedList"/>
    <dgm:cxn modelId="{E777E3D2-7555-413F-9861-1CE1AF6CFE94}" type="presParOf" srcId="{15306885-3474-4349-B9D2-A02E2914DEE3}" destId="{8B464609-4C21-401E-9B30-577F8EEDE513}" srcOrd="9" destOrd="0" presId="urn:microsoft.com/office/officeart/2008/layout/VerticalCurvedList"/>
    <dgm:cxn modelId="{99FFB827-9677-4B40-9B42-66E3B2B09F84}" type="presParOf" srcId="{15306885-3474-4349-B9D2-A02E2914DEE3}" destId="{58954E2F-E4AA-46BA-8608-755A9025F0E8}" srcOrd="10" destOrd="0" presId="urn:microsoft.com/office/officeart/2008/layout/VerticalCurvedList"/>
    <dgm:cxn modelId="{6C2772E8-A795-4AB1-923C-C24684E1E0BC}" type="presParOf" srcId="{58954E2F-E4AA-46BA-8608-755A9025F0E8}" destId="{531D7BE8-38D0-4975-86AD-4887DADBA80A}" srcOrd="0" destOrd="0" presId="urn:microsoft.com/office/officeart/2008/layout/VerticalCurvedList"/>
    <dgm:cxn modelId="{BFEE7070-0844-48C6-81AD-1E124F5D8633}" type="presParOf" srcId="{15306885-3474-4349-B9D2-A02E2914DEE3}" destId="{80B4F19B-6EB2-4B22-BAE7-53DE89797B07}" srcOrd="11" destOrd="0" presId="urn:microsoft.com/office/officeart/2008/layout/VerticalCurvedList"/>
    <dgm:cxn modelId="{C928F138-451E-4990-8635-C61578264D80}" type="presParOf" srcId="{15306885-3474-4349-B9D2-A02E2914DEE3}" destId="{C13E1552-13D0-426F-902D-3B92DC341456}" srcOrd="12" destOrd="0" presId="urn:microsoft.com/office/officeart/2008/layout/VerticalCurvedList"/>
    <dgm:cxn modelId="{2451437F-1672-47CE-8F24-B090DB10C0BC}" type="presParOf" srcId="{C13E1552-13D0-426F-902D-3B92DC341456}" destId="{EA97F2A0-3D8D-4DD6-A82B-B6F2292EF2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0EE55-BB8A-4EDC-958F-E3DCA37F388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353579B-D093-4C59-9C21-FA71BF60CA91}">
      <dgm:prSet phldrT="[文本]"/>
      <dgm:spPr/>
      <dgm:t>
        <a:bodyPr/>
        <a:lstStyle/>
        <a:p>
          <a:r>
            <a:rPr lang="zh-CN" altLang="en-US" dirty="0" smtClean="0"/>
            <a:t>添加业务逻辑的</a:t>
          </a:r>
          <a:r>
            <a:rPr lang="en-US" altLang="zh-CN" dirty="0" smtClean="0"/>
            <a:t>MVC</a:t>
          </a:r>
          <a:r>
            <a:rPr lang="zh-CN" altLang="en-US" dirty="0" smtClean="0"/>
            <a:t>移动端视图</a:t>
          </a:r>
          <a:endParaRPr lang="zh-CN" altLang="en-US" dirty="0"/>
        </a:p>
      </dgm:t>
    </dgm:pt>
    <dgm:pt modelId="{744034E4-E70B-47F0-8AC2-454F7BF397DF}" type="parTrans" cxnId="{C8F2737B-ADE7-4E2A-96DB-8953BE157238}">
      <dgm:prSet/>
      <dgm:spPr/>
      <dgm:t>
        <a:bodyPr/>
        <a:lstStyle/>
        <a:p>
          <a:endParaRPr lang="zh-CN" altLang="en-US"/>
        </a:p>
      </dgm:t>
    </dgm:pt>
    <dgm:pt modelId="{1F2CF892-F868-4D11-A2AA-0B8BBBB156D1}" type="sibTrans" cxnId="{C8F2737B-ADE7-4E2A-96DB-8953BE157238}">
      <dgm:prSet/>
      <dgm:spPr/>
      <dgm:t>
        <a:bodyPr/>
        <a:lstStyle/>
        <a:p>
          <a:endParaRPr lang="zh-CN" altLang="en-US"/>
        </a:p>
      </dgm:t>
    </dgm:pt>
    <dgm:pt modelId="{34A947CC-8615-4781-BA1B-35B958C8BEC0}">
      <dgm:prSet phldrT="[文本]"/>
      <dgm:spPr/>
      <dgm:t>
        <a:bodyPr/>
        <a:lstStyle/>
        <a:p>
          <a:r>
            <a:rPr lang="zh-CN" altLang="en-US" dirty="0" smtClean="0"/>
            <a:t>利用浏览器模拟在传统环境中调试</a:t>
          </a:r>
          <a:endParaRPr lang="zh-CN" altLang="en-US" dirty="0"/>
        </a:p>
      </dgm:t>
    </dgm:pt>
    <dgm:pt modelId="{EEFFD077-E5D4-4458-A64D-C27E527BEF6A}" type="parTrans" cxnId="{70E35AA6-5CE7-48F0-978B-84FE98B683C1}">
      <dgm:prSet/>
      <dgm:spPr/>
      <dgm:t>
        <a:bodyPr/>
        <a:lstStyle/>
        <a:p>
          <a:endParaRPr lang="zh-CN" altLang="en-US"/>
        </a:p>
      </dgm:t>
    </dgm:pt>
    <dgm:pt modelId="{8712FD78-BD50-4EEC-AE5E-066340899513}" type="sibTrans" cxnId="{70E35AA6-5CE7-48F0-978B-84FE98B683C1}">
      <dgm:prSet/>
      <dgm:spPr/>
      <dgm:t>
        <a:bodyPr/>
        <a:lstStyle/>
        <a:p>
          <a:endParaRPr lang="zh-CN" altLang="en-US"/>
        </a:p>
      </dgm:t>
    </dgm:pt>
    <dgm:pt modelId="{62C7A2C6-B8A2-4677-B9FA-C107CED811DC}">
      <dgm:prSet phldrT="[文本]"/>
      <dgm:spPr/>
      <dgm:t>
        <a:bodyPr/>
        <a:lstStyle/>
        <a:p>
          <a:r>
            <a:rPr lang="zh-CN" altLang="en-US" dirty="0" smtClean="0"/>
            <a:t>利用统一框架的微信组件一步到位</a:t>
          </a:r>
          <a:endParaRPr lang="zh-CN" altLang="en-US" dirty="0"/>
        </a:p>
      </dgm:t>
    </dgm:pt>
    <dgm:pt modelId="{23CBD3CC-832C-4655-9317-F0706044D9AC}" type="parTrans" cxnId="{6B187750-0803-4C2D-B599-3C2A49530024}">
      <dgm:prSet/>
      <dgm:spPr/>
      <dgm:t>
        <a:bodyPr/>
        <a:lstStyle/>
        <a:p>
          <a:endParaRPr lang="zh-CN" altLang="en-US"/>
        </a:p>
      </dgm:t>
    </dgm:pt>
    <dgm:pt modelId="{D20F10DE-3100-4FDD-8596-DF90850BED58}" type="sibTrans" cxnId="{6B187750-0803-4C2D-B599-3C2A49530024}">
      <dgm:prSet/>
      <dgm:spPr/>
      <dgm:t>
        <a:bodyPr/>
        <a:lstStyle/>
        <a:p>
          <a:endParaRPr lang="zh-CN" altLang="en-US"/>
        </a:p>
      </dgm:t>
    </dgm:pt>
    <dgm:pt modelId="{B83D3299-AD0E-4D7F-B4F6-63859FF838A7}" type="pres">
      <dgm:prSet presAssocID="{6770EE55-BB8A-4EDC-958F-E3DCA37F388C}" presName="arrowDiagram" presStyleCnt="0">
        <dgm:presLayoutVars>
          <dgm:chMax val="5"/>
          <dgm:dir/>
          <dgm:resizeHandles val="exact"/>
        </dgm:presLayoutVars>
      </dgm:prSet>
      <dgm:spPr/>
    </dgm:pt>
    <dgm:pt modelId="{D8784DEA-9FF3-4110-A04F-7812B226E09B}" type="pres">
      <dgm:prSet presAssocID="{6770EE55-BB8A-4EDC-958F-E3DCA37F388C}" presName="arrow" presStyleLbl="bgShp" presStyleIdx="0" presStyleCnt="1"/>
      <dgm:spPr/>
    </dgm:pt>
    <dgm:pt modelId="{C71B48F4-0CAF-4A98-9DF2-CE092DB287BF}" type="pres">
      <dgm:prSet presAssocID="{6770EE55-BB8A-4EDC-958F-E3DCA37F388C}" presName="arrowDiagram3" presStyleCnt="0"/>
      <dgm:spPr/>
    </dgm:pt>
    <dgm:pt modelId="{241C2D09-6B04-436A-A53A-84C50087D630}" type="pres">
      <dgm:prSet presAssocID="{3353579B-D093-4C59-9C21-FA71BF60CA91}" presName="bullet3a" presStyleLbl="node1" presStyleIdx="0" presStyleCnt="3"/>
      <dgm:spPr/>
    </dgm:pt>
    <dgm:pt modelId="{C5D02C46-7433-4762-841B-36131F2C1356}" type="pres">
      <dgm:prSet presAssocID="{3353579B-D093-4C59-9C21-FA71BF60CA91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7F6EC-CD98-4D9F-9BAC-8BF1B332BB7A}" type="pres">
      <dgm:prSet presAssocID="{34A947CC-8615-4781-BA1B-35B958C8BEC0}" presName="bullet3b" presStyleLbl="node1" presStyleIdx="1" presStyleCnt="3"/>
      <dgm:spPr/>
    </dgm:pt>
    <dgm:pt modelId="{CE3DB616-A092-46F2-8482-CC053F78B6C6}" type="pres">
      <dgm:prSet presAssocID="{34A947CC-8615-4781-BA1B-35B958C8BEC0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DE7D8-65D0-46A9-B945-C208965638D6}" type="pres">
      <dgm:prSet presAssocID="{62C7A2C6-B8A2-4677-B9FA-C107CED811DC}" presName="bullet3c" presStyleLbl="node1" presStyleIdx="2" presStyleCnt="3"/>
      <dgm:spPr/>
    </dgm:pt>
    <dgm:pt modelId="{AED91935-2CF8-4FDC-AE00-D7328D9CF8F2}" type="pres">
      <dgm:prSet presAssocID="{62C7A2C6-B8A2-4677-B9FA-C107CED811DC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F548E6-10A8-4F7A-B956-611809E3476B}" type="presOf" srcId="{62C7A2C6-B8A2-4677-B9FA-C107CED811DC}" destId="{AED91935-2CF8-4FDC-AE00-D7328D9CF8F2}" srcOrd="0" destOrd="0" presId="urn:microsoft.com/office/officeart/2005/8/layout/arrow2"/>
    <dgm:cxn modelId="{94D0036D-8DC0-4ABC-A315-ADE907BA77E5}" type="presOf" srcId="{3353579B-D093-4C59-9C21-FA71BF60CA91}" destId="{C5D02C46-7433-4762-841B-36131F2C1356}" srcOrd="0" destOrd="0" presId="urn:microsoft.com/office/officeart/2005/8/layout/arrow2"/>
    <dgm:cxn modelId="{56DCE8CA-6DDB-42F2-9867-FBD652D40B44}" type="presOf" srcId="{6770EE55-BB8A-4EDC-958F-E3DCA37F388C}" destId="{B83D3299-AD0E-4D7F-B4F6-63859FF838A7}" srcOrd="0" destOrd="0" presId="urn:microsoft.com/office/officeart/2005/8/layout/arrow2"/>
    <dgm:cxn modelId="{6B187750-0803-4C2D-B599-3C2A49530024}" srcId="{6770EE55-BB8A-4EDC-958F-E3DCA37F388C}" destId="{62C7A2C6-B8A2-4677-B9FA-C107CED811DC}" srcOrd="2" destOrd="0" parTransId="{23CBD3CC-832C-4655-9317-F0706044D9AC}" sibTransId="{D20F10DE-3100-4FDD-8596-DF90850BED58}"/>
    <dgm:cxn modelId="{1BED8ADA-ABBE-4834-8370-69A0CD72C58F}" type="presOf" srcId="{34A947CC-8615-4781-BA1B-35B958C8BEC0}" destId="{CE3DB616-A092-46F2-8482-CC053F78B6C6}" srcOrd="0" destOrd="0" presId="urn:microsoft.com/office/officeart/2005/8/layout/arrow2"/>
    <dgm:cxn modelId="{C8F2737B-ADE7-4E2A-96DB-8953BE157238}" srcId="{6770EE55-BB8A-4EDC-958F-E3DCA37F388C}" destId="{3353579B-D093-4C59-9C21-FA71BF60CA91}" srcOrd="0" destOrd="0" parTransId="{744034E4-E70B-47F0-8AC2-454F7BF397DF}" sibTransId="{1F2CF892-F868-4D11-A2AA-0B8BBBB156D1}"/>
    <dgm:cxn modelId="{70E35AA6-5CE7-48F0-978B-84FE98B683C1}" srcId="{6770EE55-BB8A-4EDC-958F-E3DCA37F388C}" destId="{34A947CC-8615-4781-BA1B-35B958C8BEC0}" srcOrd="1" destOrd="0" parTransId="{EEFFD077-E5D4-4458-A64D-C27E527BEF6A}" sibTransId="{8712FD78-BD50-4EEC-AE5E-066340899513}"/>
    <dgm:cxn modelId="{86388837-1252-495B-92B1-CDE4DF8D3839}" type="presParOf" srcId="{B83D3299-AD0E-4D7F-B4F6-63859FF838A7}" destId="{D8784DEA-9FF3-4110-A04F-7812B226E09B}" srcOrd="0" destOrd="0" presId="urn:microsoft.com/office/officeart/2005/8/layout/arrow2"/>
    <dgm:cxn modelId="{207E4FBE-54DC-4128-98DA-63E85DD2AD4D}" type="presParOf" srcId="{B83D3299-AD0E-4D7F-B4F6-63859FF838A7}" destId="{C71B48F4-0CAF-4A98-9DF2-CE092DB287BF}" srcOrd="1" destOrd="0" presId="urn:microsoft.com/office/officeart/2005/8/layout/arrow2"/>
    <dgm:cxn modelId="{8850F9F5-03EE-4149-877C-D51389DC4C33}" type="presParOf" srcId="{C71B48F4-0CAF-4A98-9DF2-CE092DB287BF}" destId="{241C2D09-6B04-436A-A53A-84C50087D630}" srcOrd="0" destOrd="0" presId="urn:microsoft.com/office/officeart/2005/8/layout/arrow2"/>
    <dgm:cxn modelId="{34818460-D45E-4571-9369-F7BEE735236C}" type="presParOf" srcId="{C71B48F4-0CAF-4A98-9DF2-CE092DB287BF}" destId="{C5D02C46-7433-4762-841B-36131F2C1356}" srcOrd="1" destOrd="0" presId="urn:microsoft.com/office/officeart/2005/8/layout/arrow2"/>
    <dgm:cxn modelId="{673FD691-21FD-4CB1-9DFB-5A95CB04DB90}" type="presParOf" srcId="{C71B48F4-0CAF-4A98-9DF2-CE092DB287BF}" destId="{97F7F6EC-CD98-4D9F-9BAC-8BF1B332BB7A}" srcOrd="2" destOrd="0" presId="urn:microsoft.com/office/officeart/2005/8/layout/arrow2"/>
    <dgm:cxn modelId="{0B7015FE-1C1A-49D1-802D-B5F1ECFE0970}" type="presParOf" srcId="{C71B48F4-0CAF-4A98-9DF2-CE092DB287BF}" destId="{CE3DB616-A092-46F2-8482-CC053F78B6C6}" srcOrd="3" destOrd="0" presId="urn:microsoft.com/office/officeart/2005/8/layout/arrow2"/>
    <dgm:cxn modelId="{4C8FBD20-B072-41D7-9D88-025A33D225E3}" type="presParOf" srcId="{C71B48F4-0CAF-4A98-9DF2-CE092DB287BF}" destId="{C2DDE7D8-65D0-46A9-B945-C208965638D6}" srcOrd="4" destOrd="0" presId="urn:microsoft.com/office/officeart/2005/8/layout/arrow2"/>
    <dgm:cxn modelId="{964D203B-78B7-46F2-9928-2CF56588A29C}" type="presParOf" srcId="{C71B48F4-0CAF-4A98-9DF2-CE092DB287BF}" destId="{AED91935-2CF8-4FDC-AE00-D7328D9CF8F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D685F-A191-4791-9F76-C06AEC86B3CB}">
      <dsp:nvSpPr>
        <dsp:cNvPr id="0" name=""/>
        <dsp:cNvSpPr/>
      </dsp:nvSpPr>
      <dsp:spPr>
        <a:xfrm>
          <a:off x="-3673379" y="-564398"/>
          <a:ext cx="4378786" cy="4378786"/>
        </a:xfrm>
        <a:prstGeom prst="blockArc">
          <a:avLst>
            <a:gd name="adj1" fmla="val 18900000"/>
            <a:gd name="adj2" fmla="val 2700000"/>
            <a:gd name="adj3" fmla="val 49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6A07C-25BE-4D08-9E89-A642DE61BB16}">
      <dsp:nvSpPr>
        <dsp:cNvPr id="0" name=""/>
        <dsp:cNvSpPr/>
      </dsp:nvSpPr>
      <dsp:spPr>
        <a:xfrm>
          <a:off x="369768" y="249859"/>
          <a:ext cx="7715901" cy="49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85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登录微信官网创建企业号</a:t>
          </a:r>
          <a:endParaRPr lang="zh-CN" altLang="en-US" sz="2500" kern="1200" dirty="0"/>
        </a:p>
      </dsp:txBody>
      <dsp:txXfrm>
        <a:off x="369768" y="249859"/>
        <a:ext cx="7715901" cy="499978"/>
      </dsp:txXfrm>
    </dsp:sp>
    <dsp:sp modelId="{6916C961-36BE-4FEA-B7A0-72B50FB429FA}">
      <dsp:nvSpPr>
        <dsp:cNvPr id="0" name=""/>
        <dsp:cNvSpPr/>
      </dsp:nvSpPr>
      <dsp:spPr>
        <a:xfrm>
          <a:off x="57282" y="187361"/>
          <a:ext cx="624973" cy="624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6EA03-A275-4E59-A3CA-A356CFA3BFC1}">
      <dsp:nvSpPr>
        <dsp:cNvPr id="0" name=""/>
        <dsp:cNvSpPr/>
      </dsp:nvSpPr>
      <dsp:spPr>
        <a:xfrm>
          <a:off x="656417" y="999956"/>
          <a:ext cx="7429252" cy="49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85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创建企业应用</a:t>
          </a:r>
          <a:endParaRPr lang="zh-CN" altLang="en-US" sz="2500" kern="1200" dirty="0"/>
        </a:p>
      </dsp:txBody>
      <dsp:txXfrm>
        <a:off x="656417" y="999956"/>
        <a:ext cx="7429252" cy="499978"/>
      </dsp:txXfrm>
    </dsp:sp>
    <dsp:sp modelId="{83775F5B-2C11-4D4D-A4F3-E1379665E286}">
      <dsp:nvSpPr>
        <dsp:cNvPr id="0" name=""/>
        <dsp:cNvSpPr/>
      </dsp:nvSpPr>
      <dsp:spPr>
        <a:xfrm>
          <a:off x="343931" y="937459"/>
          <a:ext cx="624973" cy="624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84E62-D00A-45CC-B65E-31D7E455AC54}">
      <dsp:nvSpPr>
        <dsp:cNvPr id="0" name=""/>
        <dsp:cNvSpPr/>
      </dsp:nvSpPr>
      <dsp:spPr>
        <a:xfrm>
          <a:off x="656417" y="1750054"/>
          <a:ext cx="7429252" cy="49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85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在微信中关注该应用</a:t>
          </a:r>
          <a:endParaRPr lang="zh-CN" altLang="en-US" sz="2500" kern="1200" dirty="0"/>
        </a:p>
      </dsp:txBody>
      <dsp:txXfrm>
        <a:off x="656417" y="1750054"/>
        <a:ext cx="7429252" cy="499978"/>
      </dsp:txXfrm>
    </dsp:sp>
    <dsp:sp modelId="{ACD2951A-AE8D-4FF7-B875-7A4BDA87958B}">
      <dsp:nvSpPr>
        <dsp:cNvPr id="0" name=""/>
        <dsp:cNvSpPr/>
      </dsp:nvSpPr>
      <dsp:spPr>
        <a:xfrm>
          <a:off x="343931" y="1687557"/>
          <a:ext cx="624973" cy="624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CF6E5-A368-43FB-B26F-34BA7C62439A}">
      <dsp:nvSpPr>
        <dsp:cNvPr id="0" name=""/>
        <dsp:cNvSpPr/>
      </dsp:nvSpPr>
      <dsp:spPr>
        <a:xfrm>
          <a:off x="369768" y="2500152"/>
          <a:ext cx="7715901" cy="49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85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使用</a:t>
          </a:r>
          <a:r>
            <a:rPr lang="en-US" altLang="zh-CN" sz="2500" kern="1200" dirty="0" err="1" smtClean="0"/>
            <a:t>Ngrok</a:t>
          </a:r>
          <a:r>
            <a:rPr lang="zh-CN" altLang="en-US" sz="2500" kern="1200" dirty="0" smtClean="0"/>
            <a:t>映射外网域名</a:t>
          </a:r>
          <a:endParaRPr lang="zh-CN" altLang="en-US" sz="2500" kern="1200" dirty="0"/>
        </a:p>
      </dsp:txBody>
      <dsp:txXfrm>
        <a:off x="369768" y="2500152"/>
        <a:ext cx="7715901" cy="499978"/>
      </dsp:txXfrm>
    </dsp:sp>
    <dsp:sp modelId="{531D7BE8-38D0-4975-86AD-4887DADBA80A}">
      <dsp:nvSpPr>
        <dsp:cNvPr id="0" name=""/>
        <dsp:cNvSpPr/>
      </dsp:nvSpPr>
      <dsp:spPr>
        <a:xfrm>
          <a:off x="57282" y="2437654"/>
          <a:ext cx="624973" cy="624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D685F-A191-4791-9F76-C06AEC86B3CB}">
      <dsp:nvSpPr>
        <dsp:cNvPr id="0" name=""/>
        <dsp:cNvSpPr/>
      </dsp:nvSpPr>
      <dsp:spPr>
        <a:xfrm>
          <a:off x="-3673379" y="-564398"/>
          <a:ext cx="4378786" cy="4378786"/>
        </a:xfrm>
        <a:prstGeom prst="blockArc">
          <a:avLst>
            <a:gd name="adj1" fmla="val 18900000"/>
            <a:gd name="adj2" fmla="val 2700000"/>
            <a:gd name="adj3" fmla="val 49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4DCFA-EB30-45EE-BB66-95B7B6A569F1}">
      <dsp:nvSpPr>
        <dsp:cNvPr id="0" name=""/>
        <dsp:cNvSpPr/>
      </dsp:nvSpPr>
      <dsp:spPr>
        <a:xfrm>
          <a:off x="264143" y="171144"/>
          <a:ext cx="7821525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以管理员方式启动</a:t>
          </a:r>
          <a:r>
            <a:rPr lang="en-US" altLang="zh-CN" sz="1700" kern="1200" dirty="0" smtClean="0"/>
            <a:t>VS</a:t>
          </a:r>
          <a:endParaRPr lang="zh-CN" altLang="en-US" sz="1700" kern="1200" dirty="0"/>
        </a:p>
      </dsp:txBody>
      <dsp:txXfrm>
        <a:off x="264143" y="171144"/>
        <a:ext cx="7821525" cy="342158"/>
      </dsp:txXfrm>
    </dsp:sp>
    <dsp:sp modelId="{91242288-439E-44E2-8A90-2EA494C83D80}">
      <dsp:nvSpPr>
        <dsp:cNvPr id="0" name=""/>
        <dsp:cNvSpPr/>
      </dsp:nvSpPr>
      <dsp:spPr>
        <a:xfrm>
          <a:off x="50294" y="128374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68DF-C4E2-4805-BA88-8EE38360C7A5}">
      <dsp:nvSpPr>
        <dsp:cNvPr id="0" name=""/>
        <dsp:cNvSpPr/>
      </dsp:nvSpPr>
      <dsp:spPr>
        <a:xfrm>
          <a:off x="545593" y="684317"/>
          <a:ext cx="7540076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创建一个框架项目，引用框架的微信模块</a:t>
          </a:r>
          <a:r>
            <a:rPr lang="en-US" altLang="zh-CN" sz="1700" kern="1200" dirty="0" err="1" smtClean="0"/>
            <a:t>Jurassic.WebWeChat</a:t>
          </a:r>
          <a:endParaRPr lang="zh-CN" altLang="en-US" sz="1700" kern="1200" dirty="0"/>
        </a:p>
      </dsp:txBody>
      <dsp:txXfrm>
        <a:off x="545593" y="684317"/>
        <a:ext cx="7540076" cy="342158"/>
      </dsp:txXfrm>
    </dsp:sp>
    <dsp:sp modelId="{6916C961-36BE-4FEA-B7A0-72B50FB429FA}">
      <dsp:nvSpPr>
        <dsp:cNvPr id="0" name=""/>
        <dsp:cNvSpPr/>
      </dsp:nvSpPr>
      <dsp:spPr>
        <a:xfrm>
          <a:off x="331743" y="641548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EFC6B-472E-42FE-BFBF-E3E72676E5AB}">
      <dsp:nvSpPr>
        <dsp:cNvPr id="0" name=""/>
        <dsp:cNvSpPr/>
      </dsp:nvSpPr>
      <dsp:spPr>
        <a:xfrm>
          <a:off x="674292" y="1197491"/>
          <a:ext cx="7411377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配置</a:t>
          </a:r>
          <a:r>
            <a:rPr lang="en-US" altLang="zh-CN" sz="1700" kern="1200" dirty="0" err="1" smtClean="0"/>
            <a:t>Web.config</a:t>
          </a:r>
          <a:endParaRPr lang="zh-CN" altLang="en-US" sz="1700" kern="1200" dirty="0"/>
        </a:p>
      </dsp:txBody>
      <dsp:txXfrm>
        <a:off x="674292" y="1197491"/>
        <a:ext cx="7411377" cy="342158"/>
      </dsp:txXfrm>
    </dsp:sp>
    <dsp:sp modelId="{C5E655C2-2EFD-4DF2-8D6A-D0B5AA89B138}">
      <dsp:nvSpPr>
        <dsp:cNvPr id="0" name=""/>
        <dsp:cNvSpPr/>
      </dsp:nvSpPr>
      <dsp:spPr>
        <a:xfrm>
          <a:off x="460443" y="1154721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231FD-6F11-4E12-A55F-B51C1B071B45}">
      <dsp:nvSpPr>
        <dsp:cNvPr id="0" name=""/>
        <dsp:cNvSpPr/>
      </dsp:nvSpPr>
      <dsp:spPr>
        <a:xfrm>
          <a:off x="674292" y="1710339"/>
          <a:ext cx="7411377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配置</a:t>
          </a:r>
          <a:r>
            <a:rPr lang="en-US" altLang="zh-CN" sz="1700" kern="1200" dirty="0" smtClean="0"/>
            <a:t>IIS</a:t>
          </a:r>
          <a:r>
            <a:rPr lang="zh-CN" altLang="en-US" sz="1700" kern="1200" dirty="0" smtClean="0"/>
            <a:t>网站，项目属性</a:t>
          </a:r>
          <a:endParaRPr lang="zh-CN" altLang="en-US" sz="1700" kern="1200" dirty="0"/>
        </a:p>
      </dsp:txBody>
      <dsp:txXfrm>
        <a:off x="674292" y="1710339"/>
        <a:ext cx="7411377" cy="342158"/>
      </dsp:txXfrm>
    </dsp:sp>
    <dsp:sp modelId="{83775F5B-2C11-4D4D-A4F3-E1379665E286}">
      <dsp:nvSpPr>
        <dsp:cNvPr id="0" name=""/>
        <dsp:cNvSpPr/>
      </dsp:nvSpPr>
      <dsp:spPr>
        <a:xfrm>
          <a:off x="460443" y="1667569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64609-4C21-401E-9B30-577F8EEDE513}">
      <dsp:nvSpPr>
        <dsp:cNvPr id="0" name=""/>
        <dsp:cNvSpPr/>
      </dsp:nvSpPr>
      <dsp:spPr>
        <a:xfrm>
          <a:off x="545593" y="2223513"/>
          <a:ext cx="7540076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启动</a:t>
          </a:r>
          <a:r>
            <a:rPr lang="en-US" altLang="zh-CN" sz="1700" kern="1200" dirty="0" err="1" smtClean="0"/>
            <a:t>Ngrok</a:t>
          </a:r>
          <a:r>
            <a:rPr lang="zh-CN" altLang="en-US" sz="1700" kern="1200" dirty="0" smtClean="0"/>
            <a:t>客户端</a:t>
          </a:r>
          <a:endParaRPr lang="zh-CN" altLang="en-US" sz="1700" kern="1200" dirty="0"/>
        </a:p>
      </dsp:txBody>
      <dsp:txXfrm>
        <a:off x="545593" y="2223513"/>
        <a:ext cx="7540076" cy="342158"/>
      </dsp:txXfrm>
    </dsp:sp>
    <dsp:sp modelId="{531D7BE8-38D0-4975-86AD-4887DADBA80A}">
      <dsp:nvSpPr>
        <dsp:cNvPr id="0" name=""/>
        <dsp:cNvSpPr/>
      </dsp:nvSpPr>
      <dsp:spPr>
        <a:xfrm>
          <a:off x="331743" y="2180743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F19B-6EB2-4B22-BAE7-53DE89797B07}">
      <dsp:nvSpPr>
        <dsp:cNvPr id="0" name=""/>
        <dsp:cNvSpPr/>
      </dsp:nvSpPr>
      <dsp:spPr>
        <a:xfrm>
          <a:off x="264143" y="2736686"/>
          <a:ext cx="7821525" cy="34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8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启动</a:t>
          </a:r>
          <a:r>
            <a:rPr lang="en-US" altLang="zh-CN" sz="1700" kern="1200" dirty="0" smtClean="0"/>
            <a:t>VS</a:t>
          </a:r>
          <a:r>
            <a:rPr lang="zh-CN" altLang="en-US" sz="1700" kern="1200" dirty="0" smtClean="0"/>
            <a:t>调试</a:t>
          </a:r>
          <a:endParaRPr lang="zh-CN" altLang="en-US" sz="1700" kern="1200" dirty="0"/>
        </a:p>
      </dsp:txBody>
      <dsp:txXfrm>
        <a:off x="264143" y="2736686"/>
        <a:ext cx="7821525" cy="342158"/>
      </dsp:txXfrm>
    </dsp:sp>
    <dsp:sp modelId="{EA97F2A0-3D8D-4DD6-A82B-B6F2292EF21F}">
      <dsp:nvSpPr>
        <dsp:cNvPr id="0" name=""/>
        <dsp:cNvSpPr/>
      </dsp:nvSpPr>
      <dsp:spPr>
        <a:xfrm>
          <a:off x="50294" y="2693916"/>
          <a:ext cx="427698" cy="427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84DEA-9FF3-4110-A04F-7812B226E09B}">
      <dsp:nvSpPr>
        <dsp:cNvPr id="0" name=""/>
        <dsp:cNvSpPr/>
      </dsp:nvSpPr>
      <dsp:spPr>
        <a:xfrm>
          <a:off x="1105112" y="0"/>
          <a:ext cx="7587825" cy="474239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C2D09-6B04-436A-A53A-84C50087D630}">
      <dsp:nvSpPr>
        <dsp:cNvPr id="0" name=""/>
        <dsp:cNvSpPr/>
      </dsp:nvSpPr>
      <dsp:spPr>
        <a:xfrm>
          <a:off x="2068766" y="3273198"/>
          <a:ext cx="197283" cy="19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02C46-7433-4762-841B-36131F2C1356}">
      <dsp:nvSpPr>
        <dsp:cNvPr id="0" name=""/>
        <dsp:cNvSpPr/>
      </dsp:nvSpPr>
      <dsp:spPr>
        <a:xfrm>
          <a:off x="2167407" y="3371840"/>
          <a:ext cx="1767963" cy="1370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36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添加业务逻辑的</a:t>
          </a:r>
          <a:r>
            <a:rPr lang="en-US" altLang="zh-CN" sz="2600" kern="1200" dirty="0" smtClean="0"/>
            <a:t>MVC</a:t>
          </a:r>
          <a:r>
            <a:rPr lang="zh-CN" altLang="en-US" sz="2600" kern="1200" dirty="0" smtClean="0"/>
            <a:t>移动端视图</a:t>
          </a:r>
          <a:endParaRPr lang="zh-CN" altLang="en-US" sz="2600" kern="1200" dirty="0"/>
        </a:p>
      </dsp:txBody>
      <dsp:txXfrm>
        <a:off x="2167407" y="3371840"/>
        <a:ext cx="1767963" cy="1370550"/>
      </dsp:txXfrm>
    </dsp:sp>
    <dsp:sp modelId="{97F7F6EC-CD98-4D9F-9BAC-8BF1B332BB7A}">
      <dsp:nvSpPr>
        <dsp:cNvPr id="0" name=""/>
        <dsp:cNvSpPr/>
      </dsp:nvSpPr>
      <dsp:spPr>
        <a:xfrm>
          <a:off x="3810172" y="1984216"/>
          <a:ext cx="356627" cy="35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DB616-A092-46F2-8482-CC053F78B6C6}">
      <dsp:nvSpPr>
        <dsp:cNvPr id="0" name=""/>
        <dsp:cNvSpPr/>
      </dsp:nvSpPr>
      <dsp:spPr>
        <a:xfrm>
          <a:off x="3988485" y="2162530"/>
          <a:ext cx="1821078" cy="257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970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利用浏览器模拟在传统环境中调试</a:t>
          </a:r>
          <a:endParaRPr lang="zh-CN" altLang="en-US" sz="2600" kern="1200" dirty="0"/>
        </a:p>
      </dsp:txBody>
      <dsp:txXfrm>
        <a:off x="3988485" y="2162530"/>
        <a:ext cx="1821078" cy="2579860"/>
      </dsp:txXfrm>
    </dsp:sp>
    <dsp:sp modelId="{C2DDE7D8-65D0-46A9-B945-C208965638D6}">
      <dsp:nvSpPr>
        <dsp:cNvPr id="0" name=""/>
        <dsp:cNvSpPr/>
      </dsp:nvSpPr>
      <dsp:spPr>
        <a:xfrm>
          <a:off x="5904411" y="1199824"/>
          <a:ext cx="493208" cy="4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91935-2CF8-4FDC-AE00-D7328D9CF8F2}">
      <dsp:nvSpPr>
        <dsp:cNvPr id="0" name=""/>
        <dsp:cNvSpPr/>
      </dsp:nvSpPr>
      <dsp:spPr>
        <a:xfrm>
          <a:off x="6151016" y="1446429"/>
          <a:ext cx="1821078" cy="3295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41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利用统一框架的微信组件一步到位</a:t>
          </a:r>
          <a:endParaRPr lang="zh-CN" altLang="en-US" sz="2600" kern="1200" dirty="0"/>
        </a:p>
      </dsp:txBody>
      <dsp:txXfrm>
        <a:off x="6151016" y="1446429"/>
        <a:ext cx="1821078" cy="3295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grok.cc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1111" y="621404"/>
            <a:ext cx="8001000" cy="2971801"/>
          </a:xfrm>
        </p:spPr>
        <p:txBody>
          <a:bodyPr/>
          <a:lstStyle/>
          <a:p>
            <a:r>
              <a:rPr lang="zh-CN" altLang="en-US" dirty="0" smtClean="0"/>
              <a:t>企业微信开发培训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9525" y="4011293"/>
            <a:ext cx="6400800" cy="1947333"/>
          </a:xfrm>
        </p:spPr>
        <p:txBody>
          <a:bodyPr/>
          <a:lstStyle/>
          <a:p>
            <a:r>
              <a:rPr lang="zh-CN" altLang="en-US" dirty="0" smtClean="0"/>
              <a:t>项目管理部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6" y="621404"/>
            <a:ext cx="2333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管理通讯录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2014470"/>
            <a:ext cx="7000875" cy="3962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4148" y="4950823"/>
            <a:ext cx="337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通讯录中没有的账号将不能和本地用户建立关系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00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9569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Sunny-</a:t>
            </a:r>
            <a:r>
              <a:rPr lang="en-US" altLang="zh-CN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dirty="0" smtClean="0"/>
              <a:t>将</a:t>
            </a:r>
            <a:r>
              <a:rPr lang="zh-CN" altLang="en-US" dirty="0"/>
              <a:t>开发环境映射到外网域名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84213" y="2181497"/>
            <a:ext cx="8535988" cy="1879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访问 </a:t>
            </a:r>
            <a:r>
              <a:rPr lang="en-US" altLang="zh-CN" dirty="0" smtClean="0">
                <a:hlinkClick r:id="rId2"/>
              </a:rPr>
              <a:t>http://ngrok.cc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注册一个账号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申请 开通一个通道获取一个通道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Sunny-</a:t>
            </a:r>
            <a:r>
              <a:rPr lang="en-US" altLang="zh-CN" dirty="0" err="1" smtClean="0"/>
              <a:t>Ngrok</a:t>
            </a:r>
            <a:r>
              <a:rPr lang="zh-CN" altLang="en-US" dirty="0" smtClean="0"/>
              <a:t>的客户端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3" y="4366532"/>
            <a:ext cx="7067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6839" y="0"/>
            <a:ext cx="8534401" cy="153851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cap="none" dirty="0" smtClean="0"/>
              <a:t>WebFrame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的框架开发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38747345"/>
              </p:ext>
            </p:extLst>
          </p:nvPr>
        </p:nvGraphicFramePr>
        <p:xfrm>
          <a:off x="1320800" y="1944914"/>
          <a:ext cx="8128000" cy="324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48150" y="666750"/>
            <a:ext cx="6494462" cy="1390650"/>
          </a:xfrm>
        </p:spPr>
        <p:txBody>
          <a:bodyPr/>
          <a:lstStyle/>
          <a:p>
            <a:r>
              <a:rPr lang="zh-CN" altLang="en-US" dirty="0" smtClean="0"/>
              <a:t>浏览器识别文件</a:t>
            </a:r>
            <a:r>
              <a:rPr lang="en-US" altLang="zh-CN" cap="none" dirty="0" err="1" smtClean="0"/>
              <a:t>wechat.browser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419600" y="2209799"/>
            <a:ext cx="6323012" cy="20912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经过测试，安卓手机如果没有这个文件，将不能正确显示移动端</a:t>
            </a:r>
            <a:r>
              <a:rPr lang="zh-CN" altLang="en-US" dirty="0"/>
              <a:t>视图</a:t>
            </a:r>
            <a:endParaRPr lang="en-US" altLang="zh-CN" dirty="0" smtClean="0"/>
          </a:p>
          <a:p>
            <a:r>
              <a:rPr lang="zh-CN" altLang="en-US" dirty="0" smtClean="0"/>
              <a:t>注意： 由于</a:t>
            </a:r>
            <a:r>
              <a:rPr lang="en-US" altLang="zh-CN" dirty="0" err="1" smtClean="0"/>
              <a:t>wechat.browser</a:t>
            </a:r>
            <a:r>
              <a:rPr lang="zh-CN" altLang="en-US" dirty="0" smtClean="0"/>
              <a:t>属于系统配置文件，所以不能打包在微信组件中</a:t>
            </a:r>
            <a:r>
              <a:rPr lang="zh-CN" altLang="en-US" smtClean="0"/>
              <a:t>， 所以需要手动添加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3041"/>
            <a:ext cx="3638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IIS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1" y="1269999"/>
            <a:ext cx="5555713" cy="3780972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配置项目属性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3771" y="1258603"/>
            <a:ext cx="6012685" cy="37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938" y="174322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运行项目 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8" y="2338252"/>
            <a:ext cx="6248400" cy="24003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4470" y="1566030"/>
            <a:ext cx="6021388" cy="772222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ngrok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sunny.exe </a:t>
            </a:r>
            <a:r>
              <a:rPr lang="en-US" altLang="zh-CN" dirty="0" err="1"/>
              <a:t>clientid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xxxxxxxx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通道号）</a:t>
            </a:r>
            <a:endParaRPr lang="zh-CN" altLang="en-US" dirty="0"/>
          </a:p>
        </p:txBody>
      </p:sp>
      <p:pic>
        <p:nvPicPr>
          <p:cNvPr id="6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688566" y="-1136468"/>
            <a:ext cx="3280974" cy="4572000"/>
          </a:xfrm>
        </p:spPr>
      </p:pic>
      <p:sp>
        <p:nvSpPr>
          <p:cNvPr id="7" name="矩形 6"/>
          <p:cNvSpPr/>
          <p:nvPr/>
        </p:nvSpPr>
        <p:spPr>
          <a:xfrm>
            <a:off x="4672738" y="48644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启动项目（</a:t>
            </a:r>
            <a:r>
              <a:rPr lang="en-US" altLang="zh-CN" dirty="0" smtClean="0"/>
              <a:t>VS</a:t>
            </a:r>
            <a:r>
              <a:rPr lang="zh-CN" altLang="en-US" smtClean="0"/>
              <a:t>要在管理员模式）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22812" y="266700"/>
            <a:ext cx="6019800" cy="899886"/>
          </a:xfrm>
        </p:spPr>
        <p:txBody>
          <a:bodyPr/>
          <a:lstStyle/>
          <a:p>
            <a:r>
              <a:rPr lang="zh-CN" altLang="en-US" dirty="0" smtClean="0"/>
              <a:t>企业微信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r="18421"/>
          <a:stretch>
            <a:fillRect/>
          </a:stretch>
        </p:blipFill>
        <p:spPr>
          <a:xfrm>
            <a:off x="1065212" y="0"/>
            <a:ext cx="3280974" cy="4572000"/>
          </a:xfr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867955" y="2175933"/>
            <a:ext cx="6021388" cy="2048933"/>
          </a:xfrm>
        </p:spPr>
        <p:txBody>
          <a:bodyPr/>
          <a:lstStyle/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026" name="Picture 2" descr="OAu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175933"/>
            <a:ext cx="6307138" cy="42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67955" y="1301927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https://work.weixin.qq.com/api/doc</a:t>
            </a:r>
          </a:p>
        </p:txBody>
      </p:sp>
    </p:spTree>
    <p:extLst>
      <p:ext uri="{BB962C8B-B14F-4D97-AF65-F5344CB8AC3E}">
        <p14:creationId xmlns:p14="http://schemas.microsoft.com/office/powerpoint/2010/main" val="38639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22812" y="914400"/>
            <a:ext cx="6019800" cy="899886"/>
          </a:xfrm>
        </p:spPr>
        <p:txBody>
          <a:bodyPr/>
          <a:lstStyle/>
          <a:p>
            <a:r>
              <a:rPr lang="zh-CN" altLang="en-US" dirty="0" smtClean="0"/>
              <a:t>统一框架微信模块的功能</a:t>
            </a:r>
            <a:endParaRPr lang="zh-CN" alt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r="18421"/>
          <a:stretch>
            <a:fillRect/>
          </a:stretch>
        </p:blipFill>
        <p:spPr>
          <a:xfrm>
            <a:off x="1065212" y="0"/>
            <a:ext cx="3280974" cy="4572000"/>
          </a:xfr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867955" y="2175933"/>
            <a:ext cx="6021388" cy="204893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 smtClean="0"/>
              <a:t>自动管理</a:t>
            </a:r>
            <a:r>
              <a:rPr lang="en-US" altLang="zh-CN" dirty="0" err="1" smtClean="0"/>
              <a:t>AccessToken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自动维护本地用户和微信用户的关系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自带静默式登录验证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对微信消息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的封装，和框架自带消息整合 </a:t>
            </a:r>
            <a:r>
              <a:rPr lang="en-US" altLang="zh-CN" dirty="0" err="1" smtClean="0"/>
              <a:t>APIHelper.cs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9403" y="5409127"/>
            <a:ext cx="808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本次培训的示例</a:t>
            </a:r>
            <a:r>
              <a:rPr lang="en-US" altLang="zh-CN" dirty="0" smtClean="0"/>
              <a:t>DEMO, </a:t>
            </a:r>
            <a:r>
              <a:rPr lang="zh-CN" altLang="en-US" dirty="0" smtClean="0"/>
              <a:t>请下载：</a:t>
            </a:r>
            <a:endParaRPr lang="en-US" altLang="zh-CN" dirty="0" smtClean="0"/>
          </a:p>
          <a:p>
            <a:r>
              <a:rPr lang="en-US" altLang="zh-CN" dirty="0"/>
              <a:t>http://61.183.159.222:8443/svn/</a:t>
            </a:r>
            <a:r>
              <a:rPr lang="zh-CN" altLang="en-US" dirty="0"/>
              <a:t>公用组件库</a:t>
            </a:r>
            <a:r>
              <a:rPr lang="en-US" altLang="zh-CN" dirty="0"/>
              <a:t>/</a:t>
            </a:r>
            <a:r>
              <a:rPr lang="en-US" altLang="zh-CN" dirty="0" err="1"/>
              <a:t>dotNet</a:t>
            </a:r>
            <a:r>
              <a:rPr lang="en-US" altLang="zh-CN" dirty="0"/>
              <a:t>/</a:t>
            </a:r>
            <a:r>
              <a:rPr lang="zh-CN" altLang="en-US" dirty="0"/>
              <a:t>公司统一框架</a:t>
            </a:r>
            <a:r>
              <a:rPr lang="en-US" altLang="zh-CN" dirty="0"/>
              <a:t>/v3.0/Trunk/Demo/</a:t>
            </a:r>
            <a:r>
              <a:rPr lang="en-US" altLang="zh-CN" dirty="0" err="1"/>
              <a:t>WeChatDemo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45488" cy="1657351"/>
          </a:xfrm>
        </p:spPr>
        <p:txBody>
          <a:bodyPr/>
          <a:lstStyle/>
          <a:p>
            <a:r>
              <a:rPr lang="zh-CN" altLang="en-US" dirty="0" smtClean="0"/>
              <a:t>使用统一框架开发企业微信的正确姿势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912812" y="2605617"/>
            <a:ext cx="6400800" cy="1947333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469893895"/>
              </p:ext>
            </p:extLst>
          </p:nvPr>
        </p:nvGraphicFramePr>
        <p:xfrm>
          <a:off x="684212" y="1581150"/>
          <a:ext cx="9798050" cy="47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6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2312" y="212513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谢谢收看！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扫码关注 项目管理部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8" y="775952"/>
            <a:ext cx="3614738" cy="3614738"/>
          </a:xfrm>
        </p:spPr>
      </p:pic>
    </p:spTree>
    <p:extLst>
      <p:ext uri="{BB962C8B-B14F-4D97-AF65-F5344CB8AC3E}">
        <p14:creationId xmlns:p14="http://schemas.microsoft.com/office/powerpoint/2010/main" val="5804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6839" y="0"/>
            <a:ext cx="8534401" cy="1538514"/>
          </a:xfrm>
        </p:spPr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08272988"/>
              </p:ext>
            </p:extLst>
          </p:nvPr>
        </p:nvGraphicFramePr>
        <p:xfrm>
          <a:off x="1320800" y="1944914"/>
          <a:ext cx="8128000" cy="324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0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创建企业账号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2812" y="1720999"/>
            <a:ext cx="6021388" cy="2048933"/>
          </a:xfrm>
        </p:spPr>
        <p:txBody>
          <a:bodyPr/>
          <a:lstStyle/>
          <a:p>
            <a:r>
              <a:rPr lang="en-US" altLang="zh-CN" dirty="0"/>
              <a:t>https://work.weixin.qq.com/wework_admin/register_wx?from=myhome_openApi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2470463"/>
            <a:ext cx="62769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进入管理后台，创建新的应用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828800"/>
            <a:ext cx="4791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进入管理后台，创建新的应用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828800"/>
            <a:ext cx="4791075" cy="4848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2548541"/>
            <a:ext cx="4876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进入管理后台，创建新的应用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828800"/>
            <a:ext cx="4791075" cy="4848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2548541"/>
            <a:ext cx="4876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微信插件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49" y="1835641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417491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管理通讯录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8509"/>
          <a:stretch>
            <a:fillRect/>
          </a:stretch>
        </p:blipFill>
        <p:spPr>
          <a:xfrm>
            <a:off x="950376" y="-103031"/>
            <a:ext cx="3280974" cy="4572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2014470"/>
            <a:ext cx="70008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351</Words>
  <Application>Microsoft Office PowerPoint</Application>
  <PresentationFormat>宽屏</PresentationFormat>
  <Paragraphs>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幼圆</vt:lpstr>
      <vt:lpstr>Century Gothic</vt:lpstr>
      <vt:lpstr>Wingdings 3</vt:lpstr>
      <vt:lpstr>切片</vt:lpstr>
      <vt:lpstr>企业微信开发培训</vt:lpstr>
      <vt:lpstr>扫码关注 项目管理部</vt:lpstr>
      <vt:lpstr>前期准备</vt:lpstr>
      <vt:lpstr>创建企业账号</vt:lpstr>
      <vt:lpstr>进入管理后台，创建新的应用</vt:lpstr>
      <vt:lpstr>进入管理后台，创建新的应用</vt:lpstr>
      <vt:lpstr>进入管理后台，创建新的应用</vt:lpstr>
      <vt:lpstr>微信插件</vt:lpstr>
      <vt:lpstr>管理通讯录</vt:lpstr>
      <vt:lpstr>管理通讯录</vt:lpstr>
      <vt:lpstr>使用Sunny-ngrok将开发环境映射到外网域名</vt:lpstr>
      <vt:lpstr>基于WebFrame3的框架开发</vt:lpstr>
      <vt:lpstr>浏览器识别文件wechat.browser</vt:lpstr>
      <vt:lpstr>PowerPoint 演示文稿</vt:lpstr>
      <vt:lpstr>运行项目 （DEMO）</vt:lpstr>
      <vt:lpstr>企业微信API文档</vt:lpstr>
      <vt:lpstr>统一框架微信模块的功能</vt:lpstr>
      <vt:lpstr>使用统一框架开发企业微信的正确姿势</vt:lpstr>
      <vt:lpstr>谢谢收看！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企业微信开发培训</dc:title>
  <dc:creator>wangjx</dc:creator>
  <cp:lastModifiedBy>Microsoft 帐户</cp:lastModifiedBy>
  <cp:revision>26</cp:revision>
  <dcterms:created xsi:type="dcterms:W3CDTF">2017-10-27T03:22:39Z</dcterms:created>
  <dcterms:modified xsi:type="dcterms:W3CDTF">2017-11-03T01:45:48Z</dcterms:modified>
</cp:coreProperties>
</file>