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59" r:id="rId3"/>
    <p:sldId id="263" r:id="rId4"/>
    <p:sldId id="264" r:id="rId5"/>
    <p:sldId id="261" r:id="rId6"/>
    <p:sldId id="262" r:id="rId7"/>
    <p:sldId id="258" r:id="rId8"/>
  </p:sldIdLst>
  <p:sldSz cx="9144000" cy="6858000" type="screen4x3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4660"/>
  </p:normalViewPr>
  <p:slideViewPr>
    <p:cSldViewPr>
      <p:cViewPr>
        <p:scale>
          <a:sx n="71" d="100"/>
          <a:sy n="71" d="100"/>
        </p:scale>
        <p:origin x="-97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E74875-3ADB-4E8F-9108-CA912AAFB801}" type="datetimeFigureOut">
              <a:rPr lang="es-CO" smtClean="0"/>
              <a:pPr/>
              <a:t>23/08/2018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949108" y="2222107"/>
            <a:ext cx="71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RENDICION DE CUENTAS SG SST 2017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4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61291" y="1081030"/>
            <a:ext cx="6821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Sistema de Gestión de la Seguridad y la Salud en el Trabajo </a:t>
            </a:r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SG-SST</a:t>
            </a:r>
          </a:p>
          <a:p>
            <a:endParaRPr lang="es-CO" sz="36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Regido por el </a:t>
            </a:r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Decreto 1072 de 2015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Evaluado por la </a:t>
            </a:r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Resolución 1111 de 2017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514844" y="2127339"/>
            <a:ext cx="68214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OBJETIVO</a:t>
            </a:r>
          </a:p>
          <a:p>
            <a:endParaRPr lang="es-CO" sz="3600" b="1" dirty="0">
              <a:solidFill>
                <a:srgbClr val="000000"/>
              </a:solidFill>
              <a:latin typeface="Century Gothic" pitchFamily="34" charset="0"/>
            </a:endParaRPr>
          </a:p>
          <a:p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Proteger la salud y la seguridad de los trabajadores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242282" y="1988840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271491" y="1536175"/>
            <a:ext cx="6821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Resultado evaluación Estándares Mínimos SST Resolución 1111 de 2017: </a:t>
            </a:r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88%</a:t>
            </a:r>
          </a:p>
          <a:p>
            <a:endParaRPr lang="es-CO" sz="3600" b="1" dirty="0">
              <a:solidFill>
                <a:srgbClr val="000000"/>
              </a:solidFill>
              <a:latin typeface="Century Gothic" pitchFamily="34" charset="0"/>
            </a:endParaRPr>
          </a:p>
          <a:p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Cumplimiento plan anual </a:t>
            </a:r>
          </a:p>
          <a:p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de trabajo SST 2017: </a:t>
            </a:r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94%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61291" y="612844"/>
            <a:ext cx="68214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000000"/>
                </a:solidFill>
              </a:rPr>
              <a:t/>
            </a:r>
            <a:br>
              <a:rPr lang="es-CO" sz="2000" dirty="0">
                <a:solidFill>
                  <a:srgbClr val="000000"/>
                </a:solidFill>
              </a:rPr>
            </a:br>
            <a:r>
              <a:rPr lang="es-CO" sz="2000" dirty="0">
                <a:solidFill>
                  <a:srgbClr val="000000"/>
                </a:solidFill>
              </a:rPr>
              <a:t>PRESUPUESTO EJECUTADO EN SST 2017:    </a:t>
            </a:r>
            <a:r>
              <a:rPr lang="es-CO" sz="2000" b="1" dirty="0">
                <a:solidFill>
                  <a:srgbClr val="000000"/>
                </a:solidFill>
              </a:rPr>
              <a:t>$21.000.000</a:t>
            </a:r>
          </a:p>
          <a:p>
            <a:r>
              <a:rPr lang="es-CO" sz="2000" dirty="0">
                <a:solidFill>
                  <a:srgbClr val="000000"/>
                </a:solidFill>
              </a:rPr>
              <a:t/>
            </a:r>
            <a:br>
              <a:rPr lang="es-CO" sz="2000" dirty="0">
                <a:solidFill>
                  <a:srgbClr val="000000"/>
                </a:solidFill>
              </a:rPr>
            </a:br>
            <a:endParaRPr lang="es-CO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CAMILLA            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EXTINTORES    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CARTELERA SST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KIT PRIMEROS AUXILIOS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PAGO RUMBA TERAPIA VIERNES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BOTIQUÍN GRANDE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PLANOS RUTA DE EVACUACION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PAGO CAPACITACION PRIMEROS AUXILIOS BOMBEROS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SEMANA DE LA SALUD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APOYO ESPECIALISTA SGC Y SST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TALLERES RIESGO PSICOSOCIAL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ADECUACIONES LOCATIVAS </a:t>
            </a:r>
          </a:p>
          <a:p>
            <a:endParaRPr lang="es-CO" sz="2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61291" y="796791"/>
            <a:ext cx="682141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000000"/>
                </a:solidFill>
              </a:rPr>
              <a:t/>
            </a:r>
            <a:br>
              <a:rPr lang="es-CO" sz="2000" dirty="0">
                <a:solidFill>
                  <a:srgbClr val="000000"/>
                </a:solidFill>
              </a:rPr>
            </a:br>
            <a:r>
              <a:rPr lang="es-CO" sz="2000" dirty="0">
                <a:solidFill>
                  <a:srgbClr val="000000"/>
                </a:solidFill>
              </a:rPr>
              <a:t>COPASST Y CONVIVENCIA</a:t>
            </a:r>
          </a:p>
          <a:p>
            <a:endParaRPr lang="es-CO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REUNIONES MENSUALES COPASST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REUNIONES TRIMESTRALES CONVIVENCIA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CAMPAÑAS DE PREVENCION DE ACOSO LABORAL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VIGILANCIA DE PLAN DE TRABAJO SST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INSPECCIONES DE SEGURIDAD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INFORMES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RECOMENDACIONES PARA LA MEJORA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r>
              <a:rPr lang="es-CO" sz="2000" dirty="0">
                <a:solidFill>
                  <a:srgbClr val="000000"/>
                </a:solidFill>
              </a:rPr>
              <a:t>BRIGADA DE EMERGENCIAS </a:t>
            </a:r>
          </a:p>
          <a:p>
            <a:endParaRPr lang="es-CO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REALIZACION DE DOS SIMULACROS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SOCIALIZACION PLAN DE EMERGENCIAS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endParaRPr lang="es-CO" sz="2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6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535267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204824"/>
            <a:ext cx="687706" cy="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380275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62951" y="1305341"/>
            <a:ext cx="63591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Recuerda…</a:t>
            </a:r>
          </a:p>
          <a:p>
            <a:pPr algn="ctr"/>
            <a:r>
              <a:rPr lang="es-CO" sz="5400" dirty="0">
                <a:solidFill>
                  <a:srgbClr val="000000"/>
                </a:solidFill>
                <a:latin typeface="Century Gothic" pitchFamily="34" charset="0"/>
              </a:rPr>
              <a:t>LA SEGURIDAD COMIENZA CON “S” </a:t>
            </a:r>
          </a:p>
          <a:p>
            <a:pPr algn="ctr"/>
            <a:r>
              <a:rPr lang="es-CO" sz="5400" dirty="0">
                <a:solidFill>
                  <a:srgbClr val="000000"/>
                </a:solidFill>
                <a:latin typeface="Century Gothic" pitchFamily="34" charset="0"/>
              </a:rPr>
              <a:t>PERO EMPIEZA POR TI…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3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rgbClr val="94C600"/>
      </a:dk1>
      <a:lt1>
        <a:sysClr val="window" lastClr="FFFFFF"/>
      </a:lt1>
      <a:dk2>
        <a:srgbClr val="94C600"/>
      </a:dk2>
      <a:lt2>
        <a:srgbClr val="94C600"/>
      </a:lt2>
      <a:accent1>
        <a:srgbClr val="94C600"/>
      </a:accent1>
      <a:accent2>
        <a:srgbClr val="CAF278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ducción Sistema Integrado de Gestión" id="{57CEEBF6-3B09-429D-A078-D8F24FADC4C1}" vid="{0DEE6B66-6DE1-45B0-8B8D-5B493FD199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2981</TotalTime>
  <Words>79</Words>
  <Application>Microsoft Office PowerPoint</Application>
  <PresentationFormat>Presentación en pantalla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</dc:creator>
  <cp:lastModifiedBy>Usuario-PC</cp:lastModifiedBy>
  <cp:revision>291</cp:revision>
  <cp:lastPrinted>2017-08-31T19:47:15Z</cp:lastPrinted>
  <dcterms:created xsi:type="dcterms:W3CDTF">2013-07-16T20:40:27Z</dcterms:created>
  <dcterms:modified xsi:type="dcterms:W3CDTF">2018-08-23T21:46:38Z</dcterms:modified>
</cp:coreProperties>
</file>