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9A972-6400-4D0D-A08F-D6D0001D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6AB7B9-B37F-48CA-8CE4-F29BC2702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3D835-6246-46AC-AF14-363BC29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EA636-FA32-4AE5-94D3-449AA154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23AC1-4D2E-4D5F-A1CA-CE8F67C7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31D73-A814-4324-B36E-79ECA434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E218E-C08B-48D9-941D-2DEB5F2B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C7D75-9568-490E-86F2-4AAAA978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F1002-64F6-45FB-8F52-2971179C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A3FC9-38B0-43A1-9F63-56ED43C9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8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E21E00-E25F-4372-AE3F-88EE54804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EEA93-DF7E-40E4-8402-2F3ED5F6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6057B-1375-4051-BD01-7C211383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A72DE-245A-4FC1-A6F9-33EE97B6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F171B-1E58-45F4-8E8B-75BA3D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1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365C3-76C5-4100-A632-A82985A6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8A4A-8190-4403-9F15-B4209F2B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0E7B6-389C-42BB-B5C2-7FABD31A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1D5FA-DB09-4B1A-B6B4-CE10D4CB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BFD70-ED14-487F-91F9-AA1A86B5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0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EA21C-6B5A-4969-80DA-1FB7B7B4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8B23A-4702-4059-BB8F-14B51903D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B8ABB-FFF9-49BE-8217-4BBEA044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CE2FA-1E6A-4301-BCF1-95ADF8C0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B63D3-A730-4F11-BBEA-17849736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75389-91C7-4C50-B19E-61EC7F53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BEA9D-F130-4F37-BF32-F27513A3C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A1CD1A-C3E5-4007-BCF5-B6D9A52DB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DD381-3C77-4017-BBE6-CD6F5634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2F1F4-81BD-4C84-AF4B-9FEB191E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566BA-651F-4B87-BD36-C3915CAE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1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D1255-5469-41B1-8E30-4675FEB1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E8FF7-60A1-4ED3-B32D-62CF9DE2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D7238-3926-4085-95CC-ED2986EF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45D20F-3042-475D-9104-196875D5F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E2CDF6-C870-49F9-B993-1D7BF176A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4A0B6-B29D-444E-9135-9630CA8B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B9A1D2-80A9-4E7D-97A7-291352AC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7B653-326A-4EBF-BF21-63DECDB5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D1F0-1B06-444D-AF89-77E349AD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9377C-E8B4-4C51-8F7F-4C168CEB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DF6A6-69B5-4AA5-A1E0-B01280E7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272A29-3D33-4497-88CF-16EC3C8F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0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23A6F9-5230-4D59-8F02-8B46BC92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3BB77-8C10-4B9C-A03A-5FC383F5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B2FE2B-935E-4346-94F9-100203C5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7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A3AB8-AABF-45C7-8F90-74E5C64E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46E87-E1B3-4A6F-B12B-0343BC7B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CE304D-B9E4-4277-82D6-70856F14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EA4E5-39DD-479D-B482-F268A244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B0C51-7EDA-4C11-9911-A0123E3C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A7759-2003-459F-B603-3E118C6F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7D01A-AC54-404B-934A-074A2EC5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D3C23-E5CF-4EF3-B892-00A96F80B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FBD6E1-87EA-43DF-874C-D2DD49AD2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F8C6F-3521-412A-AD22-7867D16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CA167-2A97-4130-998A-A3DF0935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E1A98-8EDE-4BEE-A7C0-BB5F201A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E52360-D787-4CAB-87F7-6B6DF38D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1E18F-DFA4-4F37-9DEB-7FCF6190D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EB126-B522-4F3D-9EC9-B1F0CF298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82B7-1ABB-4D54-945B-852FACDF2A9C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21F50-9FE6-479F-968B-57420659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B7189-0271-4943-8D50-170183812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FAD3-F577-47A7-AA7A-F18D5D252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8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localhost:808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7D83-2836-42A6-BDD7-83C04CE7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首先登陆</a:t>
            </a:r>
            <a:r>
              <a:rPr lang="en-US" altLang="zh-CN" sz="3600" dirty="0"/>
              <a:t>CRM </a:t>
            </a:r>
            <a:r>
              <a:rPr lang="zh-CN" altLang="en-US" sz="3600" dirty="0"/>
              <a:t>项目</a:t>
            </a:r>
          </a:p>
        </p:txBody>
      </p:sp>
      <p:pic>
        <p:nvPicPr>
          <p:cNvPr id="5" name="内容占位符 4" descr="中国移动上海公司客户关系管理系统 - Internet Explorer">
            <a:hlinkClick r:id="rId2"/>
            <a:extLst>
              <a:ext uri="{FF2B5EF4-FFF2-40B4-BE49-F238E27FC236}">
                <a16:creationId xmlns:a16="http://schemas.microsoft.com/office/drawing/2014/main" id="{12AE4660-C82B-4D41-9B0F-8E47B624C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12" y="1825625"/>
            <a:ext cx="8002176" cy="4351338"/>
          </a:xfrm>
        </p:spPr>
      </p:pic>
    </p:spTree>
    <p:extLst>
      <p:ext uri="{BB962C8B-B14F-4D97-AF65-F5344CB8AC3E}">
        <p14:creationId xmlns:p14="http://schemas.microsoft.com/office/powerpoint/2010/main" val="14080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8C2C9-9EF3-47CC-BE7A-A3A32C68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登录后搜索自己的菜单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032D90F-E721-474A-83E8-00BB5554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44" y="1266824"/>
            <a:ext cx="11005256" cy="54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9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DD387-6769-4E4E-ABF7-7F1E92EA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9A88F-FC4A-48A7-8F37-E9A46DB4C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NG2-CRM3.5系统 - Internet Explorer">
            <a:extLst>
              <a:ext uri="{FF2B5EF4-FFF2-40B4-BE49-F238E27FC236}">
                <a16:creationId xmlns:a16="http://schemas.microsoft.com/office/drawing/2014/main" id="{F7DC81EB-3A2C-4D18-805A-354E3E56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D8F6E-6DB9-4ACB-A4FD-2B47974D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输入查询条件得到信息</a:t>
            </a:r>
          </a:p>
        </p:txBody>
      </p:sp>
      <p:pic>
        <p:nvPicPr>
          <p:cNvPr id="5" name="内容占位符 4" descr="NG2-CRM3.5系统 - Internet Explorer">
            <a:extLst>
              <a:ext uri="{FF2B5EF4-FFF2-40B4-BE49-F238E27FC236}">
                <a16:creationId xmlns:a16="http://schemas.microsoft.com/office/drawing/2014/main" id="{06E2B7AC-45B2-4935-9C45-21F4FB87D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73" y="1825625"/>
            <a:ext cx="8079854" cy="4351338"/>
          </a:xfrm>
        </p:spPr>
      </p:pic>
    </p:spTree>
    <p:extLst>
      <p:ext uri="{BB962C8B-B14F-4D97-AF65-F5344CB8AC3E}">
        <p14:creationId xmlns:p14="http://schemas.microsoft.com/office/powerpoint/2010/main" val="17408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C711-81E5-4534-9C51-F97C133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新增员工     </a:t>
            </a:r>
            <a:r>
              <a:rPr lang="en-US" altLang="zh-CN" sz="2800" dirty="0"/>
              <a:t>		</a:t>
            </a:r>
            <a:r>
              <a:rPr lang="zh-CN" altLang="en-US" sz="2800" dirty="0"/>
              <a:t> 这里会有一些校验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CCF159-8888-493B-B697-8FF431925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0" y="1928666"/>
            <a:ext cx="4896102" cy="2768742"/>
          </a:xfrm>
        </p:spPr>
      </p:pic>
      <p:pic>
        <p:nvPicPr>
          <p:cNvPr id="4" name="图片 3" descr="来自网页的消息">
            <a:extLst>
              <a:ext uri="{FF2B5EF4-FFF2-40B4-BE49-F238E27FC236}">
                <a16:creationId xmlns:a16="http://schemas.microsoft.com/office/drawing/2014/main" id="{471E120D-5B70-4B94-A7B6-FB859CBC6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60" y="1777915"/>
            <a:ext cx="2584583" cy="1651085"/>
          </a:xfrm>
          <a:prstGeom prst="rect">
            <a:avLst/>
          </a:prstGeom>
        </p:spPr>
      </p:pic>
      <p:pic>
        <p:nvPicPr>
          <p:cNvPr id="7" name="图片 6" descr="来自网页的消息">
            <a:extLst>
              <a:ext uri="{FF2B5EF4-FFF2-40B4-BE49-F238E27FC236}">
                <a16:creationId xmlns:a16="http://schemas.microsoft.com/office/drawing/2014/main" id="{FB5E9D94-8089-4965-8B95-7B5F2EDE4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07" y="1738132"/>
            <a:ext cx="2584583" cy="1651085"/>
          </a:xfrm>
          <a:prstGeom prst="rect">
            <a:avLst/>
          </a:prstGeom>
        </p:spPr>
      </p:pic>
      <p:pic>
        <p:nvPicPr>
          <p:cNvPr id="9" name="图片 8" descr="来自网页的消息">
            <a:extLst>
              <a:ext uri="{FF2B5EF4-FFF2-40B4-BE49-F238E27FC236}">
                <a16:creationId xmlns:a16="http://schemas.microsoft.com/office/drawing/2014/main" id="{34EE2165-6E22-4AA0-92B2-A674A619B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32" y="3871865"/>
            <a:ext cx="2044805" cy="1651085"/>
          </a:xfrm>
          <a:prstGeom prst="rect">
            <a:avLst/>
          </a:prstGeom>
        </p:spPr>
      </p:pic>
      <p:pic>
        <p:nvPicPr>
          <p:cNvPr id="11" name="图片 10" descr="来自网页的消息">
            <a:extLst>
              <a:ext uri="{FF2B5EF4-FFF2-40B4-BE49-F238E27FC236}">
                <a16:creationId xmlns:a16="http://schemas.microsoft.com/office/drawing/2014/main" id="{4DC16E23-4432-4DEC-A344-D801FC318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31" y="4088127"/>
            <a:ext cx="1505027" cy="16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66398-95AE-4638-B931-A4616D6D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可以支持批量删除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57C4523-F61B-427A-AE10-47DBC1C89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97" y="1427619"/>
            <a:ext cx="8083965" cy="3200564"/>
          </a:xfrm>
        </p:spPr>
      </p:pic>
      <p:pic>
        <p:nvPicPr>
          <p:cNvPr id="11" name="图片 10" descr="来自网页的消息">
            <a:extLst>
              <a:ext uri="{FF2B5EF4-FFF2-40B4-BE49-F238E27FC236}">
                <a16:creationId xmlns:a16="http://schemas.microsoft.com/office/drawing/2014/main" id="{81AF1A29-F686-48B3-A3BE-38BD37A39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65" y="4865134"/>
            <a:ext cx="1505027" cy="16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9BAA4-7D60-4A46-AB1C-CDA95808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修改操作之前会有回显</a:t>
            </a:r>
          </a:p>
        </p:txBody>
      </p:sp>
      <p:pic>
        <p:nvPicPr>
          <p:cNvPr id="5" name="内容占位符 4" descr="更新员工 -- 网页对话框">
            <a:extLst>
              <a:ext uri="{FF2B5EF4-FFF2-40B4-BE49-F238E27FC236}">
                <a16:creationId xmlns:a16="http://schemas.microsoft.com/office/drawing/2014/main" id="{A3354A06-6D8C-4DAC-936E-E95231037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9" y="1348377"/>
            <a:ext cx="5875492" cy="232888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7C0A80-518B-4A54-B603-7F5014B68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" y="4660516"/>
            <a:ext cx="11827285" cy="12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1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首先登陆CRM 项目</vt:lpstr>
      <vt:lpstr>登录后搜索自己的菜单</vt:lpstr>
      <vt:lpstr>PowerPoint 演示文稿</vt:lpstr>
      <vt:lpstr>输入查询条件得到信息</vt:lpstr>
      <vt:lpstr>新增员工        这里会有一些校验</vt:lpstr>
      <vt:lpstr>可以支持批量删除</vt:lpstr>
      <vt:lpstr>修改操作之前会有回显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首先登陆CRM 项目</dc:title>
  <dc:creator>1193212748@qq.com</dc:creator>
  <cp:lastModifiedBy>1193212748@qq.com</cp:lastModifiedBy>
  <cp:revision>5</cp:revision>
  <dcterms:created xsi:type="dcterms:W3CDTF">2018-10-30T08:39:34Z</dcterms:created>
  <dcterms:modified xsi:type="dcterms:W3CDTF">2018-10-31T07:46:33Z</dcterms:modified>
</cp:coreProperties>
</file>