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5"/>
  </p:notesMasterIdLst>
  <p:sldIdLst>
    <p:sldId id="694" r:id="rId4"/>
    <p:sldId id="978" r:id="rId5"/>
    <p:sldId id="998" r:id="rId6"/>
    <p:sldId id="999" r:id="rId7"/>
    <p:sldId id="1000" r:id="rId8"/>
    <p:sldId id="1002" r:id="rId9"/>
    <p:sldId id="997" r:id="rId10"/>
    <p:sldId id="1003" r:id="rId11"/>
    <p:sldId id="1004" r:id="rId12"/>
    <p:sldId id="1005" r:id="rId13"/>
    <p:sldId id="1006" r:id="rId14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2" autoAdjust="0"/>
    <p:restoredTop sz="98487" autoAdjust="0"/>
  </p:normalViewPr>
  <p:slideViewPr>
    <p:cSldViewPr snapToGrid="0" snapToObjects="1">
      <p:cViewPr varScale="1">
        <p:scale>
          <a:sx n="108" d="100"/>
          <a:sy n="108" d="100"/>
        </p:scale>
        <p:origin x="72" y="11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석주" userId="60802a1d-ff80-4eeb-a4f7-f16fe12f7caf" providerId="ADAL" clId="{9737F2F3-8D3D-43D1-A93A-37A4CBFA4BBA}"/>
    <pc:docChg chg="addSld delSld modSld">
      <pc:chgData name="장석주" userId="60802a1d-ff80-4eeb-a4f7-f16fe12f7caf" providerId="ADAL" clId="{9737F2F3-8D3D-43D1-A93A-37A4CBFA4BBA}" dt="2019-09-04T17:12:39.561" v="354" actId="20577"/>
      <pc:docMkLst>
        <pc:docMk/>
      </pc:docMkLst>
      <pc:sldChg chg="modSp">
        <pc:chgData name="장석주" userId="60802a1d-ff80-4eeb-a4f7-f16fe12f7caf" providerId="ADAL" clId="{9737F2F3-8D3D-43D1-A93A-37A4CBFA4BBA}" dt="2019-09-04T14:20:01.353" v="8"/>
        <pc:sldMkLst>
          <pc:docMk/>
          <pc:sldMk cId="0" sldId="694"/>
        </pc:sldMkLst>
        <pc:spChg chg="mod">
          <ac:chgData name="장석주" userId="60802a1d-ff80-4eeb-a4f7-f16fe12f7caf" providerId="ADAL" clId="{9737F2F3-8D3D-43D1-A93A-37A4CBFA4BBA}" dt="2019-09-04T14:20:01.353" v="8"/>
          <ac:spMkLst>
            <pc:docMk/>
            <pc:sldMk cId="0" sldId="694"/>
            <ac:spMk id="3074" creationId="{00000000-0000-0000-0000-000000000000}"/>
          </ac:spMkLst>
        </pc:spChg>
      </pc:sldChg>
      <pc:sldChg chg="addSp delSp modSp">
        <pc:chgData name="장석주" userId="60802a1d-ff80-4eeb-a4f7-f16fe12f7caf" providerId="ADAL" clId="{9737F2F3-8D3D-43D1-A93A-37A4CBFA4BBA}" dt="2019-09-04T15:35:06.158" v="92"/>
        <pc:sldMkLst>
          <pc:docMk/>
          <pc:sldMk cId="235150543" sldId="978"/>
        </pc:sldMkLst>
        <pc:spChg chg="mod">
          <ac:chgData name="장석주" userId="60802a1d-ff80-4eeb-a4f7-f16fe12f7caf" providerId="ADAL" clId="{9737F2F3-8D3D-43D1-A93A-37A4CBFA4BBA}" dt="2019-09-04T14:34:44.408" v="25"/>
          <ac:spMkLst>
            <pc:docMk/>
            <pc:sldMk cId="235150543" sldId="978"/>
            <ac:spMk id="15" creationId="{00000000-0000-0000-0000-000000000000}"/>
          </ac:spMkLst>
        </pc:spChg>
        <pc:spChg chg="add mod">
          <ac:chgData name="장석주" userId="60802a1d-ff80-4eeb-a4f7-f16fe12f7caf" providerId="ADAL" clId="{9737F2F3-8D3D-43D1-A93A-37A4CBFA4BBA}" dt="2019-09-04T14:18:26.009" v="7"/>
          <ac:spMkLst>
            <pc:docMk/>
            <pc:sldMk cId="235150543" sldId="978"/>
            <ac:spMk id="17" creationId="{9684CF56-7F08-4350-9ABD-9B5F1DC203F7}"/>
          </ac:spMkLst>
        </pc:spChg>
        <pc:spChg chg="del">
          <ac:chgData name="장석주" userId="60802a1d-ff80-4eeb-a4f7-f16fe12f7caf" providerId="ADAL" clId="{9737F2F3-8D3D-43D1-A93A-37A4CBFA4BBA}" dt="2019-09-04T14:14:35.411" v="1" actId="478"/>
          <ac:spMkLst>
            <pc:docMk/>
            <pc:sldMk cId="235150543" sldId="978"/>
            <ac:spMk id="27" creationId="{00000000-0000-0000-0000-000000000000}"/>
          </ac:spMkLst>
        </pc:spChg>
        <pc:picChg chg="add">
          <ac:chgData name="장석주" userId="60802a1d-ff80-4eeb-a4f7-f16fe12f7caf" providerId="ADAL" clId="{9737F2F3-8D3D-43D1-A93A-37A4CBFA4BBA}" dt="2019-09-04T14:16:48.454" v="2"/>
          <ac:picMkLst>
            <pc:docMk/>
            <pc:sldMk cId="235150543" sldId="978"/>
            <ac:picMk id="3" creationId="{89767A8B-285A-4C21-A90A-DDBA4060FFAD}"/>
          </ac:picMkLst>
        </pc:picChg>
        <pc:picChg chg="add">
          <ac:chgData name="장석주" userId="60802a1d-ff80-4eeb-a4f7-f16fe12f7caf" providerId="ADAL" clId="{9737F2F3-8D3D-43D1-A93A-37A4CBFA4BBA}" dt="2019-09-04T14:17:45.014" v="3"/>
          <ac:picMkLst>
            <pc:docMk/>
            <pc:sldMk cId="235150543" sldId="978"/>
            <ac:picMk id="4" creationId="{4FEE17DF-7B37-4E06-93A9-ED98A3611ED6}"/>
          </ac:picMkLst>
        </pc:picChg>
        <pc:picChg chg="add">
          <ac:chgData name="장석주" userId="60802a1d-ff80-4eeb-a4f7-f16fe12f7caf" providerId="ADAL" clId="{9737F2F3-8D3D-43D1-A93A-37A4CBFA4BBA}" dt="2019-09-04T14:21:16.029" v="9"/>
          <ac:picMkLst>
            <pc:docMk/>
            <pc:sldMk cId="235150543" sldId="978"/>
            <ac:picMk id="5" creationId="{D480CC63-6EBA-48FB-B279-E2868E94F822}"/>
          </ac:picMkLst>
        </pc:picChg>
        <pc:picChg chg="add del">
          <ac:chgData name="장석주" userId="60802a1d-ff80-4eeb-a4f7-f16fe12f7caf" providerId="ADAL" clId="{9737F2F3-8D3D-43D1-A93A-37A4CBFA4BBA}" dt="2019-09-04T14:30:15.247" v="13"/>
          <ac:picMkLst>
            <pc:docMk/>
            <pc:sldMk cId="235150543" sldId="978"/>
            <ac:picMk id="6" creationId="{05E1C710-576E-441C-A970-2FC30287BBB3}"/>
          </ac:picMkLst>
        </pc:picChg>
        <pc:picChg chg="add">
          <ac:chgData name="장석주" userId="60802a1d-ff80-4eeb-a4f7-f16fe12f7caf" providerId="ADAL" clId="{9737F2F3-8D3D-43D1-A93A-37A4CBFA4BBA}" dt="2019-09-04T14:31:58.497" v="14"/>
          <ac:picMkLst>
            <pc:docMk/>
            <pc:sldMk cId="235150543" sldId="978"/>
            <ac:picMk id="7" creationId="{87806FC5-1180-4B09-AF7B-CC06C449C42D}"/>
          </ac:picMkLst>
        </pc:picChg>
        <pc:picChg chg="add">
          <ac:chgData name="장석주" userId="60802a1d-ff80-4eeb-a4f7-f16fe12f7caf" providerId="ADAL" clId="{9737F2F3-8D3D-43D1-A93A-37A4CBFA4BBA}" dt="2019-09-04T15:34:09.291" v="91"/>
          <ac:picMkLst>
            <pc:docMk/>
            <pc:sldMk cId="235150543" sldId="978"/>
            <ac:picMk id="10" creationId="{A74EB07C-30FE-48FF-B274-E0F42BA42A6E}"/>
          </ac:picMkLst>
        </pc:picChg>
        <pc:picChg chg="add">
          <ac:chgData name="장석주" userId="60802a1d-ff80-4eeb-a4f7-f16fe12f7caf" providerId="ADAL" clId="{9737F2F3-8D3D-43D1-A93A-37A4CBFA4BBA}" dt="2019-09-04T15:35:06.158" v="92"/>
          <ac:picMkLst>
            <pc:docMk/>
            <pc:sldMk cId="235150543" sldId="978"/>
            <ac:picMk id="11" creationId="{95A715A3-0BF2-4842-9D96-3D23572F135E}"/>
          </ac:picMkLst>
        </pc:picChg>
      </pc:sldChg>
      <pc:sldChg chg="addSp delSp modSp add">
        <pc:chgData name="장석주" userId="60802a1d-ff80-4eeb-a4f7-f16fe12f7caf" providerId="ADAL" clId="{9737F2F3-8D3D-43D1-A93A-37A4CBFA4BBA}" dt="2019-09-04T17:12:39.561" v="354" actId="20577"/>
        <pc:sldMkLst>
          <pc:docMk/>
          <pc:sldMk cId="3836928974" sldId="997"/>
        </pc:sldMkLst>
        <pc:spChg chg="add mod">
          <ac:chgData name="장석주" userId="60802a1d-ff80-4eeb-a4f7-f16fe12f7caf" providerId="ADAL" clId="{9737F2F3-8D3D-43D1-A93A-37A4CBFA4BBA}" dt="2019-09-04T17:12:39.561" v="354" actId="20577"/>
          <ac:spMkLst>
            <pc:docMk/>
            <pc:sldMk cId="3836928974" sldId="997"/>
            <ac:spMk id="3" creationId="{65FC8432-4A70-44A9-AB83-4097BE650678}"/>
          </ac:spMkLst>
        </pc:spChg>
        <pc:spChg chg="del">
          <ac:chgData name="장석주" userId="60802a1d-ff80-4eeb-a4f7-f16fe12f7caf" providerId="ADAL" clId="{9737F2F3-8D3D-43D1-A93A-37A4CBFA4BBA}" dt="2019-09-04T15:57:43.794" v="103" actId="478"/>
          <ac:spMkLst>
            <pc:docMk/>
            <pc:sldMk cId="3836928974" sldId="997"/>
            <ac:spMk id="9" creationId="{00000000-0000-0000-0000-000000000000}"/>
          </ac:spMkLst>
        </pc:spChg>
        <pc:spChg chg="del">
          <ac:chgData name="장석주" userId="60802a1d-ff80-4eeb-a4f7-f16fe12f7caf" providerId="ADAL" clId="{9737F2F3-8D3D-43D1-A93A-37A4CBFA4BBA}" dt="2019-09-04T15:57:43.794" v="103" actId="478"/>
          <ac:spMkLst>
            <pc:docMk/>
            <pc:sldMk cId="3836928974" sldId="997"/>
            <ac:spMk id="12" creationId="{00000000-0000-0000-0000-000000000000}"/>
          </ac:spMkLst>
        </pc:spChg>
        <pc:spChg chg="del">
          <ac:chgData name="장석주" userId="60802a1d-ff80-4eeb-a4f7-f16fe12f7caf" providerId="ADAL" clId="{9737F2F3-8D3D-43D1-A93A-37A4CBFA4BBA}" dt="2019-09-04T15:57:43.794" v="103" actId="478"/>
          <ac:spMkLst>
            <pc:docMk/>
            <pc:sldMk cId="3836928974" sldId="997"/>
            <ac:spMk id="14" creationId="{00000000-0000-0000-0000-000000000000}"/>
          </ac:spMkLst>
        </pc:spChg>
        <pc:spChg chg="del">
          <ac:chgData name="장석주" userId="60802a1d-ff80-4eeb-a4f7-f16fe12f7caf" providerId="ADAL" clId="{9737F2F3-8D3D-43D1-A93A-37A4CBFA4BBA}" dt="2019-09-04T15:57:43.794" v="103" actId="478"/>
          <ac:spMkLst>
            <pc:docMk/>
            <pc:sldMk cId="3836928974" sldId="997"/>
            <ac:spMk id="15" creationId="{00000000-0000-0000-0000-000000000000}"/>
          </ac:spMkLst>
        </pc:spChg>
        <pc:spChg chg="del">
          <ac:chgData name="장석주" userId="60802a1d-ff80-4eeb-a4f7-f16fe12f7caf" providerId="ADAL" clId="{9737F2F3-8D3D-43D1-A93A-37A4CBFA4BBA}" dt="2019-09-04T15:57:43.794" v="103" actId="478"/>
          <ac:spMkLst>
            <pc:docMk/>
            <pc:sldMk cId="3836928974" sldId="997"/>
            <ac:spMk id="18" creationId="{00000000-0000-0000-0000-000000000000}"/>
          </ac:spMkLst>
        </pc:spChg>
        <pc:spChg chg="del">
          <ac:chgData name="장석주" userId="60802a1d-ff80-4eeb-a4f7-f16fe12f7caf" providerId="ADAL" clId="{9737F2F3-8D3D-43D1-A93A-37A4CBFA4BBA}" dt="2019-09-04T15:57:43.794" v="103" actId="478"/>
          <ac:spMkLst>
            <pc:docMk/>
            <pc:sldMk cId="3836928974" sldId="997"/>
            <ac:spMk id="19" creationId="{00000000-0000-0000-0000-000000000000}"/>
          </ac:spMkLst>
        </pc:spChg>
        <pc:spChg chg="del">
          <ac:chgData name="장석주" userId="60802a1d-ff80-4eeb-a4f7-f16fe12f7caf" providerId="ADAL" clId="{9737F2F3-8D3D-43D1-A93A-37A4CBFA4BBA}" dt="2019-09-04T15:57:43.794" v="103" actId="478"/>
          <ac:spMkLst>
            <pc:docMk/>
            <pc:sldMk cId="3836928974" sldId="997"/>
            <ac:spMk id="20" creationId="{00000000-0000-0000-0000-000000000000}"/>
          </ac:spMkLst>
        </pc:spChg>
        <pc:spChg chg="del">
          <ac:chgData name="장석주" userId="60802a1d-ff80-4eeb-a4f7-f16fe12f7caf" providerId="ADAL" clId="{9737F2F3-8D3D-43D1-A93A-37A4CBFA4BBA}" dt="2019-09-04T15:57:43.794" v="103" actId="478"/>
          <ac:spMkLst>
            <pc:docMk/>
            <pc:sldMk cId="3836928974" sldId="997"/>
            <ac:spMk id="21" creationId="{00000000-0000-0000-0000-000000000000}"/>
          </ac:spMkLst>
        </pc:spChg>
        <pc:spChg chg="del">
          <ac:chgData name="장석주" userId="60802a1d-ff80-4eeb-a4f7-f16fe12f7caf" providerId="ADAL" clId="{9737F2F3-8D3D-43D1-A93A-37A4CBFA4BBA}" dt="2019-09-04T15:57:43.794" v="103" actId="478"/>
          <ac:spMkLst>
            <pc:docMk/>
            <pc:sldMk cId="3836928974" sldId="997"/>
            <ac:spMk id="27" creationId="{00000000-0000-0000-0000-000000000000}"/>
          </ac:spMkLst>
        </pc:spChg>
        <pc:picChg chg="del">
          <ac:chgData name="장석주" userId="60802a1d-ff80-4eeb-a4f7-f16fe12f7caf" providerId="ADAL" clId="{9737F2F3-8D3D-43D1-A93A-37A4CBFA4BBA}" dt="2019-09-04T15:57:43.794" v="103" actId="478"/>
          <ac:picMkLst>
            <pc:docMk/>
            <pc:sldMk cId="3836928974" sldId="997"/>
            <ac:picMk id="2" creationId="{C31DAC95-3F35-1142-8C78-450AF60A7AA8}"/>
          </ac:picMkLst>
        </pc:picChg>
      </pc:sldChg>
      <pc:sldChg chg="addSp delSp modSp add">
        <pc:chgData name="장석주" userId="60802a1d-ff80-4eeb-a4f7-f16fe12f7caf" providerId="ADAL" clId="{9737F2F3-8D3D-43D1-A93A-37A4CBFA4BBA}" dt="2019-09-04T15:22:41.105" v="76"/>
        <pc:sldMkLst>
          <pc:docMk/>
          <pc:sldMk cId="3638621708" sldId="998"/>
        </pc:sldMkLst>
        <pc:spChg chg="mod">
          <ac:chgData name="장석주" userId="60802a1d-ff80-4eeb-a4f7-f16fe12f7caf" providerId="ADAL" clId="{9737F2F3-8D3D-43D1-A93A-37A4CBFA4BBA}" dt="2019-09-04T14:49:02.943" v="35"/>
          <ac:spMkLst>
            <pc:docMk/>
            <pc:sldMk cId="3638621708" sldId="998"/>
            <ac:spMk id="15" creationId="{00000000-0000-0000-0000-000000000000}"/>
          </ac:spMkLst>
        </pc:spChg>
        <pc:spChg chg="add">
          <ac:chgData name="장석주" userId="60802a1d-ff80-4eeb-a4f7-f16fe12f7caf" providerId="ADAL" clId="{9737F2F3-8D3D-43D1-A93A-37A4CBFA4BBA}" dt="2019-09-04T14:56:11.631" v="50"/>
          <ac:spMkLst>
            <pc:docMk/>
            <pc:sldMk cId="3638621708" sldId="998"/>
            <ac:spMk id="19" creationId="{2705FD51-9853-4C90-A17F-AD803035028E}"/>
          </ac:spMkLst>
        </pc:spChg>
        <pc:spChg chg="del mod">
          <ac:chgData name="장석주" userId="60802a1d-ff80-4eeb-a4f7-f16fe12f7caf" providerId="ADAL" clId="{9737F2F3-8D3D-43D1-A93A-37A4CBFA4BBA}" dt="2019-09-04T15:22:41.105" v="76"/>
          <ac:spMkLst>
            <pc:docMk/>
            <pc:sldMk cId="3638621708" sldId="998"/>
            <ac:spMk id="21" creationId="{00000000-0000-0000-0000-000000000000}"/>
          </ac:spMkLst>
        </pc:spChg>
        <pc:spChg chg="add">
          <ac:chgData name="장석주" userId="60802a1d-ff80-4eeb-a4f7-f16fe12f7caf" providerId="ADAL" clId="{9737F2F3-8D3D-43D1-A93A-37A4CBFA4BBA}" dt="2019-09-04T14:56:42.358" v="51"/>
          <ac:spMkLst>
            <pc:docMk/>
            <pc:sldMk cId="3638621708" sldId="998"/>
            <ac:spMk id="22" creationId="{B13ED5BB-3B8B-4EE6-B636-C3A55DBBB80E}"/>
          </ac:spMkLst>
        </pc:spChg>
        <pc:spChg chg="add">
          <ac:chgData name="장석주" userId="60802a1d-ff80-4eeb-a4f7-f16fe12f7caf" providerId="ADAL" clId="{9737F2F3-8D3D-43D1-A93A-37A4CBFA4BBA}" dt="2019-09-04T15:21:02.112" v="71"/>
          <ac:spMkLst>
            <pc:docMk/>
            <pc:sldMk cId="3638621708" sldId="998"/>
            <ac:spMk id="23" creationId="{141E1A69-ED65-4D56-983A-D70E169C7644}"/>
          </ac:spMkLst>
        </pc:spChg>
        <pc:spChg chg="add">
          <ac:chgData name="장석주" userId="60802a1d-ff80-4eeb-a4f7-f16fe12f7caf" providerId="ADAL" clId="{9737F2F3-8D3D-43D1-A93A-37A4CBFA4BBA}" dt="2019-09-04T15:21:28.369" v="72"/>
          <ac:spMkLst>
            <pc:docMk/>
            <pc:sldMk cId="3638621708" sldId="998"/>
            <ac:spMk id="24" creationId="{47D3EF96-CE90-491D-B01F-88851613DE76}"/>
          </ac:spMkLst>
        </pc:spChg>
        <pc:picChg chg="add">
          <ac:chgData name="장석주" userId="60802a1d-ff80-4eeb-a4f7-f16fe12f7caf" providerId="ADAL" clId="{9737F2F3-8D3D-43D1-A93A-37A4CBFA4BBA}" dt="2019-09-04T14:39:11.112" v="26"/>
          <ac:picMkLst>
            <pc:docMk/>
            <pc:sldMk cId="3638621708" sldId="998"/>
            <ac:picMk id="2" creationId="{0EE88ED8-E593-41C9-AAE1-F836F6C0A9F9}"/>
          </ac:picMkLst>
        </pc:picChg>
        <pc:picChg chg="add">
          <ac:chgData name="장석주" userId="60802a1d-ff80-4eeb-a4f7-f16fe12f7caf" providerId="ADAL" clId="{9737F2F3-8D3D-43D1-A93A-37A4CBFA4BBA}" dt="2019-09-04T14:47:36.413" v="29"/>
          <ac:picMkLst>
            <pc:docMk/>
            <pc:sldMk cId="3638621708" sldId="998"/>
            <ac:picMk id="3" creationId="{9A201C33-FB7B-481B-8F34-07D748CE356D}"/>
          </ac:picMkLst>
        </pc:picChg>
        <pc:picChg chg="add">
          <ac:chgData name="장석주" userId="60802a1d-ff80-4eeb-a4f7-f16fe12f7caf" providerId="ADAL" clId="{9737F2F3-8D3D-43D1-A93A-37A4CBFA4BBA}" dt="2019-09-04T15:20:16.532" v="70"/>
          <ac:picMkLst>
            <pc:docMk/>
            <pc:sldMk cId="3638621708" sldId="998"/>
            <ac:picMk id="6" creationId="{F5E4891B-96DE-48E1-BCD1-F6C6AC4EE2E6}"/>
          </ac:picMkLst>
        </pc:picChg>
      </pc:sldChg>
      <pc:sldChg chg="add del">
        <pc:chgData name="장석주" userId="60802a1d-ff80-4eeb-a4f7-f16fe12f7caf" providerId="ADAL" clId="{9737F2F3-8D3D-43D1-A93A-37A4CBFA4BBA}" dt="2019-09-04T14:32:14.010" v="16"/>
        <pc:sldMkLst>
          <pc:docMk/>
          <pc:sldMk cId="1290018386" sldId="999"/>
        </pc:sldMkLst>
      </pc:sldChg>
      <pc:sldChg chg="addSp modSp add">
        <pc:chgData name="장석주" userId="60802a1d-ff80-4eeb-a4f7-f16fe12f7caf" providerId="ADAL" clId="{9737F2F3-8D3D-43D1-A93A-37A4CBFA4BBA}" dt="2019-09-04T15:25:25.766" v="78"/>
        <pc:sldMkLst>
          <pc:docMk/>
          <pc:sldMk cId="2192727145" sldId="999"/>
        </pc:sldMkLst>
        <pc:spChg chg="add mod">
          <ac:chgData name="장석주" userId="60802a1d-ff80-4eeb-a4f7-f16fe12f7caf" providerId="ADAL" clId="{9737F2F3-8D3D-43D1-A93A-37A4CBFA4BBA}" dt="2019-09-04T14:52:30.326" v="42" actId="207"/>
          <ac:spMkLst>
            <pc:docMk/>
            <pc:sldMk cId="2192727145" sldId="999"/>
            <ac:spMk id="5" creationId="{347A7D3E-8A7D-4820-908A-32C04C2768AA}"/>
          </ac:spMkLst>
        </pc:spChg>
        <pc:spChg chg="add">
          <ac:chgData name="장석주" userId="60802a1d-ff80-4eeb-a4f7-f16fe12f7caf" providerId="ADAL" clId="{9737F2F3-8D3D-43D1-A93A-37A4CBFA4BBA}" dt="2019-09-04T15:04:28.756" v="53"/>
          <ac:spMkLst>
            <pc:docMk/>
            <pc:sldMk cId="2192727145" sldId="999"/>
            <ac:spMk id="16" creationId="{2818FC44-AC69-423F-82FC-96B9DFDD7F21}"/>
          </ac:spMkLst>
        </pc:spChg>
        <pc:spChg chg="add mod">
          <ac:chgData name="장석주" userId="60802a1d-ff80-4eeb-a4f7-f16fe12f7caf" providerId="ADAL" clId="{9737F2F3-8D3D-43D1-A93A-37A4CBFA4BBA}" dt="2019-09-04T15:25:25.766" v="78"/>
          <ac:spMkLst>
            <pc:docMk/>
            <pc:sldMk cId="2192727145" sldId="999"/>
            <ac:spMk id="17" creationId="{C872D1F9-D5B4-48A7-B211-96E910AF5BB6}"/>
          </ac:spMkLst>
        </pc:spChg>
        <pc:spChg chg="mod">
          <ac:chgData name="장석주" userId="60802a1d-ff80-4eeb-a4f7-f16fe12f7caf" providerId="ADAL" clId="{9737F2F3-8D3D-43D1-A93A-37A4CBFA4BBA}" dt="2019-09-04T14:55:20.151" v="49"/>
          <ac:spMkLst>
            <pc:docMk/>
            <pc:sldMk cId="2192727145" sldId="999"/>
            <ac:spMk id="21" creationId="{00000000-0000-0000-0000-000000000000}"/>
          </ac:spMkLst>
        </pc:spChg>
        <pc:picChg chg="add">
          <ac:chgData name="장석주" userId="60802a1d-ff80-4eeb-a4f7-f16fe12f7caf" providerId="ADAL" clId="{9737F2F3-8D3D-43D1-A93A-37A4CBFA4BBA}" dt="2019-09-04T14:50:54.329" v="37"/>
          <ac:picMkLst>
            <pc:docMk/>
            <pc:sldMk cId="2192727145" sldId="999"/>
            <ac:picMk id="4" creationId="{98085D37-CA2C-441B-A18F-6434F6867FEF}"/>
          </ac:picMkLst>
        </pc:picChg>
        <pc:picChg chg="add">
          <ac:chgData name="장석주" userId="60802a1d-ff80-4eeb-a4f7-f16fe12f7caf" providerId="ADAL" clId="{9737F2F3-8D3D-43D1-A93A-37A4CBFA4BBA}" dt="2019-09-04T14:54:32.392" v="46"/>
          <ac:picMkLst>
            <pc:docMk/>
            <pc:sldMk cId="2192727145" sldId="999"/>
            <ac:picMk id="6" creationId="{13D7221A-1FF4-46BE-AAC6-4EA7F3F736E8}"/>
          </ac:picMkLst>
        </pc:picChg>
        <pc:picChg chg="add">
          <ac:chgData name="장석주" userId="60802a1d-ff80-4eeb-a4f7-f16fe12f7caf" providerId="ADAL" clId="{9737F2F3-8D3D-43D1-A93A-37A4CBFA4BBA}" dt="2019-09-04T15:04:10.387" v="52"/>
          <ac:picMkLst>
            <pc:docMk/>
            <pc:sldMk cId="2192727145" sldId="999"/>
            <ac:picMk id="7" creationId="{FE763B92-01E0-4ED9-9FDF-DB602791A39B}"/>
          </ac:picMkLst>
        </pc:picChg>
        <pc:picChg chg="add">
          <ac:chgData name="장석주" userId="60802a1d-ff80-4eeb-a4f7-f16fe12f7caf" providerId="ADAL" clId="{9737F2F3-8D3D-43D1-A93A-37A4CBFA4BBA}" dt="2019-09-04T15:08:23.634" v="54"/>
          <ac:picMkLst>
            <pc:docMk/>
            <pc:sldMk cId="2192727145" sldId="999"/>
            <ac:picMk id="9" creationId="{636BD4C1-FA5F-4816-8B46-64B18C16CB88}"/>
          </ac:picMkLst>
        </pc:picChg>
      </pc:sldChg>
      <pc:sldChg chg="addSp modSp add">
        <pc:chgData name="장석주" userId="60802a1d-ff80-4eeb-a4f7-f16fe12f7caf" providerId="ADAL" clId="{9737F2F3-8D3D-43D1-A93A-37A4CBFA4BBA}" dt="2019-09-04T15:33:15.509" v="90"/>
        <pc:sldMkLst>
          <pc:docMk/>
          <pc:sldMk cId="493536403" sldId="1000"/>
        </pc:sldMkLst>
        <pc:spChg chg="add">
          <ac:chgData name="장석주" userId="60802a1d-ff80-4eeb-a4f7-f16fe12f7caf" providerId="ADAL" clId="{9737F2F3-8D3D-43D1-A93A-37A4CBFA4BBA}" dt="2019-09-04T15:30:53.330" v="87"/>
          <ac:spMkLst>
            <pc:docMk/>
            <pc:sldMk cId="493536403" sldId="1000"/>
            <ac:spMk id="14" creationId="{2B8A2CBD-20CA-43AC-A703-2078FE082F23}"/>
          </ac:spMkLst>
        </pc:spChg>
        <pc:spChg chg="add mod">
          <ac:chgData name="장석주" userId="60802a1d-ff80-4eeb-a4f7-f16fe12f7caf" providerId="ADAL" clId="{9737F2F3-8D3D-43D1-A93A-37A4CBFA4BBA}" dt="2019-09-04T15:31:19.757" v="88"/>
          <ac:spMkLst>
            <pc:docMk/>
            <pc:sldMk cId="493536403" sldId="1000"/>
            <ac:spMk id="15" creationId="{106ADEBE-9355-44B8-B505-843C8DFB4CDB}"/>
          </ac:spMkLst>
        </pc:spChg>
        <pc:spChg chg="mod">
          <ac:chgData name="장석주" userId="60802a1d-ff80-4eeb-a4f7-f16fe12f7caf" providerId="ADAL" clId="{9737F2F3-8D3D-43D1-A93A-37A4CBFA4BBA}" dt="2019-09-04T15:29:05.091" v="85"/>
          <ac:spMkLst>
            <pc:docMk/>
            <pc:sldMk cId="493536403" sldId="1000"/>
            <ac:spMk id="17" creationId="{C872D1F9-D5B4-48A7-B211-96E910AF5BB6}"/>
          </ac:spMkLst>
        </pc:spChg>
        <pc:spChg chg="add">
          <ac:chgData name="장석주" userId="60802a1d-ff80-4eeb-a4f7-f16fe12f7caf" providerId="ADAL" clId="{9737F2F3-8D3D-43D1-A93A-37A4CBFA4BBA}" dt="2019-09-04T15:32:24.141" v="89"/>
          <ac:spMkLst>
            <pc:docMk/>
            <pc:sldMk cId="493536403" sldId="1000"/>
            <ac:spMk id="18" creationId="{F8FE661E-8426-491D-9753-E88123731166}"/>
          </ac:spMkLst>
        </pc:spChg>
        <pc:spChg chg="add">
          <ac:chgData name="장석주" userId="60802a1d-ff80-4eeb-a4f7-f16fe12f7caf" providerId="ADAL" clId="{9737F2F3-8D3D-43D1-A93A-37A4CBFA4BBA}" dt="2019-09-04T15:33:15.509" v="90"/>
          <ac:spMkLst>
            <pc:docMk/>
            <pc:sldMk cId="493536403" sldId="1000"/>
            <ac:spMk id="19" creationId="{60625068-0C3A-4648-A3AD-C0AC457C8DC1}"/>
          </ac:spMkLst>
        </pc:spChg>
        <pc:spChg chg="mod">
          <ac:chgData name="장석주" userId="60802a1d-ff80-4eeb-a4f7-f16fe12f7caf" providerId="ADAL" clId="{9737F2F3-8D3D-43D1-A93A-37A4CBFA4BBA}" dt="2019-09-04T15:28:48.323" v="83"/>
          <ac:spMkLst>
            <pc:docMk/>
            <pc:sldMk cId="493536403" sldId="1000"/>
            <ac:spMk id="21" creationId="{00000000-0000-0000-0000-000000000000}"/>
          </ac:spMkLst>
        </pc:spChg>
        <pc:picChg chg="add">
          <ac:chgData name="장석주" userId="60802a1d-ff80-4eeb-a4f7-f16fe12f7caf" providerId="ADAL" clId="{9737F2F3-8D3D-43D1-A93A-37A4CBFA4BBA}" dt="2019-09-04T15:28:28.111" v="81"/>
          <ac:picMkLst>
            <pc:docMk/>
            <pc:sldMk cId="493536403" sldId="1000"/>
            <ac:picMk id="2" creationId="{75309083-B132-4BA4-A2E8-31B59BD38E2A}"/>
          </ac:picMkLst>
        </pc:picChg>
        <pc:picChg chg="add">
          <ac:chgData name="장석주" userId="60802a1d-ff80-4eeb-a4f7-f16fe12f7caf" providerId="ADAL" clId="{9737F2F3-8D3D-43D1-A93A-37A4CBFA4BBA}" dt="2019-09-04T15:30:13.382" v="86"/>
          <ac:picMkLst>
            <pc:docMk/>
            <pc:sldMk cId="493536403" sldId="1000"/>
            <ac:picMk id="3" creationId="{1301CB1B-253B-495C-A032-AD2DE0DBC91C}"/>
          </ac:picMkLst>
        </pc:picChg>
      </pc:sldChg>
      <pc:sldChg chg="add">
        <pc:chgData name="장석주" userId="60802a1d-ff80-4eeb-a4f7-f16fe12f7caf" providerId="ADAL" clId="{9737F2F3-8D3D-43D1-A93A-37A4CBFA4BBA}" dt="2019-09-04T15:27:15.448" v="80"/>
        <pc:sldMkLst>
          <pc:docMk/>
          <pc:sldMk cId="3937114692" sldId="1001"/>
        </pc:sldMkLst>
      </pc:sldChg>
      <pc:sldChg chg="addSp modSp add">
        <pc:chgData name="장석주" userId="60802a1d-ff80-4eeb-a4f7-f16fe12f7caf" providerId="ADAL" clId="{9737F2F3-8D3D-43D1-A93A-37A4CBFA4BBA}" dt="2019-09-04T15:56:27.007" v="101"/>
        <pc:sldMkLst>
          <pc:docMk/>
          <pc:sldMk cId="3696919541" sldId="1002"/>
        </pc:sldMkLst>
        <pc:spChg chg="mod">
          <ac:chgData name="장석주" userId="60802a1d-ff80-4eeb-a4f7-f16fe12f7caf" providerId="ADAL" clId="{9737F2F3-8D3D-43D1-A93A-37A4CBFA4BBA}" dt="2019-09-04T15:46:14.952" v="96"/>
          <ac:spMkLst>
            <pc:docMk/>
            <pc:sldMk cId="3696919541" sldId="1002"/>
            <ac:spMk id="15" creationId="{00000000-0000-0000-0000-000000000000}"/>
          </ac:spMkLst>
        </pc:spChg>
        <pc:spChg chg="add mod">
          <ac:chgData name="장석주" userId="60802a1d-ff80-4eeb-a4f7-f16fe12f7caf" providerId="ADAL" clId="{9737F2F3-8D3D-43D1-A93A-37A4CBFA4BBA}" dt="2019-09-04T15:56:27.007" v="101"/>
          <ac:spMkLst>
            <pc:docMk/>
            <pc:sldMk cId="3696919541" sldId="1002"/>
            <ac:spMk id="16" creationId="{88EB91F5-4764-401E-B76F-31B9BA24A9DD}"/>
          </ac:spMkLst>
        </pc:spChg>
        <pc:spChg chg="mod">
          <ac:chgData name="장석주" userId="60802a1d-ff80-4eeb-a4f7-f16fe12f7caf" providerId="ADAL" clId="{9737F2F3-8D3D-43D1-A93A-37A4CBFA4BBA}" dt="2019-09-04T15:39:09.324" v="95"/>
          <ac:spMkLst>
            <pc:docMk/>
            <pc:sldMk cId="3696919541" sldId="1002"/>
            <ac:spMk id="17" creationId="{9684CF56-7F08-4350-9ABD-9B5F1DC203F7}"/>
          </ac:spMkLst>
        </pc:spChg>
        <pc:picChg chg="add">
          <ac:chgData name="장석주" userId="60802a1d-ff80-4eeb-a4f7-f16fe12f7caf" providerId="ADAL" clId="{9737F2F3-8D3D-43D1-A93A-37A4CBFA4BBA}" dt="2019-09-04T15:48:30.385" v="97"/>
          <ac:picMkLst>
            <pc:docMk/>
            <pc:sldMk cId="3696919541" sldId="1002"/>
            <ac:picMk id="2" creationId="{33110E4A-283F-4F6E-8F18-61D94B0A53EE}"/>
          </ac:picMkLst>
        </pc:picChg>
      </pc:sldChg>
      <pc:sldChg chg="addSp delSp modSp add">
        <pc:chgData name="장석주" userId="60802a1d-ff80-4eeb-a4f7-f16fe12f7caf" providerId="ADAL" clId="{9737F2F3-8D3D-43D1-A93A-37A4CBFA4BBA}" dt="2019-09-04T16:41:27.898" v="270"/>
        <pc:sldMkLst>
          <pc:docMk/>
          <pc:sldMk cId="86185593" sldId="1003"/>
        </pc:sldMkLst>
        <pc:spChg chg="add del mod">
          <ac:chgData name="장석주" userId="60802a1d-ff80-4eeb-a4f7-f16fe12f7caf" providerId="ADAL" clId="{9737F2F3-8D3D-43D1-A93A-37A4CBFA4BBA}" dt="2019-09-04T16:23:14.791" v="198"/>
          <ac:spMkLst>
            <pc:docMk/>
            <pc:sldMk cId="86185593" sldId="1003"/>
            <ac:spMk id="4" creationId="{A32A787A-B959-432C-99C4-517EA8E84DB4}"/>
          </ac:spMkLst>
        </pc:spChg>
        <pc:spChg chg="mod">
          <ac:chgData name="장석주" userId="60802a1d-ff80-4eeb-a4f7-f16fe12f7caf" providerId="ADAL" clId="{9737F2F3-8D3D-43D1-A93A-37A4CBFA4BBA}" dt="2019-09-04T16:04:42.045" v="135"/>
          <ac:spMkLst>
            <pc:docMk/>
            <pc:sldMk cId="86185593" sldId="1003"/>
            <ac:spMk id="9" creationId="{00000000-0000-0000-0000-000000000000}"/>
          </ac:spMkLst>
        </pc:spChg>
        <pc:spChg chg="mod">
          <ac:chgData name="장석주" userId="60802a1d-ff80-4eeb-a4f7-f16fe12f7caf" providerId="ADAL" clId="{9737F2F3-8D3D-43D1-A93A-37A4CBFA4BBA}" dt="2019-09-04T16:26:00.929" v="210"/>
          <ac:spMkLst>
            <pc:docMk/>
            <pc:sldMk cId="86185593" sldId="1003"/>
            <ac:spMk id="15" creationId="{00000000-0000-0000-0000-000000000000}"/>
          </ac:spMkLst>
        </pc:spChg>
        <pc:spChg chg="add del">
          <ac:chgData name="장석주" userId="60802a1d-ff80-4eeb-a4f7-f16fe12f7caf" providerId="ADAL" clId="{9737F2F3-8D3D-43D1-A93A-37A4CBFA4BBA}" dt="2019-09-04T16:08:16.276" v="140"/>
          <ac:spMkLst>
            <pc:docMk/>
            <pc:sldMk cId="86185593" sldId="1003"/>
            <ac:spMk id="16" creationId="{4DC5C95F-083E-49F9-B5A6-65AB74CC4673}"/>
          </ac:spMkLst>
        </pc:spChg>
        <pc:spChg chg="add del mod">
          <ac:chgData name="장석주" userId="60802a1d-ff80-4eeb-a4f7-f16fe12f7caf" providerId="ADAL" clId="{9737F2F3-8D3D-43D1-A93A-37A4CBFA4BBA}" dt="2019-09-04T16:25:26.968" v="209" actId="478"/>
          <ac:spMkLst>
            <pc:docMk/>
            <pc:sldMk cId="86185593" sldId="1003"/>
            <ac:spMk id="17" creationId="{6FCC4705-5AEC-4D46-A9FA-4C01635B732B}"/>
          </ac:spMkLst>
        </pc:spChg>
        <pc:spChg chg="mod">
          <ac:chgData name="장석주" userId="60802a1d-ff80-4eeb-a4f7-f16fe12f7caf" providerId="ADAL" clId="{9737F2F3-8D3D-43D1-A93A-37A4CBFA4BBA}" dt="2019-09-04T16:11:16.486" v="188" actId="164"/>
          <ac:spMkLst>
            <pc:docMk/>
            <pc:sldMk cId="86185593" sldId="1003"/>
            <ac:spMk id="18" creationId="{00000000-0000-0000-0000-000000000000}"/>
          </ac:spMkLst>
        </pc:spChg>
        <pc:spChg chg="mod">
          <ac:chgData name="장석주" userId="60802a1d-ff80-4eeb-a4f7-f16fe12f7caf" providerId="ADAL" clId="{9737F2F3-8D3D-43D1-A93A-37A4CBFA4BBA}" dt="2019-09-04T16:11:43.113" v="191"/>
          <ac:spMkLst>
            <pc:docMk/>
            <pc:sldMk cId="86185593" sldId="1003"/>
            <ac:spMk id="19" creationId="{00000000-0000-0000-0000-000000000000}"/>
          </ac:spMkLst>
        </pc:spChg>
        <pc:spChg chg="mod">
          <ac:chgData name="장석주" userId="60802a1d-ff80-4eeb-a4f7-f16fe12f7caf" providerId="ADAL" clId="{9737F2F3-8D3D-43D1-A93A-37A4CBFA4BBA}" dt="2019-09-04T16:36:10.424" v="234"/>
          <ac:spMkLst>
            <pc:docMk/>
            <pc:sldMk cId="86185593" sldId="1003"/>
            <ac:spMk id="21" creationId="{00000000-0000-0000-0000-000000000000}"/>
          </ac:spMkLst>
        </pc:spChg>
        <pc:spChg chg="add">
          <ac:chgData name="장석주" userId="60802a1d-ff80-4eeb-a4f7-f16fe12f7caf" providerId="ADAL" clId="{9737F2F3-8D3D-43D1-A93A-37A4CBFA4BBA}" dt="2019-09-04T16:33:11.160" v="216"/>
          <ac:spMkLst>
            <pc:docMk/>
            <pc:sldMk cId="86185593" sldId="1003"/>
            <ac:spMk id="22" creationId="{7C7CA60F-6A50-4D7B-86BB-B1E813C01218}"/>
          </ac:spMkLst>
        </pc:spChg>
        <pc:spChg chg="add mod">
          <ac:chgData name="장석주" userId="60802a1d-ff80-4eeb-a4f7-f16fe12f7caf" providerId="ADAL" clId="{9737F2F3-8D3D-43D1-A93A-37A4CBFA4BBA}" dt="2019-09-04T16:35:36.059" v="230"/>
          <ac:spMkLst>
            <pc:docMk/>
            <pc:sldMk cId="86185593" sldId="1003"/>
            <ac:spMk id="23" creationId="{32C028A2-37FF-421F-8B0B-6B64EE9E57DC}"/>
          </ac:spMkLst>
        </pc:spChg>
        <pc:spChg chg="add">
          <ac:chgData name="장석주" userId="60802a1d-ff80-4eeb-a4f7-f16fe12f7caf" providerId="ADAL" clId="{9737F2F3-8D3D-43D1-A93A-37A4CBFA4BBA}" dt="2019-09-04T16:36:16.662" v="235"/>
          <ac:spMkLst>
            <pc:docMk/>
            <pc:sldMk cId="86185593" sldId="1003"/>
            <ac:spMk id="24" creationId="{B64663EF-75E6-4314-BC0E-B856AED5DEEB}"/>
          </ac:spMkLst>
        </pc:spChg>
        <pc:spChg chg="add mod">
          <ac:chgData name="장석주" userId="60802a1d-ff80-4eeb-a4f7-f16fe12f7caf" providerId="ADAL" clId="{9737F2F3-8D3D-43D1-A93A-37A4CBFA4BBA}" dt="2019-09-04T16:36:55.184" v="236"/>
          <ac:spMkLst>
            <pc:docMk/>
            <pc:sldMk cId="86185593" sldId="1003"/>
            <ac:spMk id="25" creationId="{EB5402EC-4297-431C-BEAB-73D5F0E19787}"/>
          </ac:spMkLst>
        </pc:spChg>
        <pc:spChg chg="add">
          <ac:chgData name="장석주" userId="60802a1d-ff80-4eeb-a4f7-f16fe12f7caf" providerId="ADAL" clId="{9737F2F3-8D3D-43D1-A93A-37A4CBFA4BBA}" dt="2019-09-04T16:37:06.149" v="237"/>
          <ac:spMkLst>
            <pc:docMk/>
            <pc:sldMk cId="86185593" sldId="1003"/>
            <ac:spMk id="26" creationId="{F9506B2D-691A-45C5-9250-3EBB1F1A4BA8}"/>
          </ac:spMkLst>
        </pc:spChg>
        <pc:spChg chg="mod">
          <ac:chgData name="장석주" userId="60802a1d-ff80-4eeb-a4f7-f16fe12f7caf" providerId="ADAL" clId="{9737F2F3-8D3D-43D1-A93A-37A4CBFA4BBA}" dt="2019-09-04T16:25:09.104" v="208"/>
          <ac:spMkLst>
            <pc:docMk/>
            <pc:sldMk cId="86185593" sldId="1003"/>
            <ac:spMk id="27" creationId="{00000000-0000-0000-0000-000000000000}"/>
          </ac:spMkLst>
        </pc:spChg>
        <pc:spChg chg="add mod">
          <ac:chgData name="장석주" userId="60802a1d-ff80-4eeb-a4f7-f16fe12f7caf" providerId="ADAL" clId="{9737F2F3-8D3D-43D1-A93A-37A4CBFA4BBA}" dt="2019-09-04T16:38:30.280" v="249"/>
          <ac:spMkLst>
            <pc:docMk/>
            <pc:sldMk cId="86185593" sldId="1003"/>
            <ac:spMk id="28" creationId="{939CE346-4FB9-489C-822A-8B4E67079923}"/>
          </ac:spMkLst>
        </pc:spChg>
        <pc:spChg chg="add del">
          <ac:chgData name="장석주" userId="60802a1d-ff80-4eeb-a4f7-f16fe12f7caf" providerId="ADAL" clId="{9737F2F3-8D3D-43D1-A93A-37A4CBFA4BBA}" dt="2019-09-04T16:38:41.821" v="251"/>
          <ac:spMkLst>
            <pc:docMk/>
            <pc:sldMk cId="86185593" sldId="1003"/>
            <ac:spMk id="29" creationId="{B760033F-AF9D-44C3-ABE6-58A347AA587E}"/>
          </ac:spMkLst>
        </pc:spChg>
        <pc:spChg chg="add del">
          <ac:chgData name="장석주" userId="60802a1d-ff80-4eeb-a4f7-f16fe12f7caf" providerId="ADAL" clId="{9737F2F3-8D3D-43D1-A93A-37A4CBFA4BBA}" dt="2019-09-04T16:38:41.821" v="251"/>
          <ac:spMkLst>
            <pc:docMk/>
            <pc:sldMk cId="86185593" sldId="1003"/>
            <ac:spMk id="30" creationId="{53742CDC-94F8-4F2F-AEEC-9269B4617F78}"/>
          </ac:spMkLst>
        </pc:spChg>
        <pc:spChg chg="add">
          <ac:chgData name="장석주" userId="60802a1d-ff80-4eeb-a4f7-f16fe12f7caf" providerId="ADAL" clId="{9737F2F3-8D3D-43D1-A93A-37A4CBFA4BBA}" dt="2019-09-04T16:38:46.326" v="252"/>
          <ac:spMkLst>
            <pc:docMk/>
            <pc:sldMk cId="86185593" sldId="1003"/>
            <ac:spMk id="31" creationId="{66756405-03D0-4DFD-9A30-A09E939E3532}"/>
          </ac:spMkLst>
        </pc:spChg>
        <pc:spChg chg="add mod">
          <ac:chgData name="장석주" userId="60802a1d-ff80-4eeb-a4f7-f16fe12f7caf" providerId="ADAL" clId="{9737F2F3-8D3D-43D1-A93A-37A4CBFA4BBA}" dt="2019-09-04T16:40:24.791" v="261"/>
          <ac:spMkLst>
            <pc:docMk/>
            <pc:sldMk cId="86185593" sldId="1003"/>
            <ac:spMk id="32" creationId="{12C48AF3-75FC-4C29-8E92-D5A8809106C3}"/>
          </ac:spMkLst>
        </pc:spChg>
        <pc:spChg chg="add">
          <ac:chgData name="장석주" userId="60802a1d-ff80-4eeb-a4f7-f16fe12f7caf" providerId="ADAL" clId="{9737F2F3-8D3D-43D1-A93A-37A4CBFA4BBA}" dt="2019-09-04T16:40:30.486" v="262"/>
          <ac:spMkLst>
            <pc:docMk/>
            <pc:sldMk cId="86185593" sldId="1003"/>
            <ac:spMk id="33" creationId="{F0C887E1-F0C5-4A56-8114-B4A3ABC94A30}"/>
          </ac:spMkLst>
        </pc:spChg>
        <pc:spChg chg="add mod">
          <ac:chgData name="장석주" userId="60802a1d-ff80-4eeb-a4f7-f16fe12f7caf" providerId="ADAL" clId="{9737F2F3-8D3D-43D1-A93A-37A4CBFA4BBA}" dt="2019-09-04T16:41:27.898" v="270"/>
          <ac:spMkLst>
            <pc:docMk/>
            <pc:sldMk cId="86185593" sldId="1003"/>
            <ac:spMk id="34" creationId="{33A865FF-8CD7-4A9D-BF15-B52548ED6B47}"/>
          </ac:spMkLst>
        </pc:spChg>
        <pc:grpChg chg="add mod">
          <ac:chgData name="장석주" userId="60802a1d-ff80-4eeb-a4f7-f16fe12f7caf" providerId="ADAL" clId="{9737F2F3-8D3D-43D1-A93A-37A4CBFA4BBA}" dt="2019-09-04T16:11:16.486" v="188" actId="164"/>
          <ac:grpSpMkLst>
            <pc:docMk/>
            <pc:sldMk cId="86185593" sldId="1003"/>
            <ac:grpSpMk id="3" creationId="{AC4FD35F-64F1-4876-9DB1-36E6D9852C0D}"/>
          </ac:grpSpMkLst>
        </pc:grpChg>
        <pc:picChg chg="add del">
          <ac:chgData name="장석주" userId="60802a1d-ff80-4eeb-a4f7-f16fe12f7caf" providerId="ADAL" clId="{9737F2F3-8D3D-43D1-A93A-37A4CBFA4BBA}" dt="2019-09-04T16:41:00.631" v="265"/>
          <ac:picMkLst>
            <pc:docMk/>
            <pc:sldMk cId="86185593" sldId="1003"/>
            <ac:picMk id="5" creationId="{5CBDE342-161A-4D09-8A4D-4311DA82458F}"/>
          </ac:picMkLst>
        </pc:picChg>
      </pc:sldChg>
      <pc:sldChg chg="add del">
        <pc:chgData name="장석주" userId="60802a1d-ff80-4eeb-a4f7-f16fe12f7caf" providerId="ADAL" clId="{9737F2F3-8D3D-43D1-A93A-37A4CBFA4BBA}" dt="2019-09-04T16:35:41.308" v="232"/>
        <pc:sldMkLst>
          <pc:docMk/>
          <pc:sldMk cId="1241559606" sldId="1004"/>
        </pc:sldMkLst>
      </pc:sldChg>
      <pc:sldChg chg="addSp delSp modSp add">
        <pc:chgData name="장석주" userId="60802a1d-ff80-4eeb-a4f7-f16fe12f7caf" providerId="ADAL" clId="{9737F2F3-8D3D-43D1-A93A-37A4CBFA4BBA}" dt="2019-09-04T17:10:13.578" v="306"/>
        <pc:sldMkLst>
          <pc:docMk/>
          <pc:sldMk cId="3294642214" sldId="1004"/>
        </pc:sldMkLst>
        <pc:spChg chg="del">
          <ac:chgData name="장석주" userId="60802a1d-ff80-4eeb-a4f7-f16fe12f7caf" providerId="ADAL" clId="{9737F2F3-8D3D-43D1-A93A-37A4CBFA4BBA}" dt="2019-09-04T16:45:16.856" v="272" actId="478"/>
          <ac:spMkLst>
            <pc:docMk/>
            <pc:sldMk cId="3294642214" sldId="1004"/>
            <ac:spMk id="14" creationId="{00000000-0000-0000-0000-000000000000}"/>
          </ac:spMkLst>
        </pc:spChg>
        <pc:spChg chg="del">
          <ac:chgData name="장석주" userId="60802a1d-ff80-4eeb-a4f7-f16fe12f7caf" providerId="ADAL" clId="{9737F2F3-8D3D-43D1-A93A-37A4CBFA4BBA}" dt="2019-09-04T16:45:16.856" v="272" actId="478"/>
          <ac:spMkLst>
            <pc:docMk/>
            <pc:sldMk cId="3294642214" sldId="1004"/>
            <ac:spMk id="15" creationId="{00000000-0000-0000-0000-000000000000}"/>
          </ac:spMkLst>
        </pc:spChg>
        <pc:spChg chg="del">
          <ac:chgData name="장석주" userId="60802a1d-ff80-4eeb-a4f7-f16fe12f7caf" providerId="ADAL" clId="{9737F2F3-8D3D-43D1-A93A-37A4CBFA4BBA}" dt="2019-09-04T16:45:16.856" v="272" actId="478"/>
          <ac:spMkLst>
            <pc:docMk/>
            <pc:sldMk cId="3294642214" sldId="1004"/>
            <ac:spMk id="20" creationId="{00000000-0000-0000-0000-000000000000}"/>
          </ac:spMkLst>
        </pc:spChg>
        <pc:spChg chg="del">
          <ac:chgData name="장석주" userId="60802a1d-ff80-4eeb-a4f7-f16fe12f7caf" providerId="ADAL" clId="{9737F2F3-8D3D-43D1-A93A-37A4CBFA4BBA}" dt="2019-09-04T16:45:16.856" v="272" actId="478"/>
          <ac:spMkLst>
            <pc:docMk/>
            <pc:sldMk cId="3294642214" sldId="1004"/>
            <ac:spMk id="21" creationId="{00000000-0000-0000-0000-000000000000}"/>
          </ac:spMkLst>
        </pc:spChg>
        <pc:spChg chg="del">
          <ac:chgData name="장석주" userId="60802a1d-ff80-4eeb-a4f7-f16fe12f7caf" providerId="ADAL" clId="{9737F2F3-8D3D-43D1-A93A-37A4CBFA4BBA}" dt="2019-09-04T16:45:16.856" v="272" actId="478"/>
          <ac:spMkLst>
            <pc:docMk/>
            <pc:sldMk cId="3294642214" sldId="1004"/>
            <ac:spMk id="22" creationId="{7C7CA60F-6A50-4D7B-86BB-B1E813C01218}"/>
          </ac:spMkLst>
        </pc:spChg>
        <pc:spChg chg="del">
          <ac:chgData name="장석주" userId="60802a1d-ff80-4eeb-a4f7-f16fe12f7caf" providerId="ADAL" clId="{9737F2F3-8D3D-43D1-A93A-37A4CBFA4BBA}" dt="2019-09-04T16:45:16.856" v="272" actId="478"/>
          <ac:spMkLst>
            <pc:docMk/>
            <pc:sldMk cId="3294642214" sldId="1004"/>
            <ac:spMk id="23" creationId="{32C028A2-37FF-421F-8B0B-6B64EE9E57DC}"/>
          </ac:spMkLst>
        </pc:spChg>
        <pc:spChg chg="del">
          <ac:chgData name="장석주" userId="60802a1d-ff80-4eeb-a4f7-f16fe12f7caf" providerId="ADAL" clId="{9737F2F3-8D3D-43D1-A93A-37A4CBFA4BBA}" dt="2019-09-04T16:45:16.856" v="272" actId="478"/>
          <ac:spMkLst>
            <pc:docMk/>
            <pc:sldMk cId="3294642214" sldId="1004"/>
            <ac:spMk id="24" creationId="{B64663EF-75E6-4314-BC0E-B856AED5DEEB}"/>
          </ac:spMkLst>
        </pc:spChg>
        <pc:spChg chg="del">
          <ac:chgData name="장석주" userId="60802a1d-ff80-4eeb-a4f7-f16fe12f7caf" providerId="ADAL" clId="{9737F2F3-8D3D-43D1-A93A-37A4CBFA4BBA}" dt="2019-09-04T16:45:16.856" v="272" actId="478"/>
          <ac:spMkLst>
            <pc:docMk/>
            <pc:sldMk cId="3294642214" sldId="1004"/>
            <ac:spMk id="25" creationId="{EB5402EC-4297-431C-BEAB-73D5F0E19787}"/>
          </ac:spMkLst>
        </pc:spChg>
        <pc:spChg chg="del">
          <ac:chgData name="장석주" userId="60802a1d-ff80-4eeb-a4f7-f16fe12f7caf" providerId="ADAL" clId="{9737F2F3-8D3D-43D1-A93A-37A4CBFA4BBA}" dt="2019-09-04T16:45:16.856" v="272" actId="478"/>
          <ac:spMkLst>
            <pc:docMk/>
            <pc:sldMk cId="3294642214" sldId="1004"/>
            <ac:spMk id="26" creationId="{F9506B2D-691A-45C5-9250-3EBB1F1A4BA8}"/>
          </ac:spMkLst>
        </pc:spChg>
        <pc:spChg chg="del">
          <ac:chgData name="장석주" userId="60802a1d-ff80-4eeb-a4f7-f16fe12f7caf" providerId="ADAL" clId="{9737F2F3-8D3D-43D1-A93A-37A4CBFA4BBA}" dt="2019-09-04T16:45:16.856" v="272" actId="478"/>
          <ac:spMkLst>
            <pc:docMk/>
            <pc:sldMk cId="3294642214" sldId="1004"/>
            <ac:spMk id="27" creationId="{00000000-0000-0000-0000-000000000000}"/>
          </ac:spMkLst>
        </pc:spChg>
        <pc:spChg chg="del">
          <ac:chgData name="장석주" userId="60802a1d-ff80-4eeb-a4f7-f16fe12f7caf" providerId="ADAL" clId="{9737F2F3-8D3D-43D1-A93A-37A4CBFA4BBA}" dt="2019-09-04T16:45:16.856" v="272" actId="478"/>
          <ac:spMkLst>
            <pc:docMk/>
            <pc:sldMk cId="3294642214" sldId="1004"/>
            <ac:spMk id="28" creationId="{939CE346-4FB9-489C-822A-8B4E67079923}"/>
          </ac:spMkLst>
        </pc:spChg>
        <pc:spChg chg="del">
          <ac:chgData name="장석주" userId="60802a1d-ff80-4eeb-a4f7-f16fe12f7caf" providerId="ADAL" clId="{9737F2F3-8D3D-43D1-A93A-37A4CBFA4BBA}" dt="2019-09-04T16:45:16.856" v="272" actId="478"/>
          <ac:spMkLst>
            <pc:docMk/>
            <pc:sldMk cId="3294642214" sldId="1004"/>
            <ac:spMk id="31" creationId="{66756405-03D0-4DFD-9A30-A09E939E3532}"/>
          </ac:spMkLst>
        </pc:spChg>
        <pc:spChg chg="del">
          <ac:chgData name="장석주" userId="60802a1d-ff80-4eeb-a4f7-f16fe12f7caf" providerId="ADAL" clId="{9737F2F3-8D3D-43D1-A93A-37A4CBFA4BBA}" dt="2019-09-04T16:45:16.856" v="272" actId="478"/>
          <ac:spMkLst>
            <pc:docMk/>
            <pc:sldMk cId="3294642214" sldId="1004"/>
            <ac:spMk id="32" creationId="{12C48AF3-75FC-4C29-8E92-D5A8809106C3}"/>
          </ac:spMkLst>
        </pc:spChg>
        <pc:spChg chg="del">
          <ac:chgData name="장석주" userId="60802a1d-ff80-4eeb-a4f7-f16fe12f7caf" providerId="ADAL" clId="{9737F2F3-8D3D-43D1-A93A-37A4CBFA4BBA}" dt="2019-09-04T16:45:16.856" v="272" actId="478"/>
          <ac:spMkLst>
            <pc:docMk/>
            <pc:sldMk cId="3294642214" sldId="1004"/>
            <ac:spMk id="33" creationId="{F0C887E1-F0C5-4A56-8114-B4A3ABC94A30}"/>
          </ac:spMkLst>
        </pc:spChg>
        <pc:spChg chg="del">
          <ac:chgData name="장석주" userId="60802a1d-ff80-4eeb-a4f7-f16fe12f7caf" providerId="ADAL" clId="{9737F2F3-8D3D-43D1-A93A-37A4CBFA4BBA}" dt="2019-09-04T16:45:16.856" v="272" actId="478"/>
          <ac:spMkLst>
            <pc:docMk/>
            <pc:sldMk cId="3294642214" sldId="1004"/>
            <ac:spMk id="34" creationId="{33A865FF-8CD7-4A9D-BF15-B52548ED6B47}"/>
          </ac:spMkLst>
        </pc:spChg>
        <pc:graphicFrameChg chg="add mod">
          <ac:chgData name="장석주" userId="60802a1d-ff80-4eeb-a4f7-f16fe12f7caf" providerId="ADAL" clId="{9737F2F3-8D3D-43D1-A93A-37A4CBFA4BBA}" dt="2019-09-04T17:10:13.578" v="306"/>
          <ac:graphicFrameMkLst>
            <pc:docMk/>
            <pc:sldMk cId="3294642214" sldId="1004"/>
            <ac:graphicFrameMk id="2" creationId="{6AF152C1-81D4-48B4-83E6-CD75C15B7D9C}"/>
          </ac:graphicFrameMkLst>
        </pc:graphicFrameChg>
      </pc:sldChg>
    </pc:docChg>
  </pc:docChgLst>
  <pc:docChgLst>
    <pc:chgData name="장석주" userId="60802a1d-ff80-4eeb-a4f7-f16fe12f7caf" providerId="ADAL" clId="{590DB6A9-2464-484C-BE2A-EAA7874602E3}"/>
    <pc:docChg chg="custSel addSld modSld">
      <pc:chgData name="장석주" userId="60802a1d-ff80-4eeb-a4f7-f16fe12f7caf" providerId="ADAL" clId="{590DB6A9-2464-484C-BE2A-EAA7874602E3}" dt="2021-05-07T02:47:03.770" v="1575" actId="6549"/>
      <pc:docMkLst>
        <pc:docMk/>
      </pc:docMkLst>
      <pc:sldChg chg="modSp mod">
        <pc:chgData name="장석주" userId="60802a1d-ff80-4eeb-a4f7-f16fe12f7caf" providerId="ADAL" clId="{590DB6A9-2464-484C-BE2A-EAA7874602E3}" dt="2021-05-07T02:01:20.895" v="69" actId="20577"/>
        <pc:sldMkLst>
          <pc:docMk/>
          <pc:sldMk cId="235150543" sldId="978"/>
        </pc:sldMkLst>
        <pc:spChg chg="mod">
          <ac:chgData name="장석주" userId="60802a1d-ff80-4eeb-a4f7-f16fe12f7caf" providerId="ADAL" clId="{590DB6A9-2464-484C-BE2A-EAA7874602E3}" dt="2021-05-07T02:00:36.669" v="10" actId="20577"/>
          <ac:spMkLst>
            <pc:docMk/>
            <pc:sldMk cId="235150543" sldId="978"/>
            <ac:spMk id="9" creationId="{00000000-0000-0000-0000-000000000000}"/>
          </ac:spMkLst>
        </pc:spChg>
        <pc:spChg chg="mod">
          <ac:chgData name="장석주" userId="60802a1d-ff80-4eeb-a4f7-f16fe12f7caf" providerId="ADAL" clId="{590DB6A9-2464-484C-BE2A-EAA7874602E3}" dt="2021-05-07T02:01:20.895" v="69" actId="20577"/>
          <ac:spMkLst>
            <pc:docMk/>
            <pc:sldMk cId="235150543" sldId="978"/>
            <ac:spMk id="15" creationId="{00000000-0000-0000-0000-000000000000}"/>
          </ac:spMkLst>
        </pc:spChg>
      </pc:sldChg>
      <pc:sldChg chg="modSp mod">
        <pc:chgData name="장석주" userId="60802a1d-ff80-4eeb-a4f7-f16fe12f7caf" providerId="ADAL" clId="{590DB6A9-2464-484C-BE2A-EAA7874602E3}" dt="2021-05-07T02:41:56.377" v="1554" actId="6549"/>
        <pc:sldMkLst>
          <pc:docMk/>
          <pc:sldMk cId="3836928974" sldId="997"/>
        </pc:sldMkLst>
        <pc:spChg chg="mod">
          <ac:chgData name="장석주" userId="60802a1d-ff80-4eeb-a4f7-f16fe12f7caf" providerId="ADAL" clId="{590DB6A9-2464-484C-BE2A-EAA7874602E3}" dt="2021-05-07T02:41:56.377" v="1554" actId="6549"/>
          <ac:spMkLst>
            <pc:docMk/>
            <pc:sldMk cId="3836928974" sldId="997"/>
            <ac:spMk id="3" creationId="{65FC8432-4A70-44A9-AB83-4097BE650678}"/>
          </ac:spMkLst>
        </pc:spChg>
      </pc:sldChg>
      <pc:sldChg chg="modSp mod">
        <pc:chgData name="장석주" userId="60802a1d-ff80-4eeb-a4f7-f16fe12f7caf" providerId="ADAL" clId="{590DB6A9-2464-484C-BE2A-EAA7874602E3}" dt="2021-05-07T02:01:35.607" v="72" actId="20577"/>
        <pc:sldMkLst>
          <pc:docMk/>
          <pc:sldMk cId="3638621708" sldId="998"/>
        </pc:sldMkLst>
        <pc:spChg chg="mod">
          <ac:chgData name="장석주" userId="60802a1d-ff80-4eeb-a4f7-f16fe12f7caf" providerId="ADAL" clId="{590DB6A9-2464-484C-BE2A-EAA7874602E3}" dt="2021-05-07T02:01:35.607" v="72" actId="20577"/>
          <ac:spMkLst>
            <pc:docMk/>
            <pc:sldMk cId="3638621708" sldId="998"/>
            <ac:spMk id="21" creationId="{00000000-0000-0000-0000-000000000000}"/>
          </ac:spMkLst>
        </pc:spChg>
      </pc:sldChg>
      <pc:sldChg chg="modSp mod">
        <pc:chgData name="장석주" userId="60802a1d-ff80-4eeb-a4f7-f16fe12f7caf" providerId="ADAL" clId="{590DB6A9-2464-484C-BE2A-EAA7874602E3}" dt="2021-05-07T02:22:34.329" v="473" actId="207"/>
        <pc:sldMkLst>
          <pc:docMk/>
          <pc:sldMk cId="86185593" sldId="1003"/>
        </pc:sldMkLst>
        <pc:spChg chg="mod">
          <ac:chgData name="장석주" userId="60802a1d-ff80-4eeb-a4f7-f16fe12f7caf" providerId="ADAL" clId="{590DB6A9-2464-484C-BE2A-EAA7874602E3}" dt="2021-05-07T02:19:04.632" v="456" actId="207"/>
          <ac:spMkLst>
            <pc:docMk/>
            <pc:sldMk cId="86185593" sldId="1003"/>
            <ac:spMk id="21" creationId="{00000000-0000-0000-0000-000000000000}"/>
          </ac:spMkLst>
        </pc:spChg>
        <pc:spChg chg="mod">
          <ac:chgData name="장석주" userId="60802a1d-ff80-4eeb-a4f7-f16fe12f7caf" providerId="ADAL" clId="{590DB6A9-2464-484C-BE2A-EAA7874602E3}" dt="2021-05-07T02:22:34.329" v="473" actId="207"/>
          <ac:spMkLst>
            <pc:docMk/>
            <pc:sldMk cId="86185593" sldId="1003"/>
            <ac:spMk id="23" creationId="{32C028A2-37FF-421F-8B0B-6B64EE9E57DC}"/>
          </ac:spMkLst>
        </pc:spChg>
        <pc:spChg chg="mod">
          <ac:chgData name="장석주" userId="60802a1d-ff80-4eeb-a4f7-f16fe12f7caf" providerId="ADAL" clId="{590DB6A9-2464-484C-BE2A-EAA7874602E3}" dt="2021-05-07T02:11:42.876" v="134" actId="207"/>
          <ac:spMkLst>
            <pc:docMk/>
            <pc:sldMk cId="86185593" sldId="1003"/>
            <ac:spMk id="28" creationId="{939CE346-4FB9-489C-822A-8B4E67079923}"/>
          </ac:spMkLst>
        </pc:spChg>
        <pc:spChg chg="mod">
          <ac:chgData name="장석주" userId="60802a1d-ff80-4eeb-a4f7-f16fe12f7caf" providerId="ADAL" clId="{590DB6A9-2464-484C-BE2A-EAA7874602E3}" dt="2021-05-07T02:11:49.625" v="135" actId="6549"/>
          <ac:spMkLst>
            <pc:docMk/>
            <pc:sldMk cId="86185593" sldId="1003"/>
            <ac:spMk id="32" creationId="{12C48AF3-75FC-4C29-8E92-D5A8809106C3}"/>
          </ac:spMkLst>
        </pc:spChg>
        <pc:spChg chg="mod">
          <ac:chgData name="장석주" userId="60802a1d-ff80-4eeb-a4f7-f16fe12f7caf" providerId="ADAL" clId="{590DB6A9-2464-484C-BE2A-EAA7874602E3}" dt="2021-05-07T02:18:38.009" v="455" actId="20577"/>
          <ac:spMkLst>
            <pc:docMk/>
            <pc:sldMk cId="86185593" sldId="1003"/>
            <ac:spMk id="34" creationId="{33A865FF-8CD7-4A9D-BF15-B52548ED6B47}"/>
          </ac:spMkLst>
        </pc:spChg>
      </pc:sldChg>
      <pc:sldChg chg="modSp mod">
        <pc:chgData name="장석주" userId="60802a1d-ff80-4eeb-a4f7-f16fe12f7caf" providerId="ADAL" clId="{590DB6A9-2464-484C-BE2A-EAA7874602E3}" dt="2021-05-07T02:14:18.359" v="357" actId="20577"/>
        <pc:sldMkLst>
          <pc:docMk/>
          <pc:sldMk cId="3294642214" sldId="1004"/>
        </pc:sldMkLst>
        <pc:graphicFrameChg chg="modGraphic">
          <ac:chgData name="장석주" userId="60802a1d-ff80-4eeb-a4f7-f16fe12f7caf" providerId="ADAL" clId="{590DB6A9-2464-484C-BE2A-EAA7874602E3}" dt="2021-05-07T02:14:18.359" v="357" actId="20577"/>
          <ac:graphicFrameMkLst>
            <pc:docMk/>
            <pc:sldMk cId="3294642214" sldId="1004"/>
            <ac:graphicFrameMk id="2" creationId="{6AF152C1-81D4-48B4-83E6-CD75C15B7D9C}"/>
          </ac:graphicFrameMkLst>
        </pc:graphicFrameChg>
      </pc:sldChg>
      <pc:sldChg chg="modSp mod">
        <pc:chgData name="장석주" userId="60802a1d-ff80-4eeb-a4f7-f16fe12f7caf" providerId="ADAL" clId="{590DB6A9-2464-484C-BE2A-EAA7874602E3}" dt="2021-05-07T02:10:07.865" v="105" actId="6549"/>
        <pc:sldMkLst>
          <pc:docMk/>
          <pc:sldMk cId="2435927544" sldId="1005"/>
        </pc:sldMkLst>
        <pc:graphicFrameChg chg="mod modGraphic">
          <ac:chgData name="장석주" userId="60802a1d-ff80-4eeb-a4f7-f16fe12f7caf" providerId="ADAL" clId="{590DB6A9-2464-484C-BE2A-EAA7874602E3}" dt="2021-05-07T02:10:07.865" v="105" actId="6549"/>
          <ac:graphicFrameMkLst>
            <pc:docMk/>
            <pc:sldMk cId="2435927544" sldId="1005"/>
            <ac:graphicFrameMk id="2" creationId="{6AF152C1-81D4-48B4-83E6-CD75C15B7D9C}"/>
          </ac:graphicFrameMkLst>
        </pc:graphicFrameChg>
      </pc:sldChg>
      <pc:sldChg chg="modSp add mod">
        <pc:chgData name="장석주" userId="60802a1d-ff80-4eeb-a4f7-f16fe12f7caf" providerId="ADAL" clId="{590DB6A9-2464-484C-BE2A-EAA7874602E3}" dt="2021-05-07T02:47:03.770" v="1575" actId="6549"/>
        <pc:sldMkLst>
          <pc:docMk/>
          <pc:sldMk cId="1404870400" sldId="1006"/>
        </pc:sldMkLst>
        <pc:spChg chg="mod">
          <ac:chgData name="장석주" userId="60802a1d-ff80-4eeb-a4f7-f16fe12f7caf" providerId="ADAL" clId="{590DB6A9-2464-484C-BE2A-EAA7874602E3}" dt="2021-05-07T02:47:03.770" v="1575" actId="6549"/>
          <ac:spMkLst>
            <pc:docMk/>
            <pc:sldMk cId="1404870400" sldId="1006"/>
            <ac:spMk id="3" creationId="{65FC8432-4A70-44A9-AB83-4097BE650678}"/>
          </ac:spMkLst>
        </pc:spChg>
        <pc:spChg chg="mod">
          <ac:chgData name="장석주" userId="60802a1d-ff80-4eeb-a4f7-f16fe12f7caf" providerId="ADAL" clId="{590DB6A9-2464-484C-BE2A-EAA7874602E3}" dt="2021-05-07T02:39:24.623" v="1405" actId="20577"/>
          <ac:spMkLst>
            <pc:docMk/>
            <pc:sldMk cId="1404870400" sldId="1006"/>
            <ac:spMk id="8" creationId="{00000000-0000-0000-0000-000000000000}"/>
          </ac:spMkLst>
        </pc:spChg>
      </pc:sldChg>
    </pc:docChg>
  </pc:docChgLst>
  <pc:docChgLst>
    <pc:chgData name="장석주" userId="60802a1d-ff80-4eeb-a4f7-f16fe12f7caf" providerId="ADAL" clId="{CF543C1C-6A29-42A1-A6E4-EE028E68E482}"/>
    <pc:docChg chg="modSld">
      <pc:chgData name="장석주" userId="60802a1d-ff80-4eeb-a4f7-f16fe12f7caf" providerId="ADAL" clId="{CF543C1C-6A29-42A1-A6E4-EE028E68E482}" dt="2021-12-26T21:26:08.371" v="17" actId="20577"/>
      <pc:docMkLst>
        <pc:docMk/>
      </pc:docMkLst>
      <pc:sldChg chg="modSp mod">
        <pc:chgData name="장석주" userId="60802a1d-ff80-4eeb-a4f7-f16fe12f7caf" providerId="ADAL" clId="{CF543C1C-6A29-42A1-A6E4-EE028E68E482}" dt="2021-12-26T21:26:08.371" v="17" actId="20577"/>
        <pc:sldMkLst>
          <pc:docMk/>
          <pc:sldMk cId="235150543" sldId="978"/>
        </pc:sldMkLst>
        <pc:spChg chg="mod">
          <ac:chgData name="장석주" userId="60802a1d-ff80-4eeb-a4f7-f16fe12f7caf" providerId="ADAL" clId="{CF543C1C-6A29-42A1-A6E4-EE028E68E482}" dt="2021-12-26T21:26:08.371" v="17" actId="20577"/>
          <ac:spMkLst>
            <pc:docMk/>
            <pc:sldMk cId="235150543" sldId="978"/>
            <ac:spMk id="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gdata.seoul.go.kr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01. </a:t>
            </a:r>
            <a:r>
              <a:rPr lang="ko-KR" altLang="en-US" sz="2400" dirty="0"/>
              <a:t>외부 데이터 적재</a:t>
            </a:r>
            <a:r>
              <a:rPr lang="en-US" altLang="ko-KR" sz="2400" dirty="0"/>
              <a:t>(Loading)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etc. SQL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F152C1-81D4-48B4-83E6-CD75C15B7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04569"/>
              </p:ext>
            </p:extLst>
          </p:nvPr>
        </p:nvGraphicFramePr>
        <p:xfrm>
          <a:off x="615256" y="901399"/>
          <a:ext cx="8108379" cy="2365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585">
                  <a:extLst>
                    <a:ext uri="{9D8B030D-6E8A-4147-A177-3AD203B41FA5}">
                      <a16:colId xmlns:a16="http://schemas.microsoft.com/office/drawing/2014/main" val="1993738679"/>
                    </a:ext>
                  </a:extLst>
                </a:gridCol>
                <a:gridCol w="6335794">
                  <a:extLst>
                    <a:ext uri="{9D8B030D-6E8A-4147-A177-3AD203B41FA5}">
                      <a16:colId xmlns:a16="http://schemas.microsoft.com/office/drawing/2014/main" val="425149338"/>
                    </a:ext>
                  </a:extLst>
                </a:gridCol>
              </a:tblGrid>
              <a:tr h="5670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79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제약사항 추가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ALTER TABLE DEPT ADD CONSTRAINT DEPT_DEPTNO_PK  PRIMARY KEY(DEPTNO);</a:t>
                      </a:r>
                    </a:p>
                    <a:p>
                      <a:pPr latinLnBrk="1"/>
                      <a:r>
                        <a:rPr lang="en-US" altLang="ko-KR" sz="1400" dirty="0"/>
                        <a:t>** </a:t>
                      </a:r>
                      <a:r>
                        <a:rPr lang="ko-KR" altLang="en-US" sz="1400" dirty="0"/>
                        <a:t>문제 </a:t>
                      </a:r>
                      <a:r>
                        <a:rPr lang="ko-KR" altLang="en-US" sz="1400" dirty="0" err="1"/>
                        <a:t>해결후</a:t>
                      </a:r>
                      <a:r>
                        <a:rPr lang="ko-KR" altLang="en-US" sz="1400" dirty="0"/>
                        <a:t>   </a:t>
                      </a:r>
                      <a:r>
                        <a:rPr lang="en-US" altLang="ko-KR" sz="1400" dirty="0"/>
                        <a:t>P.K </a:t>
                      </a:r>
                      <a:r>
                        <a:rPr lang="ko-KR" altLang="en-US" sz="1400" dirty="0"/>
                        <a:t>추가 </a:t>
                      </a:r>
                      <a:r>
                        <a:rPr lang="en-US" altLang="ko-KR" sz="1400" dirty="0"/>
                        <a:t>!!!!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ALTER TABLE DEPT DISABLE PRIMARY KEY;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ALTER TABLE DEPT DISABLE CONSTRAINT  DEPT_DEPTNO_PK 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ALTER TABLE DEPT ENABLE CONSTRAINT  DEPT_DEPTNO_PK ;</a:t>
                      </a:r>
                    </a:p>
                    <a:p>
                      <a:pPr latinLnBrk="1"/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384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92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433264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내</a:t>
            </a:r>
            <a:r>
              <a:rPr lang="en-US" altLang="ko-KR" sz="1800" dirty="0"/>
              <a:t>/</a:t>
            </a:r>
            <a:r>
              <a:rPr lang="ko-KR" altLang="en-US" sz="1800" dirty="0"/>
              <a:t>외부 데이터를 활용한 데이터 분석 및 시각화</a:t>
            </a:r>
            <a:endParaRPr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C8432-4A70-44A9-AB83-4097BE650678}"/>
              </a:ext>
            </a:extLst>
          </p:cNvPr>
          <p:cNvSpPr txBox="1"/>
          <p:nvPr/>
        </p:nvSpPr>
        <p:spPr>
          <a:xfrm>
            <a:off x="73672" y="992405"/>
            <a:ext cx="96727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  개인별  미니 프로젝트</a:t>
            </a:r>
            <a:endParaRPr lang="en-US" altLang="ko-KR" sz="2000" dirty="0"/>
          </a:p>
          <a:p>
            <a:r>
              <a:rPr lang="en-US" altLang="ko-KR" sz="2000" b="0" dirty="0"/>
              <a:t>       * </a:t>
            </a:r>
            <a:r>
              <a:rPr lang="ko-KR" altLang="en-US" sz="2000" b="0" dirty="0"/>
              <a:t>금요일 과제를 참고하여 </a:t>
            </a:r>
            <a:r>
              <a:rPr lang="ko-KR" altLang="en-US" sz="2000" b="0" dirty="0" err="1"/>
              <a:t>플젝</a:t>
            </a:r>
            <a:r>
              <a:rPr lang="ko-KR" altLang="en-US" sz="2000" b="0" dirty="0"/>
              <a:t> 수행</a:t>
            </a:r>
            <a:r>
              <a:rPr lang="en-US" altLang="ko-KR" sz="2000" b="0" dirty="0"/>
              <a:t> </a:t>
            </a:r>
          </a:p>
          <a:p>
            <a:endParaRPr lang="en-US" altLang="ko-KR" sz="2000" b="0" dirty="0"/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주  제</a:t>
            </a:r>
            <a:r>
              <a:rPr lang="en-US" altLang="ko-KR" sz="2000" dirty="0"/>
              <a:t>: </a:t>
            </a:r>
            <a:r>
              <a:rPr lang="ko-KR" altLang="en-US" sz="2000" dirty="0"/>
              <a:t>내</a:t>
            </a:r>
            <a:r>
              <a:rPr lang="en-US" altLang="ko-KR" sz="2000" dirty="0"/>
              <a:t>/</a:t>
            </a:r>
            <a:r>
              <a:rPr lang="ko-KR" altLang="en-US" sz="2000" dirty="0"/>
              <a:t>외부 데이터를 활용한 데이터 분석 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각자 자율 주제 </a:t>
            </a:r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– 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금융</a:t>
            </a:r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통신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          (</a:t>
            </a:r>
            <a:r>
              <a:rPr lang="ko-KR" altLang="en-US" sz="2000" dirty="0"/>
              <a:t>내부</a:t>
            </a:r>
            <a:r>
              <a:rPr lang="en-US" altLang="ko-KR" sz="2000" dirty="0"/>
              <a:t>) </a:t>
            </a:r>
            <a:r>
              <a:rPr lang="ko-KR" altLang="en-US" sz="2000" dirty="0"/>
              <a:t>고객</a:t>
            </a:r>
            <a:r>
              <a:rPr lang="en-US" altLang="ko-KR" sz="2000" dirty="0"/>
              <a:t>(Customer)</a:t>
            </a:r>
            <a:r>
              <a:rPr lang="ko-KR" altLang="en-US" sz="2000" dirty="0"/>
              <a:t> 데이터</a:t>
            </a:r>
            <a:r>
              <a:rPr lang="en-US" altLang="ko-KR" sz="2000" dirty="0"/>
              <a:t>,</a:t>
            </a:r>
            <a:r>
              <a:rPr lang="ko-KR" altLang="en-US" sz="2000" dirty="0"/>
              <a:t> 직원</a:t>
            </a:r>
            <a:r>
              <a:rPr lang="en-US" altLang="ko-KR" sz="2000" dirty="0"/>
              <a:t>(EMP),</a:t>
            </a:r>
            <a:r>
              <a:rPr lang="ko-KR" altLang="en-US" sz="2000" dirty="0"/>
              <a:t>부서</a:t>
            </a:r>
            <a:r>
              <a:rPr lang="en-US" altLang="ko-KR" sz="2000" dirty="0"/>
              <a:t>(DEPT)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r>
              <a:rPr lang="en-US" altLang="ko-KR" sz="2000" dirty="0"/>
              <a:t>            (</a:t>
            </a:r>
            <a:r>
              <a:rPr lang="ko-KR" altLang="en-US" sz="2000" dirty="0"/>
              <a:t>외부</a:t>
            </a:r>
            <a:r>
              <a:rPr lang="en-US" altLang="ko-KR" sz="2000" dirty="0"/>
              <a:t>) </a:t>
            </a:r>
            <a:r>
              <a:rPr lang="ko-KR" altLang="en-US" sz="2000" dirty="0"/>
              <a:t>공공 개방 데이터 </a:t>
            </a:r>
            <a:endParaRPr lang="en-US" altLang="ko-KR" sz="2000" dirty="0"/>
          </a:p>
          <a:p>
            <a:r>
              <a:rPr lang="en-US" altLang="ko-KR" sz="2000" dirty="0"/>
              <a:t>                     ex) BC</a:t>
            </a:r>
            <a:r>
              <a:rPr lang="ko-KR" altLang="en-US" sz="2000" dirty="0"/>
              <a:t> 카드 소비 매출 </a:t>
            </a:r>
            <a:r>
              <a:rPr lang="en-US" altLang="ko-KR" sz="2000" dirty="0"/>
              <a:t>, KT </a:t>
            </a:r>
            <a:r>
              <a:rPr lang="ko-KR" altLang="en-US" sz="2000" dirty="0"/>
              <a:t>통신사 </a:t>
            </a:r>
            <a:endParaRPr lang="en-US" altLang="ko-KR" sz="2000" dirty="0"/>
          </a:p>
          <a:p>
            <a:r>
              <a:rPr lang="en-US" altLang="ko-KR" sz="2000" dirty="0"/>
              <a:t>                     ex) </a:t>
            </a:r>
            <a:r>
              <a:rPr lang="ko-KR" altLang="en-US" sz="2000" dirty="0"/>
              <a:t>경기 데이터 드림 </a:t>
            </a:r>
            <a:r>
              <a:rPr lang="en-US" altLang="ko-KR" sz="2000" dirty="0"/>
              <a:t>(https://data.gg.go.kr)   </a:t>
            </a:r>
          </a:p>
          <a:p>
            <a:r>
              <a:rPr lang="en-US" altLang="ko-KR" sz="2000" dirty="0"/>
              <a:t>                          </a:t>
            </a:r>
            <a:r>
              <a:rPr lang="ko-KR" altLang="en-US" sz="2000" dirty="0"/>
              <a:t>공공 데이터 포털 </a:t>
            </a:r>
            <a:r>
              <a:rPr lang="en-US" altLang="ko-KR" sz="2000" dirty="0"/>
              <a:t>(https://www.data.go.kr)   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기   간</a:t>
            </a:r>
            <a:r>
              <a:rPr lang="en-US" altLang="ko-KR" sz="2000" dirty="0"/>
              <a:t>:  2</a:t>
            </a:r>
            <a:r>
              <a:rPr lang="ko-KR" altLang="en-US" sz="2000" dirty="0"/>
              <a:t>일</a:t>
            </a:r>
            <a:r>
              <a:rPr lang="en-US" altLang="ko-KR" sz="2000" dirty="0"/>
              <a:t>(05/10~05/11)</a:t>
            </a:r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산출물</a:t>
            </a:r>
            <a:r>
              <a:rPr lang="en-US" altLang="ko-KR" sz="2000" dirty="0"/>
              <a:t>:  1) </a:t>
            </a:r>
            <a:r>
              <a:rPr lang="ko-KR" altLang="en-US" sz="2000" dirty="0"/>
              <a:t>분석 주제</a:t>
            </a:r>
            <a:r>
              <a:rPr lang="en-US" altLang="ko-KR" sz="2000" dirty="0"/>
              <a:t>/</a:t>
            </a:r>
            <a:r>
              <a:rPr lang="ko-KR" altLang="en-US" sz="2000" dirty="0"/>
              <a:t>배경</a:t>
            </a:r>
            <a:r>
              <a:rPr lang="en-US" altLang="ko-KR" sz="2000" dirty="0"/>
              <a:t> 2) </a:t>
            </a:r>
            <a:r>
              <a:rPr lang="ko-KR" altLang="en-US" sz="2000" dirty="0"/>
              <a:t>데이터 출처</a:t>
            </a:r>
            <a:r>
              <a:rPr lang="en-US" altLang="ko-KR" sz="2000" dirty="0"/>
              <a:t>/</a:t>
            </a:r>
            <a:r>
              <a:rPr lang="ko-KR" altLang="en-US" sz="2000" dirty="0"/>
              <a:t>개요</a:t>
            </a:r>
            <a:r>
              <a:rPr lang="en-US" altLang="ko-KR" sz="2000" dirty="0"/>
              <a:t>/</a:t>
            </a:r>
            <a:r>
              <a:rPr lang="ko-KR" altLang="en-US" sz="2000" dirty="0"/>
              <a:t>주요특징</a:t>
            </a:r>
            <a:endParaRPr lang="en-US" altLang="ko-KR" sz="2000" dirty="0"/>
          </a:p>
          <a:p>
            <a:r>
              <a:rPr lang="en-US" altLang="ko-KR" sz="2000" dirty="0"/>
              <a:t>              3)  SQL   4) </a:t>
            </a:r>
            <a:r>
              <a:rPr lang="ko-KR" altLang="en-US" sz="2000" dirty="0"/>
              <a:t>데이터 시각화  </a:t>
            </a:r>
            <a:r>
              <a:rPr lang="en-US" altLang="ko-KR" sz="2000" dirty="0"/>
              <a:t>5) </a:t>
            </a:r>
            <a:r>
              <a:rPr lang="ko-KR" altLang="en-US" sz="2000" dirty="0"/>
              <a:t>결과에 대한 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각자의 통찰력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Insight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487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Sample Data Loading (SQLDEV)</a:t>
            </a: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72048" y="751229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826" y="751229"/>
            <a:ext cx="3462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 dept_ext.csv  to c:\SQLDEV</a:t>
            </a:r>
            <a:endParaRPr lang="ko-KR" altLang="en-US" dirty="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13369" y="4234316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147" y="4246808"/>
            <a:ext cx="4672589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적재   </a:t>
            </a:r>
            <a:r>
              <a:rPr lang="en-US" altLang="ko-KR" dirty="0"/>
              <a:t>(</a:t>
            </a:r>
            <a:r>
              <a:rPr lang="ko-KR" altLang="en-US" dirty="0"/>
              <a:t>적재 대상 테이블 선택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접속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err="1"/>
              <a:t>devDinkDBMS</a:t>
            </a:r>
            <a:r>
              <a:rPr lang="en-US" altLang="ko-KR" dirty="0"/>
              <a:t>(</a:t>
            </a:r>
            <a:r>
              <a:rPr lang="ko-KR" altLang="en-US" dirty="0"/>
              <a:t>개인마다 다른</a:t>
            </a:r>
            <a:r>
              <a:rPr lang="en-US" altLang="ko-KR" dirty="0"/>
              <a:t>)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 DEPT  </a:t>
            </a:r>
            <a:r>
              <a:rPr lang="ko-KR" altLang="en-US" dirty="0">
                <a:sym typeface="Wingdings" panose="05000000000000000000" pitchFamily="2" charset="2"/>
              </a:rPr>
              <a:t>마우스 왼쪽버튼 클릭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    </a:t>
            </a:r>
            <a:r>
              <a:rPr lang="ko-KR" altLang="en-US" dirty="0">
                <a:sym typeface="Wingdings" panose="05000000000000000000" pitchFamily="2" charset="2"/>
              </a:rPr>
              <a:t>데이터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임포트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(Data Import)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368199" y="1580708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84CF56-7F08-4350-9ABD-9B5F1DC203F7}"/>
              </a:ext>
            </a:extLst>
          </p:cNvPr>
          <p:cNvSpPr txBox="1"/>
          <p:nvPr/>
        </p:nvSpPr>
        <p:spPr>
          <a:xfrm>
            <a:off x="902825" y="1548010"/>
            <a:ext cx="3386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Notepad  or  Excel</a:t>
            </a:r>
            <a:r>
              <a:rPr lang="ko-KR" altLang="en-US" dirty="0"/>
              <a:t>에서 파일 관찰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806FC5-1180-4B09-AF7B-CC06C449C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31" y="4414219"/>
            <a:ext cx="3654914" cy="18891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4EB07C-30FE-48FF-B274-E0F42BA4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7" y="2003325"/>
            <a:ext cx="3048000" cy="1952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A715A3-0BF2-4842-9D96-3D23572F1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231" y="1944246"/>
            <a:ext cx="3228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5E4891B-96DE-48E1-BCD1-F6C6AC4E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0" y="1217128"/>
            <a:ext cx="4568279" cy="3048941"/>
          </a:xfrm>
          <a:prstGeom prst="rect">
            <a:avLst/>
          </a:prstGeom>
        </p:spPr>
      </p:pic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Sample Data Loading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850700" y="2378061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81478" y="2390553"/>
            <a:ext cx="4049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임포트</a:t>
            </a:r>
            <a:r>
              <a:rPr lang="ko-KR" altLang="en-US" dirty="0"/>
              <a:t> 방식 선택 </a:t>
            </a:r>
            <a:r>
              <a:rPr lang="en-US" altLang="ko-KR" dirty="0"/>
              <a:t>(</a:t>
            </a:r>
            <a:r>
              <a:rPr lang="ko-KR" altLang="en-US" dirty="0"/>
              <a:t>삽입 </a:t>
            </a:r>
            <a:r>
              <a:rPr lang="en-US" altLang="ko-KR" dirty="0"/>
              <a:t>or </a:t>
            </a:r>
            <a:r>
              <a:rPr lang="ko-KR" altLang="en-US" dirty="0"/>
              <a:t>스크립트 삽입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303733" y="701919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4511" y="714411"/>
            <a:ext cx="697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찾아보기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c:\SQLDEV\dept_ext.csv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문자 데이터가  </a:t>
            </a:r>
            <a:r>
              <a:rPr lang="en-US" altLang="ko-KR" dirty="0">
                <a:sym typeface="Wingdings" panose="05000000000000000000" pitchFamily="2" charset="2"/>
              </a:rPr>
              <a:t>‘ ~ ‘ </a:t>
            </a:r>
            <a:r>
              <a:rPr lang="ko-KR" altLang="en-US" dirty="0">
                <a:sym typeface="Wingdings" panose="05000000000000000000" pitchFamily="2" charset="2"/>
              </a:rPr>
              <a:t>로 표현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201C33-FB7B-481B-8F34-07D748CE3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249" y="2855875"/>
            <a:ext cx="4971164" cy="349372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05FD51-9853-4C90-A17F-AD803035028E}"/>
              </a:ext>
            </a:extLst>
          </p:cNvPr>
          <p:cNvSpPr/>
          <p:nvPr/>
        </p:nvSpPr>
        <p:spPr bwMode="auto">
          <a:xfrm>
            <a:off x="4062845" y="1825162"/>
            <a:ext cx="602818" cy="216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3ED5BB-3B8B-4EE6-B636-C3A55DBBB80E}"/>
              </a:ext>
            </a:extLst>
          </p:cNvPr>
          <p:cNvSpPr/>
          <p:nvPr/>
        </p:nvSpPr>
        <p:spPr bwMode="auto">
          <a:xfrm>
            <a:off x="6437658" y="3632277"/>
            <a:ext cx="864000" cy="216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1E1A69-ED65-4D56-983A-D70E169C7644}"/>
              </a:ext>
            </a:extLst>
          </p:cNvPr>
          <p:cNvSpPr/>
          <p:nvPr/>
        </p:nvSpPr>
        <p:spPr bwMode="auto">
          <a:xfrm>
            <a:off x="999676" y="2800954"/>
            <a:ext cx="993801" cy="216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D3EF96-CE90-491D-B01F-88851613DE76}"/>
              </a:ext>
            </a:extLst>
          </p:cNvPr>
          <p:cNvSpPr/>
          <p:nvPr/>
        </p:nvSpPr>
        <p:spPr bwMode="auto">
          <a:xfrm>
            <a:off x="2304823" y="2810341"/>
            <a:ext cx="1209767" cy="216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62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3D7221A-1FF4-46BE-AAC6-4EA7F3F73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63" y="1149391"/>
            <a:ext cx="4409505" cy="3691295"/>
          </a:xfrm>
          <a:prstGeom prst="rect">
            <a:avLst/>
          </a:prstGeom>
        </p:spPr>
      </p:pic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Sample Data Loading</a:t>
            </a:r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303733" y="701919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4511" y="714411"/>
            <a:ext cx="3470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선택된열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컬럼 확인후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다음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7A7D3E-8A7D-4820-908A-32C04C2768AA}"/>
              </a:ext>
            </a:extLst>
          </p:cNvPr>
          <p:cNvSpPr/>
          <p:nvPr/>
        </p:nvSpPr>
        <p:spPr bwMode="auto">
          <a:xfrm>
            <a:off x="3014099" y="4616019"/>
            <a:ext cx="468000" cy="216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2818FC44-AC69-423F-82FC-96B9DFDD7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076" y="2085072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2D1F9-D5B4-48A7-B211-96E910AF5BB6}"/>
              </a:ext>
            </a:extLst>
          </p:cNvPr>
          <p:cNvSpPr txBox="1"/>
          <p:nvPr/>
        </p:nvSpPr>
        <p:spPr>
          <a:xfrm>
            <a:off x="5454854" y="2097564"/>
            <a:ext cx="424507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ko-KR" altLang="en-US" dirty="0" err="1"/>
              <a:t>해결후</a:t>
            </a:r>
            <a:r>
              <a:rPr lang="ko-KR" altLang="en-US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 </a:t>
            </a:r>
            <a:r>
              <a:rPr lang="ko-KR" altLang="en-US" dirty="0">
                <a:sym typeface="Wingdings" panose="05000000000000000000" pitchFamily="2" charset="2"/>
              </a:rPr>
              <a:t>재시작한후 다음 단계 진행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* dept_ext.csv</a:t>
            </a:r>
            <a:r>
              <a:rPr lang="ko-KR" altLang="en-US" dirty="0">
                <a:sym typeface="Wingdings" panose="05000000000000000000" pitchFamily="2" charset="2"/>
              </a:rPr>
              <a:t>에서 데이터 </a:t>
            </a:r>
            <a:r>
              <a:rPr lang="ko-KR" altLang="en-US" dirty="0" err="1">
                <a:sym typeface="Wingdings" panose="05000000000000000000" pitchFamily="2" charset="2"/>
              </a:rPr>
              <a:t>관찰후</a:t>
            </a:r>
            <a:r>
              <a:rPr lang="ko-KR" altLang="en-US" dirty="0">
                <a:sym typeface="Wingdings" panose="05000000000000000000" pitchFamily="2" charset="2"/>
              </a:rPr>
              <a:t>  보정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6BD4C1-FA5F-4816-8B46-64B18C16C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386" y="3019712"/>
            <a:ext cx="4877027" cy="32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2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Sample Data Loading</a:t>
            </a:r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303733" y="701919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4511" y="714411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임포트</a:t>
            </a:r>
            <a:r>
              <a:rPr lang="ko-KR" altLang="en-US" dirty="0"/>
              <a:t> 완료</a:t>
            </a:r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2818FC44-AC69-423F-82FC-96B9DFDD7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723" y="732974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2D1F9-D5B4-48A7-B211-96E910AF5BB6}"/>
              </a:ext>
            </a:extLst>
          </p:cNvPr>
          <p:cNvSpPr txBox="1"/>
          <p:nvPr/>
        </p:nvSpPr>
        <p:spPr>
          <a:xfrm>
            <a:off x="5203501" y="745466"/>
            <a:ext cx="2418226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DEPT;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309083-B132-4BA4-A2E8-31B59BD3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11" y="1075226"/>
            <a:ext cx="3143332" cy="10769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01CB1B-253B-495C-A032-AD2DE0DBC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19" y="1704975"/>
            <a:ext cx="4781550" cy="344805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B8A2CBD-20CA-43AC-A703-2078FE08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33" y="5362034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6ADEBE-9355-44B8-B505-843C8DFB4CDB}"/>
              </a:ext>
            </a:extLst>
          </p:cNvPr>
          <p:cNvSpPr txBox="1"/>
          <p:nvPr/>
        </p:nvSpPr>
        <p:spPr>
          <a:xfrm>
            <a:off x="834511" y="5374526"/>
            <a:ext cx="3998531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데이터 보정</a:t>
            </a:r>
            <a:endParaRPr lang="en-US" altLang="ko-KR" dirty="0"/>
          </a:p>
          <a:p>
            <a:r>
              <a:rPr lang="en-US" altLang="ko-KR" dirty="0"/>
              <a:t>  UPDATE</a:t>
            </a:r>
            <a:r>
              <a:rPr lang="ko-KR" altLang="en-US" dirty="0"/>
              <a:t> </a:t>
            </a:r>
            <a:r>
              <a:rPr lang="en-US" altLang="ko-KR" dirty="0"/>
              <a:t>DEPT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 </a:t>
            </a:r>
            <a:r>
              <a:rPr lang="en-US" altLang="ko-KR" dirty="0"/>
              <a:t>LOC=LTRIM(LOC);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SELECT * FROM DEPT; </a:t>
            </a:r>
          </a:p>
          <a:p>
            <a:r>
              <a:rPr lang="en-US" altLang="ko-KR" dirty="0"/>
              <a:t>  COMMIT;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FE661E-8426-491D-9753-E88123731166}"/>
              </a:ext>
            </a:extLst>
          </p:cNvPr>
          <p:cNvSpPr/>
          <p:nvPr/>
        </p:nvSpPr>
        <p:spPr bwMode="auto">
          <a:xfrm>
            <a:off x="8340105" y="4408002"/>
            <a:ext cx="1152000" cy="324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625068-0C3A-4648-A3AD-C0AC457C8DC1}"/>
              </a:ext>
            </a:extLst>
          </p:cNvPr>
          <p:cNvSpPr/>
          <p:nvPr/>
        </p:nvSpPr>
        <p:spPr bwMode="auto">
          <a:xfrm>
            <a:off x="8340824" y="4768423"/>
            <a:ext cx="1152000" cy="324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3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Sample Data Loading (Excel)</a:t>
            </a: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72048" y="751229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826" y="751229"/>
            <a:ext cx="3756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 dept_ext.csv  to  dept_ext2.csv</a:t>
            </a:r>
            <a:endParaRPr lang="ko-KR" altLang="en-US" dirty="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13369" y="3618941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147" y="3631433"/>
            <a:ext cx="7927159" cy="33855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= " insert into dept values(" &amp; A2 &amp; "," &amp; B2 &amp; "," &amp; C2 &amp; ");"</a:t>
            </a: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368199" y="1580708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84CF56-7F08-4350-9ABD-9B5F1DC203F7}"/>
              </a:ext>
            </a:extLst>
          </p:cNvPr>
          <p:cNvSpPr txBox="1"/>
          <p:nvPr/>
        </p:nvSpPr>
        <p:spPr>
          <a:xfrm>
            <a:off x="902825" y="1548010"/>
            <a:ext cx="2117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Excel </a:t>
            </a:r>
            <a:r>
              <a:rPr lang="ko-KR" altLang="en-US" dirty="0"/>
              <a:t>에서 파일 오픈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A715A3-0BF2-4842-9D96-3D23572F1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35" y="1963445"/>
            <a:ext cx="3228975" cy="14097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3110E4A-283F-4F6E-8F18-61D94B0A5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47" y="4081696"/>
            <a:ext cx="6353175" cy="1409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EB91F5-4764-401E-B76F-31B9BA24A9DD}"/>
              </a:ext>
            </a:extLst>
          </p:cNvPr>
          <p:cNvSpPr txBox="1"/>
          <p:nvPr/>
        </p:nvSpPr>
        <p:spPr>
          <a:xfrm>
            <a:off x="790873" y="5676600"/>
            <a:ext cx="305404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“~”  : </a:t>
            </a:r>
            <a:r>
              <a:rPr lang="ko-KR" altLang="en-US" dirty="0"/>
              <a:t> 문자열 </a:t>
            </a:r>
            <a:r>
              <a:rPr lang="en-US" altLang="ko-KR" dirty="0"/>
              <a:t>,   &amp; : </a:t>
            </a:r>
            <a:r>
              <a:rPr lang="ko-KR" altLang="en-US" dirty="0"/>
              <a:t>셀 합성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91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공공 개방 데이터 </a:t>
            </a:r>
            <a:r>
              <a:rPr lang="en-US" altLang="ko-KR" sz="1800" dirty="0"/>
              <a:t>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C8432-4A70-44A9-AB83-4097BE650678}"/>
              </a:ext>
            </a:extLst>
          </p:cNvPr>
          <p:cNvSpPr txBox="1"/>
          <p:nvPr/>
        </p:nvSpPr>
        <p:spPr>
          <a:xfrm>
            <a:off x="73672" y="992405"/>
            <a:ext cx="967270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금요일 주말 과제</a:t>
            </a:r>
            <a:endParaRPr lang="en-US" altLang="ko-KR" sz="4000" dirty="0"/>
          </a:p>
          <a:p>
            <a:r>
              <a:rPr lang="en-US" altLang="ko-KR" sz="4000" dirty="0"/>
              <a:t>    </a:t>
            </a:r>
          </a:p>
          <a:p>
            <a:r>
              <a:rPr lang="en-US" altLang="ko-KR" sz="4000" dirty="0"/>
              <a:t>   </a:t>
            </a:r>
            <a:r>
              <a:rPr lang="ko-KR" altLang="en-US" sz="4000" dirty="0"/>
              <a:t>주제</a:t>
            </a:r>
            <a:r>
              <a:rPr lang="en-US" altLang="ko-KR" sz="4000" dirty="0"/>
              <a:t>: </a:t>
            </a:r>
            <a:r>
              <a:rPr lang="ko-KR" altLang="en-US" sz="4000" dirty="0"/>
              <a:t>서울시 거주자중</a:t>
            </a:r>
            <a:endParaRPr lang="en-US" altLang="ko-KR" sz="4000" dirty="0"/>
          </a:p>
          <a:p>
            <a:r>
              <a:rPr lang="en-US" altLang="ko-KR" sz="4000" dirty="0"/>
              <a:t>           </a:t>
            </a:r>
            <a:r>
              <a:rPr lang="ko-KR" altLang="en-US" sz="3600" dirty="0"/>
              <a:t>대기오염 물질 배출 시설이</a:t>
            </a:r>
            <a:r>
              <a:rPr lang="en-US" altLang="ko-KR" sz="3600" dirty="0"/>
              <a:t> </a:t>
            </a:r>
            <a:r>
              <a:rPr lang="ko-KR" altLang="en-US" sz="3600" dirty="0"/>
              <a:t>많은</a:t>
            </a:r>
            <a:endParaRPr lang="en-US" altLang="ko-KR" sz="3600" dirty="0"/>
          </a:p>
          <a:p>
            <a:r>
              <a:rPr lang="en-US" altLang="ko-KR" sz="3600" dirty="0"/>
              <a:t>           </a:t>
            </a:r>
            <a:r>
              <a:rPr lang="ko-KR" altLang="en-US" sz="3600" dirty="0"/>
              <a:t> 지역</a:t>
            </a:r>
            <a:r>
              <a:rPr lang="en-US" altLang="ko-KR" sz="3600" dirty="0"/>
              <a:t>(</a:t>
            </a:r>
            <a:r>
              <a:rPr lang="ko-KR" altLang="en-US" sz="3600" dirty="0"/>
              <a:t>구 단위</a:t>
            </a:r>
            <a:r>
              <a:rPr lang="en-US" altLang="ko-KR" sz="3600" dirty="0"/>
              <a:t>)</a:t>
            </a:r>
            <a:r>
              <a:rPr lang="ko-KR" altLang="en-US" sz="3600" dirty="0"/>
              <a:t>고객</a:t>
            </a:r>
            <a:r>
              <a:rPr lang="en-US" altLang="ko-KR" sz="3600" dirty="0"/>
              <a:t>(Customer)</a:t>
            </a:r>
            <a:r>
              <a:rPr lang="ko-KR" altLang="en-US" sz="3600" dirty="0"/>
              <a:t> 대상 </a:t>
            </a:r>
            <a:endParaRPr lang="en-US" altLang="ko-KR" sz="3600" dirty="0"/>
          </a:p>
          <a:p>
            <a:r>
              <a:rPr lang="en-US" altLang="ko-KR" sz="3600" dirty="0"/>
              <a:t>            </a:t>
            </a:r>
            <a:r>
              <a:rPr lang="ko-KR" altLang="en-US" sz="3600" dirty="0"/>
              <a:t>건강제품 마케팅</a:t>
            </a:r>
            <a:endParaRPr lang="en-US" altLang="ko-KR" sz="3600" dirty="0"/>
          </a:p>
          <a:p>
            <a:r>
              <a:rPr lang="en-US" altLang="ko-KR" sz="3600" dirty="0"/>
              <a:t>   </a:t>
            </a:r>
          </a:p>
          <a:p>
            <a:r>
              <a:rPr lang="en-US" altLang="ko-KR" sz="3600" dirty="0"/>
              <a:t>   </a:t>
            </a:r>
            <a:r>
              <a:rPr lang="ko-KR" altLang="en-US" sz="3600" dirty="0"/>
              <a:t>기간</a:t>
            </a:r>
            <a:r>
              <a:rPr lang="en-US" altLang="ko-KR" sz="3600" dirty="0"/>
              <a:t>: 05/07~05/08</a:t>
            </a:r>
          </a:p>
          <a:p>
            <a:r>
              <a:rPr lang="en-US" altLang="ko-KR" sz="3600" dirty="0"/>
              <a:t>   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3692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공공 개방 데이터 </a:t>
            </a:r>
            <a:r>
              <a:rPr lang="en-US" altLang="ko-KR" sz="1800" dirty="0"/>
              <a:t>Loading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44147" y="1056307"/>
            <a:ext cx="7450138" cy="4603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600" dirty="0"/>
              <a:t>서울시 빅데이터 캠퍼스   </a:t>
            </a:r>
            <a:r>
              <a:rPr lang="en-US" altLang="ko-KR" sz="1600" b="0" dirty="0">
                <a:hlinkClick r:id="rId2"/>
              </a:rPr>
              <a:t>https://bigdata.seoul.go.kr</a:t>
            </a:r>
            <a:endParaRPr lang="en-US" altLang="ko-KR" sz="1600" b="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600" b="0" dirty="0"/>
              <a:t>공공 데이터 포털           </a:t>
            </a:r>
            <a:r>
              <a:rPr lang="en-US" altLang="ko-KR" sz="1600" b="0" dirty="0"/>
              <a:t>https://www.data.go.kr</a:t>
            </a:r>
            <a:r>
              <a:rPr lang="ko-KR" altLang="en-US" sz="1600" b="0" dirty="0"/>
              <a:t> </a:t>
            </a:r>
            <a:endParaRPr lang="en-US" altLang="ko-KR" sz="1600" b="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600" b="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600" dirty="0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13369" y="765716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826" y="763721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공공 개방 데이터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13369" y="2136844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147" y="2149336"/>
            <a:ext cx="422102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: </a:t>
            </a:r>
            <a:r>
              <a:rPr lang="ko-KR" altLang="en-US" dirty="0"/>
              <a:t>대기오염물질배출설치 사업장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 </a:t>
            </a:r>
            <a:r>
              <a:rPr lang="ko-KR" altLang="en-US" dirty="0" err="1">
                <a:sym typeface="Wingdings" panose="05000000000000000000" pitchFamily="2" charset="2"/>
              </a:rPr>
              <a:t>대기오염물질배출설치사업장</a:t>
            </a:r>
            <a:r>
              <a:rPr lang="en-US" altLang="ko-KR" dirty="0">
                <a:sym typeface="Wingdings" panose="05000000000000000000" pitchFamily="2" charset="2"/>
              </a:rPr>
              <a:t>.xlsx</a:t>
            </a:r>
            <a:r>
              <a:rPr lang="ko-KR" altLang="en-US" dirty="0"/>
              <a:t> </a:t>
            </a:r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303733" y="2864380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4511" y="2876872"/>
            <a:ext cx="5425268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Excel </a:t>
            </a:r>
            <a:r>
              <a:rPr lang="ko-KR" altLang="en-US" dirty="0"/>
              <a:t>에서 데이터 </a:t>
            </a:r>
            <a:r>
              <a:rPr lang="ko-KR" altLang="en-US" dirty="0" err="1"/>
              <a:t>관찰후</a:t>
            </a:r>
            <a:r>
              <a:rPr lang="ko-KR" altLang="en-US" dirty="0"/>
              <a:t>  데이터 축소</a:t>
            </a:r>
            <a:r>
              <a:rPr lang="en-US" altLang="ko-KR" dirty="0"/>
              <a:t>(Data</a:t>
            </a:r>
            <a:r>
              <a:rPr lang="ko-KR" altLang="en-US" dirty="0"/>
              <a:t> </a:t>
            </a:r>
            <a:r>
              <a:rPr lang="en-US" altLang="ko-KR" dirty="0"/>
              <a:t>Reduction)</a:t>
            </a:r>
          </a:p>
          <a:p>
            <a:r>
              <a:rPr lang="en-US" altLang="ko-KR" dirty="0"/>
              <a:t>   * </a:t>
            </a:r>
            <a:r>
              <a:rPr lang="ko-KR" altLang="en-US" dirty="0"/>
              <a:t>고객 데이터</a:t>
            </a:r>
            <a:r>
              <a:rPr lang="en-US" altLang="ko-KR" dirty="0"/>
              <a:t>(Customer)</a:t>
            </a:r>
            <a:r>
              <a:rPr lang="ko-KR" altLang="en-US" dirty="0"/>
              <a:t>와 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연결 고리를 검토 </a:t>
            </a:r>
            <a:endParaRPr lang="en-US" altLang="ko-K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dirty="0"/>
              <a:t>   * </a:t>
            </a:r>
            <a:r>
              <a:rPr lang="ko-KR" altLang="en-US" dirty="0"/>
              <a:t>축소 대상 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7C7CA60F-6A50-4D7B-86BB-B1E813C0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56" y="3905186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C028A2-37FF-421F-8B0B-6B64EE9E57DC}"/>
              </a:ext>
            </a:extLst>
          </p:cNvPr>
          <p:cNvSpPr txBox="1"/>
          <p:nvPr/>
        </p:nvSpPr>
        <p:spPr>
          <a:xfrm>
            <a:off x="835234" y="3917678"/>
            <a:ext cx="5495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축소된  데이터를  기준으로 테이블 생성 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각자 공부 해서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B64663EF-75E6-4314-BC0E-B856AED5D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08" y="4417277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5402EC-4297-431C-BEAB-73D5F0E19787}"/>
              </a:ext>
            </a:extLst>
          </p:cNvPr>
          <p:cNvSpPr txBox="1"/>
          <p:nvPr/>
        </p:nvSpPr>
        <p:spPr>
          <a:xfrm>
            <a:off x="840286" y="4429769"/>
            <a:ext cx="221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적재</a:t>
            </a:r>
            <a:r>
              <a:rPr lang="en-US" altLang="ko-KR" dirty="0"/>
              <a:t>(Loading)</a:t>
            </a:r>
            <a:endParaRPr lang="ko-KR" altLang="en-US" dirty="0"/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F9506B2D-691A-45C5-9250-3EBB1F1A4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4" y="4946715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9CE346-4FB9-489C-822A-8B4E67079923}"/>
              </a:ext>
            </a:extLst>
          </p:cNvPr>
          <p:cNvSpPr txBox="1"/>
          <p:nvPr/>
        </p:nvSpPr>
        <p:spPr>
          <a:xfrm>
            <a:off x="823672" y="4959207"/>
            <a:ext cx="8759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[Optional]</a:t>
            </a:r>
            <a:r>
              <a:rPr lang="ko-KR" altLang="en-US" dirty="0"/>
              <a:t>데이터  </a:t>
            </a:r>
            <a:r>
              <a:rPr lang="ko-KR" altLang="en-US" dirty="0" err="1"/>
              <a:t>전처리</a:t>
            </a:r>
            <a:r>
              <a:rPr lang="en-US" altLang="ko-KR" dirty="0"/>
              <a:t>(</a:t>
            </a:r>
            <a:r>
              <a:rPr lang="ko-KR" altLang="en-US" dirty="0"/>
              <a:t>축소</a:t>
            </a:r>
            <a:r>
              <a:rPr lang="en-US" altLang="ko-KR" dirty="0"/>
              <a:t>/</a:t>
            </a:r>
            <a:r>
              <a:rPr lang="ko-KR" altLang="en-US" dirty="0"/>
              <a:t>변환</a:t>
            </a:r>
            <a:r>
              <a:rPr lang="en-US" altLang="ko-KR" dirty="0"/>
              <a:t>/</a:t>
            </a:r>
            <a:r>
              <a:rPr lang="ko-KR" altLang="en-US" dirty="0"/>
              <a:t>정제</a:t>
            </a:r>
            <a:r>
              <a:rPr lang="en-US" altLang="ko-KR" dirty="0"/>
              <a:t>/</a:t>
            </a:r>
            <a:r>
              <a:rPr lang="ko-KR" altLang="en-US" dirty="0"/>
              <a:t>통합</a:t>
            </a:r>
            <a:r>
              <a:rPr lang="en-US" altLang="ko-KR" dirty="0"/>
              <a:t>) , </a:t>
            </a:r>
            <a:r>
              <a:rPr lang="ko-KR" altLang="en-US" dirty="0"/>
              <a:t>데이터 정제 </a:t>
            </a:r>
            <a:r>
              <a:rPr lang="en-US" altLang="ko-KR" dirty="0"/>
              <a:t>(</a:t>
            </a:r>
            <a:r>
              <a:rPr lang="ko-KR" altLang="en-US" dirty="0"/>
              <a:t>불일치</a:t>
            </a:r>
            <a:r>
              <a:rPr lang="en-US" altLang="ko-KR" dirty="0"/>
              <a:t>, </a:t>
            </a:r>
            <a:r>
              <a:rPr lang="ko-KR" altLang="en-US" dirty="0" err="1"/>
              <a:t>결측치</a:t>
            </a:r>
            <a:r>
              <a:rPr lang="en-US" altLang="ko-KR" dirty="0"/>
              <a:t>, </a:t>
            </a:r>
            <a:r>
              <a:rPr lang="ko-KR" altLang="en-US" dirty="0"/>
              <a:t>이상치</a:t>
            </a:r>
            <a:r>
              <a:rPr lang="en-US" altLang="ko-KR" dirty="0"/>
              <a:t>, </a:t>
            </a:r>
            <a:r>
              <a:rPr lang="ko-KR" altLang="en-US" dirty="0"/>
              <a:t>잡음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66756405-03D0-4DFD-9A30-A09E939E3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69" y="5415978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48AF3-75FC-4C29-8E92-D5A8809106C3}"/>
              </a:ext>
            </a:extLst>
          </p:cNvPr>
          <p:cNvSpPr txBox="1"/>
          <p:nvPr/>
        </p:nvSpPr>
        <p:spPr>
          <a:xfrm>
            <a:off x="798391" y="5440962"/>
            <a:ext cx="5790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오염물질 배출 설치 사업장이 가장 많은 구 조사</a:t>
            </a:r>
            <a:r>
              <a:rPr lang="en-US" altLang="ko-KR" dirty="0"/>
              <a:t>(ex </a:t>
            </a:r>
            <a:r>
              <a:rPr lang="ko-KR" altLang="en-US" dirty="0"/>
              <a:t>동작구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Oval 13">
            <a:extLst>
              <a:ext uri="{FF2B5EF4-FFF2-40B4-BE49-F238E27FC236}">
                <a16:creationId xmlns:a16="http://schemas.microsoft.com/office/drawing/2014/main" id="{F0C887E1-F0C5-4A56-8114-B4A3ABC94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23" y="5902070"/>
            <a:ext cx="376238" cy="363538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bIns="54000" anchor="ctr" anchorCtr="1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HY중고딕" pitchFamily="18" charset="-127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A865FF-8CD7-4A9D-BF15-B52548ED6B47}"/>
              </a:ext>
            </a:extLst>
          </p:cNvPr>
          <p:cNvSpPr txBox="1"/>
          <p:nvPr/>
        </p:nvSpPr>
        <p:spPr>
          <a:xfrm>
            <a:off x="790445" y="5927054"/>
            <a:ext cx="8759129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고객</a:t>
            </a:r>
            <a:r>
              <a:rPr lang="en-US" altLang="ko-KR" dirty="0"/>
              <a:t>(Customer) </a:t>
            </a:r>
            <a:r>
              <a:rPr lang="ko-KR" altLang="en-US" dirty="0"/>
              <a:t>데이터와  연계</a:t>
            </a:r>
            <a:r>
              <a:rPr lang="en-US" altLang="ko-KR" dirty="0">
                <a:solidFill>
                  <a:srgbClr val="FF0000"/>
                </a:solidFill>
              </a:rPr>
              <a:t>(Join)</a:t>
            </a:r>
            <a:r>
              <a:rPr lang="ko-KR" altLang="en-US" dirty="0"/>
              <a:t>하여 마케팅 대상자를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파일로 추출</a:t>
            </a:r>
            <a:r>
              <a:rPr lang="ko-KR" altLang="en-US" dirty="0"/>
              <a:t>하여 제출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임의의 주제로 분석하여 데이터 시각화 결과 및 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SQL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제출 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시각화는 기존 프로젝트 활용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618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etc. SQL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F152C1-81D4-48B4-83E6-CD75C15B7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73362"/>
              </p:ext>
            </p:extLst>
          </p:nvPr>
        </p:nvGraphicFramePr>
        <p:xfrm>
          <a:off x="615256" y="901399"/>
          <a:ext cx="8108379" cy="5626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585">
                  <a:extLst>
                    <a:ext uri="{9D8B030D-6E8A-4147-A177-3AD203B41FA5}">
                      <a16:colId xmlns:a16="http://schemas.microsoft.com/office/drawing/2014/main" val="1993738679"/>
                    </a:ext>
                  </a:extLst>
                </a:gridCol>
                <a:gridCol w="6335794">
                  <a:extLst>
                    <a:ext uri="{9D8B030D-6E8A-4147-A177-3AD203B41FA5}">
                      <a16:colId xmlns:a16="http://schemas.microsoft.com/office/drawing/2014/main" val="425149338"/>
                    </a:ext>
                  </a:extLst>
                </a:gridCol>
              </a:tblGrid>
              <a:tr h="5670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79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기존 테이블 복사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TABLE  DEPT_BK1   AS SELECT * FROM DEPT  WHERE  1=0 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CREATE TABLE  DEPT_BK2  AS SELECT  DEPTNO,LOC FROM DEPT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WHERE DEPTNO IN (10,20);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CREATE TABLE  DEPT_BK3  AS SELECT  DEPTNO,DNAME||'  '||LOC  AS  NAME_LOC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FROM   DEPT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WHERE DEPTNO IN (10,20);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384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컬럼 추가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ALTER TABLE  DEPT_BK2</a:t>
                      </a:r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ADD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(TELNO  VARCHAR2(12));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ALTER TABLE  DEPT_BK2</a:t>
                      </a:r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ADD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(ADDR  VARCHAR2(100) DEFAULT ‘SEOUL’);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CREATE  TABLE DEPT_BK3 AS SELECT DEPTNO, LOC, DEPTNO||','||LOC AS D_LOC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FROM DEPT_BK2;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837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컬럼 길이 변경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ALTER TABLE  DEPT_BK2</a:t>
                      </a:r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MODIFY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(TELNO  VARCHAR2(2));         DESC  DEPT_BK2;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ALTER TABLE  DEPT_BK2</a:t>
                      </a:r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MODIFY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(TELNO  VARCHAR2(22));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ALTER TABLE  DEPT_BK2</a:t>
                      </a:r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MODIFY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(ADDR  VARCHAR2(30));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ALTER TABLE  DEPT_BK2</a:t>
                      </a:r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MODIFY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(ADDR  VARCHAR2(4));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ALTER TABLE  DEPT_BK2</a:t>
                      </a:r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MODIFY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(ADDR VARCHAR2(22));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22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컬럼 삭제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ALTER TABLE DEPT_BK2 DROP COLUMN TELNO;</a:t>
                      </a:r>
                    </a:p>
                    <a:p>
                      <a:pPr latinLnBrk="1"/>
                      <a:r>
                        <a:rPr lang="en-US" altLang="ko-KR" sz="1400" dirty="0"/>
                        <a:t>ALTER TABLE DEPT_BK2 DROP COLUMN ADDR;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5068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64221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45894</TotalTime>
  <Words>846</Words>
  <Application>Microsoft Office PowerPoint</Application>
  <PresentationFormat>A4 용지(210x297mm)</PresentationFormat>
  <Paragraphs>141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01. 외부 데이터 적재(Loading)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장석주</cp:lastModifiedBy>
  <cp:revision>2822</cp:revision>
  <cp:lastPrinted>2015-10-28T04:44:44Z</cp:lastPrinted>
  <dcterms:created xsi:type="dcterms:W3CDTF">2003-10-22T07:02:37Z</dcterms:created>
  <dcterms:modified xsi:type="dcterms:W3CDTF">2021-12-26T21:26:21Z</dcterms:modified>
</cp:coreProperties>
</file>