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handoutMasterIdLst>
    <p:handoutMasterId r:id="rId8"/>
  </p:handoutMasterIdLst>
  <p:sldIdLst>
    <p:sldId id="469" r:id="rId2"/>
    <p:sldId id="364" r:id="rId3"/>
    <p:sldId id="429" r:id="rId4"/>
    <p:sldId id="471" r:id="rId5"/>
    <p:sldId id="45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77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입출력 기본</a:t>
            </a:r>
            <a:endParaRPr lang="en-US" altLang="ko-KR" dirty="0"/>
          </a:p>
          <a:p>
            <a:r>
              <a:rPr lang="ko-KR" altLang="en-US" dirty="0"/>
              <a:t>텍스트 파일 입출력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74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파일 암호화 및 암호 해독</a:t>
            </a:r>
            <a:endParaRPr lang="en-US" altLang="ko-KR" dirty="0"/>
          </a:p>
          <a:p>
            <a:pPr lvl="1"/>
            <a:r>
              <a:rPr lang="ko-KR" altLang="en-US" dirty="0"/>
              <a:t>파일의 내용을 암호화하거나 암호화된 파일을 다시 해독하는 프로그램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6" y="1538790"/>
            <a:ext cx="8483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</a:t>
            </a:r>
            <a:r>
              <a:rPr lang="ko-KR" altLang="en-US" dirty="0"/>
              <a:t> 파일 입출력의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입출력의 개념</a:t>
            </a:r>
            <a:endParaRPr lang="en-US" altLang="ko-KR" dirty="0"/>
          </a:p>
          <a:p>
            <a:pPr lvl="1"/>
            <a:r>
              <a:rPr lang="ko-KR" altLang="en-US" dirty="0"/>
              <a:t>표준 입출력과 파일 입출력 함수</a:t>
            </a:r>
          </a:p>
          <a:p>
            <a:pPr lvl="1"/>
            <a:endParaRPr lang="ko-KR" altLang="en-US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52655" cy="374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 텍스트 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>
              <a:buClr>
                <a:srgbClr val="C0504D">
                  <a:lumMod val="60000"/>
                  <a:lumOff val="4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경로를 포함한 파일명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buClr>
                <a:srgbClr val="C0504D">
                  <a:lumMod val="60000"/>
                  <a:lumOff val="40000"/>
                </a:srgbClr>
              </a:buClr>
            </a:pPr>
            <a:endParaRPr lang="en-US" altLang="ko-KR" dirty="0"/>
          </a:p>
          <a:p>
            <a:pPr lvl="1"/>
            <a:r>
              <a:rPr lang="ko-KR" altLang="en-US" dirty="0"/>
              <a:t> 암호화</a:t>
            </a:r>
            <a:r>
              <a:rPr lang="en-US" altLang="ko-KR" dirty="0"/>
              <a:t>(</a:t>
            </a:r>
            <a:r>
              <a:rPr lang="en-US" altLang="ko-KR" dirty="0" err="1"/>
              <a:t>ord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chr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‘파’</a:t>
            </a:r>
            <a:r>
              <a:rPr lang="ko-KR" altLang="en-US" dirty="0" err="1"/>
              <a:t>를</a:t>
            </a:r>
            <a:r>
              <a:rPr lang="ko-KR" altLang="en-US" dirty="0"/>
              <a:t> 암호화하려고 </a:t>
            </a:r>
            <a:r>
              <a:rPr lang="en-US" altLang="ko-KR" dirty="0"/>
              <a:t>54028(‘</a:t>
            </a:r>
            <a:r>
              <a:rPr lang="ko-KR" altLang="en-US" dirty="0"/>
              <a:t>파’</a:t>
            </a:r>
            <a:r>
              <a:rPr lang="en-US" altLang="ko-KR" dirty="0"/>
              <a:t>)+100=54123(‘ ’)</a:t>
            </a:r>
            <a:r>
              <a:rPr lang="ko-KR" altLang="en-US" dirty="0"/>
              <a:t>으로 저장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ord</a:t>
            </a:r>
            <a:r>
              <a:rPr lang="en-US" altLang="ko-KR" dirty="0"/>
              <a:t>( ‘</a:t>
            </a:r>
            <a:r>
              <a:rPr lang="ko-KR" altLang="en-US" dirty="0"/>
              <a:t>파</a:t>
            </a:r>
            <a:r>
              <a:rPr lang="en-US" altLang="ko-KR" dirty="0"/>
              <a:t>’ )</a:t>
            </a:r>
          </a:p>
          <a:p>
            <a:pPr marL="357188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chr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 + 100)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8" y="2393885"/>
            <a:ext cx="8128815" cy="18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07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 텍스트 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암호 해독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파일이 없을 때 오류가 발생하지 않게 하려면 </a:t>
            </a:r>
            <a:r>
              <a:rPr lang="en-US" altLang="ko-KR" dirty="0" err="1"/>
              <a:t>os.path.exists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  <a:r>
              <a:rPr lang="en-US" altLang="ko-KR"/>
              <a:t>if os.path.exits</a:t>
            </a:r>
            <a:r>
              <a:rPr lang="en-US" altLang="ko-KR" dirty="0"/>
              <a:t>(</a:t>
            </a:r>
            <a:r>
              <a:rPr lang="en-US" altLang="ko-KR" dirty="0" err="1"/>
              <a:t>fname</a:t>
            </a:r>
            <a:r>
              <a:rPr lang="en-US" altLang="ko-KR" dirty="0"/>
              <a:t>) – </a:t>
            </a:r>
            <a:r>
              <a:rPr lang="ko-KR" altLang="en-US" dirty="0"/>
              <a:t>존재 하면 </a:t>
            </a:r>
            <a:r>
              <a:rPr lang="en-US" altLang="ko-KR" dirty="0"/>
              <a:t>True, </a:t>
            </a:r>
            <a:r>
              <a:rPr lang="ko-KR" altLang="en-US" dirty="0"/>
              <a:t>존재 하지 않으면 </a:t>
            </a:r>
            <a:r>
              <a:rPr lang="en-US" altLang="ko-KR" dirty="0"/>
              <a:t>False</a:t>
            </a:r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코드 작성</a:t>
            </a:r>
            <a:endParaRPr lang="en-US" altLang="ko-KR" dirty="0"/>
          </a:p>
          <a:p>
            <a:pPr lvl="2"/>
            <a:r>
              <a:rPr lang="ko-KR" altLang="en-US" dirty="0"/>
              <a:t>메모장 실행해서 적당히 내용을 세 줄 입력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5" y="1223755"/>
            <a:ext cx="7940090" cy="157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5" y="4554125"/>
            <a:ext cx="7940090" cy="101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233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153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파일 입출력</vt:lpstr>
      <vt:lpstr>Section01 이 장에서 만들 프로그램</vt:lpstr>
      <vt:lpstr>Section02  파일 입출력의 기본</vt:lpstr>
      <vt:lpstr>Section03  텍스트 파일 입출력</vt:lpstr>
      <vt:lpstr>Section03  텍스트 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286</cp:revision>
  <dcterms:created xsi:type="dcterms:W3CDTF">2012-07-23T02:34:37Z</dcterms:created>
  <dcterms:modified xsi:type="dcterms:W3CDTF">2021-11-30T07:18:55Z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