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6" r:id="rId22"/>
    <p:sldId id="268" r:id="rId23"/>
    <p:sldId id="283" r:id="rId24"/>
    <p:sldId id="284" r:id="rId25"/>
    <p:sldId id="287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6"/>
            <p14:sldId id="268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38" autoAdjust="0"/>
  </p:normalViewPr>
  <p:slideViewPr>
    <p:cSldViewPr>
      <p:cViewPr varScale="1">
        <p:scale>
          <a:sx n="56" d="100"/>
          <a:sy n="5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7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7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7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7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7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7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AA8D485E-F16D-4AF8-82FC-CB73AF63A75A}" srcId="{DB299D46-02EF-4C4A-A2A3-BC8A2FA70B0B}" destId="{42EBD018-7771-49D3-A1E2-6BBE4A523DC1}" srcOrd="6" destOrd="0" parTransId="{7B1F49D5-BDD5-457D-9441-D2ED48DCE804}" sibTransId="{4680815A-8A2C-4CDC-97E6-F327DD95DC6B}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E336CF4E-2EE7-4819-B9DA-5BE758FE30F2}" type="presParOf" srcId="{8BCF802A-4DCF-4A5D-9975-889F70F88A8E}" destId="{3DAF4AF8-FDF4-449C-B4DB-34D874B57A91}" srcOrd="24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5" destOrd="0" presId="urn:microsoft.com/office/officeart/2005/8/layout/list1"/>
    <dgm:cxn modelId="{6E680197-75C6-4EFD-8A21-48F1B21B868D}" type="presParOf" srcId="{8BCF802A-4DCF-4A5D-9975-889F70F88A8E}" destId="{493081BA-07EE-4108-B078-182254C0D7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847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781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Delaunay Triangulation</a:t>
          </a:r>
          <a:endParaRPr lang="en-US" sz="1400" kern="1200"/>
        </a:p>
      </dsp:txBody>
      <dsp:txXfrm>
        <a:off x="431655" y="98316"/>
        <a:ext cx="5720370" cy="372930"/>
      </dsp:txXfrm>
    </dsp:sp>
    <dsp:sp modelId="{01C0D081-9C9A-4ABB-B64F-0E6954DFB198}">
      <dsp:nvSpPr>
        <dsp:cNvPr id="0" name=""/>
        <dsp:cNvSpPr/>
      </dsp:nvSpPr>
      <dsp:spPr>
        <a:xfrm>
          <a:off x="0" y="9198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7131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Constrained Delaunay Triangulation</a:t>
          </a:r>
          <a:endParaRPr lang="en-US" sz="1400" kern="1200" dirty="0"/>
        </a:p>
      </dsp:txBody>
      <dsp:txXfrm>
        <a:off x="431655" y="733356"/>
        <a:ext cx="5720370" cy="372930"/>
      </dsp:txXfrm>
    </dsp:sp>
    <dsp:sp modelId="{F5A553A0-7C6F-498B-BADC-CFE437B08EA8}">
      <dsp:nvSpPr>
        <dsp:cNvPr id="0" name=""/>
        <dsp:cNvSpPr/>
      </dsp:nvSpPr>
      <dsp:spPr>
        <a:xfrm>
          <a:off x="0" y="155486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34822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Examples of Constrained Delaunay Triangulation</a:t>
          </a:r>
          <a:endParaRPr lang="en-US" sz="1400" kern="1200" dirty="0"/>
        </a:p>
      </dsp:txBody>
      <dsp:txXfrm>
        <a:off x="431655" y="1368396"/>
        <a:ext cx="5720370" cy="372930"/>
      </dsp:txXfrm>
    </dsp:sp>
    <dsp:sp modelId="{49A7369F-3E98-46CA-A9BA-AB446A8F2EF5}">
      <dsp:nvSpPr>
        <dsp:cNvPr id="0" name=""/>
        <dsp:cNvSpPr/>
      </dsp:nvSpPr>
      <dsp:spPr>
        <a:xfrm>
          <a:off x="0" y="218990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98326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Applications</a:t>
          </a:r>
          <a:endParaRPr lang="en-US" sz="1400" kern="1200" dirty="0"/>
        </a:p>
      </dsp:txBody>
      <dsp:txXfrm>
        <a:off x="431655" y="2003436"/>
        <a:ext cx="5720370" cy="372930"/>
      </dsp:txXfrm>
    </dsp:sp>
    <dsp:sp modelId="{47263035-17BD-483C-933B-0EC20F0344A7}">
      <dsp:nvSpPr>
        <dsp:cNvPr id="0" name=""/>
        <dsp:cNvSpPr/>
      </dsp:nvSpPr>
      <dsp:spPr>
        <a:xfrm>
          <a:off x="0" y="282494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61830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Overview of implemented algorithm</a:t>
          </a:r>
          <a:endParaRPr lang="en-US" sz="1400" kern="1200" dirty="0"/>
        </a:p>
      </dsp:txBody>
      <dsp:txXfrm>
        <a:off x="431655" y="2638476"/>
        <a:ext cx="5720370" cy="372930"/>
      </dsp:txXfrm>
    </dsp:sp>
    <dsp:sp modelId="{3BCAAB66-9D26-4B59-B5C9-C38E171F6904}">
      <dsp:nvSpPr>
        <dsp:cNvPr id="0" name=""/>
        <dsp:cNvSpPr/>
      </dsp:nvSpPr>
      <dsp:spPr>
        <a:xfrm>
          <a:off x="0" y="34599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2533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Available algorithms</a:t>
          </a:r>
          <a:endParaRPr lang="en-US" sz="1400" kern="1200" dirty="0"/>
        </a:p>
      </dsp:txBody>
      <dsp:txXfrm>
        <a:off x="431655" y="3273516"/>
        <a:ext cx="5720370" cy="372930"/>
      </dsp:txXfrm>
    </dsp:sp>
    <dsp:sp modelId="{493081BA-07EE-4108-B078-182254C0D764}">
      <dsp:nvSpPr>
        <dsp:cNvPr id="0" name=""/>
        <dsp:cNvSpPr/>
      </dsp:nvSpPr>
      <dsp:spPr>
        <a:xfrm>
          <a:off x="0" y="40950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8883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TODO list</a:t>
          </a:r>
          <a:endParaRPr lang="en-US" sz="1400" kern="1200" dirty="0"/>
        </a:p>
      </dsp:txBody>
      <dsp:txXfrm>
        <a:off x="431655" y="3908556"/>
        <a:ext cx="57203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16/06/2012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the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r>
              <a:rPr lang="en-US" sz="1400" dirty="0"/>
              <a:t> </a:t>
            </a:r>
            <a:r>
              <a:rPr lang="en-US" sz="1400" dirty="0" smtClean="0"/>
              <a:t>of the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gold points</a:t>
            </a:r>
            <a:r>
              <a:rPr lang="en-US" sz="1400" dirty="0" smtClean="0"/>
              <a:t> triangle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969571" y="1600200"/>
            <a:ext cx="4525963" cy="4525963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 4"/>
          <p:cNvSpPr/>
          <p:nvPr/>
        </p:nvSpPr>
        <p:spPr>
          <a:xfrm>
            <a:off x="4232552" y="2053238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4232552" y="277721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4232552" y="350119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4232552" y="422517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232552" y="494914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Algorithm’s input: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Algorithm’s output: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975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End </a:t>
            </a:r>
            <a:r>
              <a:rPr lang="en-US" smtClean="0"/>
              <a:t>of </a:t>
            </a:r>
            <a:r>
              <a:rPr lang="en-US" smtClean="0"/>
              <a:t>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Chew 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Fortune </a:t>
            </a:r>
            <a:endParaRPr lang="en-US" dirty="0" smtClean="0"/>
          </a:p>
          <a:p>
            <a:pPr lvl="1"/>
            <a:r>
              <a:rPr lang="en-US" dirty="0" err="1"/>
              <a:t>Shewchuk</a:t>
            </a:r>
            <a:r>
              <a:rPr lang="en-US" dirty="0"/>
              <a:t> - constructing higher-dimensional </a:t>
            </a:r>
            <a:r>
              <a:rPr lang="en-US" dirty="0" smtClean="0"/>
              <a:t>CDT</a:t>
            </a:r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Guibas</a:t>
            </a:r>
            <a:r>
              <a:rPr lang="en-US" dirty="0"/>
              <a:t>, Knuth and </a:t>
            </a:r>
            <a:r>
              <a:rPr lang="en-US" dirty="0" err="1"/>
              <a:t>Sharir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Žalik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Kolingerova</a:t>
            </a:r>
            <a:r>
              <a:rPr lang="en-US" dirty="0"/>
              <a:t> </a:t>
            </a:r>
          </a:p>
          <a:p>
            <a:pPr lvl="1"/>
            <a:r>
              <a:rPr lang="en-US" smtClean="0"/>
              <a:t>Vigo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everything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triangulation</a:t>
            </a:r>
            <a:r>
              <a:rPr lang="en-US" dirty="0"/>
              <a:t> itself.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2120</TotalTime>
  <Words>481</Words>
  <Application>Microsoft Office PowerPoint</Application>
  <PresentationFormat>On-screen Show (4:3)</PresentationFormat>
  <Paragraphs>109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Available algorithms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151</cp:revision>
  <dcterms:created xsi:type="dcterms:W3CDTF">2006-08-16T00:00:00Z</dcterms:created>
  <dcterms:modified xsi:type="dcterms:W3CDTF">2012-06-16T10:56:09Z</dcterms:modified>
</cp:coreProperties>
</file>