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3" r:id="rId24"/>
    <p:sldId id="284" r:id="rId25"/>
    <p:sldId id="287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>
        <p:scale>
          <a:sx n="50" d="100"/>
          <a:sy n="50" d="100"/>
        </p:scale>
        <p:origin x="-186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the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684FEEA8-0657-48DE-BC5B-476013C888CB}" type="pres">
      <dgm:prSet presAssocID="{6E525D43-B65E-4A25-B039-337112B56B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2F31B-9CC0-4EB4-B2ED-254BDD2CDFC8}" type="pres">
      <dgm:prSet presAssocID="{9F8D00BC-4B1E-4011-82E5-8215F3E87BE4}" presName="dummy" presStyleCnt="0"/>
      <dgm:spPr/>
    </dgm:pt>
    <dgm:pt modelId="{8964DBA5-8684-4BD0-A050-30F5A52DCCD7}" type="pres">
      <dgm:prSet presAssocID="{9F8D00BC-4B1E-4011-82E5-8215F3E87BE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A200-501C-4C76-8403-B4705926FDFC}" type="pres">
      <dgm:prSet presAssocID="{1795B07D-893B-4E6E-9D26-57F4B3FD181E}" presName="sibTrans" presStyleLbl="node1" presStyleIdx="0" presStyleCnt="5"/>
      <dgm:spPr/>
      <dgm:t>
        <a:bodyPr/>
        <a:lstStyle/>
        <a:p>
          <a:endParaRPr lang="en-US"/>
        </a:p>
      </dgm:t>
    </dgm:pt>
    <dgm:pt modelId="{D89323BA-9625-4000-9371-98BE0C80C6AB}" type="pres">
      <dgm:prSet presAssocID="{8A31C0AC-470F-4FBD-9D46-97FE107EDF36}" presName="dummy" presStyleCnt="0"/>
      <dgm:spPr/>
    </dgm:pt>
    <dgm:pt modelId="{532AA267-CB86-4757-95F5-6383F7C8CCEF}" type="pres">
      <dgm:prSet presAssocID="{8A31C0AC-470F-4FBD-9D46-97FE107EDF3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2FC0C-3F0F-40EF-BC59-E92FD25E3F35}" type="pres">
      <dgm:prSet presAssocID="{2B60B8A0-B01B-44E2-822D-BB9D92EF278B}" presName="sibTrans" presStyleLbl="node1" presStyleIdx="1" presStyleCnt="5"/>
      <dgm:spPr/>
      <dgm:t>
        <a:bodyPr/>
        <a:lstStyle/>
        <a:p>
          <a:endParaRPr lang="en-US"/>
        </a:p>
      </dgm:t>
    </dgm:pt>
    <dgm:pt modelId="{BA50AF35-5B8C-458D-8DC7-8455E98E0A46}" type="pres">
      <dgm:prSet presAssocID="{58000B83-43D1-4158-84A5-197C7AA96ED9}" presName="dummy" presStyleCnt="0"/>
      <dgm:spPr/>
    </dgm:pt>
    <dgm:pt modelId="{607DA9A9-3862-4329-AE44-5B6A9674795F}" type="pres">
      <dgm:prSet presAssocID="{58000B83-43D1-4158-84A5-197C7AA96ED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CA99-B376-479F-AF6C-79900B907F23}" type="pres">
      <dgm:prSet presAssocID="{FBA5094D-253B-4790-9656-726ABCC7E91B}" presName="sibTrans" presStyleLbl="node1" presStyleIdx="2" presStyleCnt="5"/>
      <dgm:spPr/>
      <dgm:t>
        <a:bodyPr/>
        <a:lstStyle/>
        <a:p>
          <a:endParaRPr lang="en-US"/>
        </a:p>
      </dgm:t>
    </dgm:pt>
    <dgm:pt modelId="{CD360EFF-00DB-461A-82E8-280F5CBE6880}" type="pres">
      <dgm:prSet presAssocID="{3FD857F1-965B-4D6D-A919-9F1229D6DC4E}" presName="dummy" presStyleCnt="0"/>
      <dgm:spPr/>
    </dgm:pt>
    <dgm:pt modelId="{BC870580-9D6D-47EC-AA95-7A80FD676209}" type="pres">
      <dgm:prSet presAssocID="{3FD857F1-965B-4D6D-A919-9F1229D6DC4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C47D7-FA3E-4F4C-A8E3-BE3E74F1C4CB}" type="pres">
      <dgm:prSet presAssocID="{38A3234B-F216-41DD-A5B2-2CE1B0ABCD07}" presName="sibTrans" presStyleLbl="node1" presStyleIdx="3" presStyleCnt="5"/>
      <dgm:spPr/>
      <dgm:t>
        <a:bodyPr/>
        <a:lstStyle/>
        <a:p>
          <a:endParaRPr lang="en-US"/>
        </a:p>
      </dgm:t>
    </dgm:pt>
    <dgm:pt modelId="{45088EE4-F148-4FD9-894D-AC1A8A337401}" type="pres">
      <dgm:prSet presAssocID="{6B168488-94A8-45AB-879B-55E5AA3152E4}" presName="dummy" presStyleCnt="0"/>
      <dgm:spPr/>
    </dgm:pt>
    <dgm:pt modelId="{414BC036-49DC-434A-BDB1-57CC5B0C1AFC}" type="pres">
      <dgm:prSet presAssocID="{6B168488-94A8-45AB-879B-55E5AA3152E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A19B-623B-47BD-9EB6-93670FFFE0E4}" type="pres">
      <dgm:prSet presAssocID="{606F8C01-9345-4ECE-AA1A-B6E5C5A8171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FBA14F0-48C0-46A0-8EC5-912ED86B2F3F}" type="presOf" srcId="{38A3234B-F216-41DD-A5B2-2CE1B0ABCD07}" destId="{A12C47D7-FA3E-4F4C-A8E3-BE3E74F1C4CB}" srcOrd="0" destOrd="0" presId="urn:microsoft.com/office/officeart/2005/8/layout/cycle1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978D089B-31AB-4953-B1F9-902554E6E125}" type="presOf" srcId="{8A31C0AC-470F-4FBD-9D46-97FE107EDF36}" destId="{532AA267-CB86-4757-95F5-6383F7C8CCEF}" srcOrd="0" destOrd="0" presId="urn:microsoft.com/office/officeart/2005/8/layout/cycle1"/>
    <dgm:cxn modelId="{190F9B75-80AD-446F-A969-58EB136E3AF2}" type="presOf" srcId="{1795B07D-893B-4E6E-9D26-57F4B3FD181E}" destId="{4116A200-501C-4C76-8403-B4705926FDFC}" srcOrd="0" destOrd="0" presId="urn:microsoft.com/office/officeart/2005/8/layout/cycle1"/>
    <dgm:cxn modelId="{50FA2877-D287-41F6-9F61-328074D96B19}" type="presOf" srcId="{2B60B8A0-B01B-44E2-822D-BB9D92EF278B}" destId="{0922FC0C-3F0F-40EF-BC59-E92FD25E3F35}" srcOrd="0" destOrd="0" presId="urn:microsoft.com/office/officeart/2005/8/layout/cycle1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BD58EB6B-0102-4739-873A-08A584B9919F}" type="presOf" srcId="{58000B83-43D1-4158-84A5-197C7AA96ED9}" destId="{607DA9A9-3862-4329-AE44-5B6A9674795F}" srcOrd="0" destOrd="0" presId="urn:microsoft.com/office/officeart/2005/8/layout/cycle1"/>
    <dgm:cxn modelId="{DBA0DD23-F8F2-4369-9C57-B4702BE6C2D2}" type="presOf" srcId="{6B168488-94A8-45AB-879B-55E5AA3152E4}" destId="{414BC036-49DC-434A-BDB1-57CC5B0C1AFC}" srcOrd="0" destOrd="0" presId="urn:microsoft.com/office/officeart/2005/8/layout/cycle1"/>
    <dgm:cxn modelId="{8216A20F-F55E-4F2D-ACCB-1FE8DE59D41B}" type="presOf" srcId="{9F8D00BC-4B1E-4011-82E5-8215F3E87BE4}" destId="{8964DBA5-8684-4BD0-A050-30F5A52DCCD7}" srcOrd="0" destOrd="0" presId="urn:microsoft.com/office/officeart/2005/8/layout/cycle1"/>
    <dgm:cxn modelId="{291555BA-1C53-4B38-889B-6E400E678C51}" type="presOf" srcId="{606F8C01-9345-4ECE-AA1A-B6E5C5A81716}" destId="{7A72A19B-623B-47BD-9EB6-93670FFFE0E4}" srcOrd="0" destOrd="0" presId="urn:microsoft.com/office/officeart/2005/8/layout/cycle1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CE6A2C36-6138-404C-B0F3-A453F6E872DB}" type="presOf" srcId="{6E525D43-B65E-4A25-B039-337112B56B4D}" destId="{684FEEA8-0657-48DE-BC5B-476013C888CB}" srcOrd="0" destOrd="0" presId="urn:microsoft.com/office/officeart/2005/8/layout/cycle1"/>
    <dgm:cxn modelId="{87898767-1518-40F9-992A-A4865810E741}" type="presOf" srcId="{3FD857F1-965B-4D6D-A919-9F1229D6DC4E}" destId="{BC870580-9D6D-47EC-AA95-7A80FD676209}" srcOrd="0" destOrd="0" presId="urn:microsoft.com/office/officeart/2005/8/layout/cycle1"/>
    <dgm:cxn modelId="{06985FDF-E5B8-4018-9BF2-CA894E0E10C3}" type="presOf" srcId="{FBA5094D-253B-4790-9656-726ABCC7E91B}" destId="{2B04CA99-B376-479F-AF6C-79900B907F23}" srcOrd="0" destOrd="0" presId="urn:microsoft.com/office/officeart/2005/8/layout/cycle1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41782CC8-0CAB-45A2-8978-D21277FBC014}" type="presParOf" srcId="{684FEEA8-0657-48DE-BC5B-476013C888CB}" destId="{7EE2F31B-9CC0-4EB4-B2ED-254BDD2CDFC8}" srcOrd="0" destOrd="0" presId="urn:microsoft.com/office/officeart/2005/8/layout/cycle1"/>
    <dgm:cxn modelId="{EDE94986-5E51-4C3D-BD1D-57D10A92D112}" type="presParOf" srcId="{684FEEA8-0657-48DE-BC5B-476013C888CB}" destId="{8964DBA5-8684-4BD0-A050-30F5A52DCCD7}" srcOrd="1" destOrd="0" presId="urn:microsoft.com/office/officeart/2005/8/layout/cycle1"/>
    <dgm:cxn modelId="{37AAFD72-DF44-46C8-85DC-D83E1C631E85}" type="presParOf" srcId="{684FEEA8-0657-48DE-BC5B-476013C888CB}" destId="{4116A200-501C-4C76-8403-B4705926FDFC}" srcOrd="2" destOrd="0" presId="urn:microsoft.com/office/officeart/2005/8/layout/cycle1"/>
    <dgm:cxn modelId="{63D9FCEA-20FC-4E89-A7F4-F88BAD510D06}" type="presParOf" srcId="{684FEEA8-0657-48DE-BC5B-476013C888CB}" destId="{D89323BA-9625-4000-9371-98BE0C80C6AB}" srcOrd="3" destOrd="0" presId="urn:microsoft.com/office/officeart/2005/8/layout/cycle1"/>
    <dgm:cxn modelId="{374F3874-658C-4EB0-B500-463287676B0D}" type="presParOf" srcId="{684FEEA8-0657-48DE-BC5B-476013C888CB}" destId="{532AA267-CB86-4757-95F5-6383F7C8CCEF}" srcOrd="4" destOrd="0" presId="urn:microsoft.com/office/officeart/2005/8/layout/cycle1"/>
    <dgm:cxn modelId="{40AFC330-C29E-4E7F-81DA-B3E84AC13A4E}" type="presParOf" srcId="{684FEEA8-0657-48DE-BC5B-476013C888CB}" destId="{0922FC0C-3F0F-40EF-BC59-E92FD25E3F35}" srcOrd="5" destOrd="0" presId="urn:microsoft.com/office/officeart/2005/8/layout/cycle1"/>
    <dgm:cxn modelId="{854ABC0B-9BF4-4CDF-9959-E6C8CCE95120}" type="presParOf" srcId="{684FEEA8-0657-48DE-BC5B-476013C888CB}" destId="{BA50AF35-5B8C-458D-8DC7-8455E98E0A46}" srcOrd="6" destOrd="0" presId="urn:microsoft.com/office/officeart/2005/8/layout/cycle1"/>
    <dgm:cxn modelId="{FB56074B-C909-4B70-862F-A6877EAE321D}" type="presParOf" srcId="{684FEEA8-0657-48DE-BC5B-476013C888CB}" destId="{607DA9A9-3862-4329-AE44-5B6A9674795F}" srcOrd="7" destOrd="0" presId="urn:microsoft.com/office/officeart/2005/8/layout/cycle1"/>
    <dgm:cxn modelId="{2B4439C6-0B1C-4B88-A3EC-FD313238CED6}" type="presParOf" srcId="{684FEEA8-0657-48DE-BC5B-476013C888CB}" destId="{2B04CA99-B376-479F-AF6C-79900B907F23}" srcOrd="8" destOrd="0" presId="urn:microsoft.com/office/officeart/2005/8/layout/cycle1"/>
    <dgm:cxn modelId="{72F3A3F1-4BE5-470F-AD1A-7B0B0F46CDBB}" type="presParOf" srcId="{684FEEA8-0657-48DE-BC5B-476013C888CB}" destId="{CD360EFF-00DB-461A-82E8-280F5CBE6880}" srcOrd="9" destOrd="0" presId="urn:microsoft.com/office/officeart/2005/8/layout/cycle1"/>
    <dgm:cxn modelId="{2CF5A977-EB99-49FC-B9E1-0188EA04821A}" type="presParOf" srcId="{684FEEA8-0657-48DE-BC5B-476013C888CB}" destId="{BC870580-9D6D-47EC-AA95-7A80FD676209}" srcOrd="10" destOrd="0" presId="urn:microsoft.com/office/officeart/2005/8/layout/cycle1"/>
    <dgm:cxn modelId="{2F732B2B-537E-4B8C-869D-1F9C3CB97DF8}" type="presParOf" srcId="{684FEEA8-0657-48DE-BC5B-476013C888CB}" destId="{A12C47D7-FA3E-4F4C-A8E3-BE3E74F1C4CB}" srcOrd="11" destOrd="0" presId="urn:microsoft.com/office/officeart/2005/8/layout/cycle1"/>
    <dgm:cxn modelId="{01FAC0E8-D8B5-42B6-8E2A-8277598FEDB1}" type="presParOf" srcId="{684FEEA8-0657-48DE-BC5B-476013C888CB}" destId="{45088EE4-F148-4FD9-894D-AC1A8A337401}" srcOrd="12" destOrd="0" presId="urn:microsoft.com/office/officeart/2005/8/layout/cycle1"/>
    <dgm:cxn modelId="{44B7E14F-6F03-49C7-BC11-CA41309F59F8}" type="presParOf" srcId="{684FEEA8-0657-48DE-BC5B-476013C888CB}" destId="{414BC036-49DC-434A-BDB1-57CC5B0C1AFC}" srcOrd="13" destOrd="0" presId="urn:microsoft.com/office/officeart/2005/8/layout/cycle1"/>
    <dgm:cxn modelId="{36640137-5E00-4EB6-91BB-5022A700D7AF}" type="presParOf" srcId="{684FEEA8-0657-48DE-BC5B-476013C888CB}" destId="{7A72A19B-623B-47BD-9EB6-93670FFFE0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  <dgm:t>
        <a:bodyPr/>
        <a:lstStyle/>
        <a:p>
          <a:endParaRPr lang="en-US"/>
        </a:p>
      </dgm:t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  <dgm:t>
        <a:bodyPr/>
        <a:lstStyle/>
        <a:p>
          <a:endParaRPr lang="en-US"/>
        </a:p>
      </dgm:t>
    </dgm:pt>
    <dgm:pt modelId="{8A58D266-7D83-474B-ADD8-32948A11BB4A}" type="pres">
      <dgm:prSet presAssocID="{8F96BADC-7678-4BBA-BA14-501057EE8D6B}" presName="c2" presStyleLbl="node1" presStyleIdx="1" presStyleCnt="19"/>
      <dgm:spPr/>
      <dgm:t>
        <a:bodyPr/>
        <a:lstStyle/>
        <a:p>
          <a:endParaRPr lang="en-US"/>
        </a:p>
      </dgm:t>
    </dgm:pt>
    <dgm:pt modelId="{1F99C248-CC36-4CF3-A1B2-E2A4C6E71E3A}" type="pres">
      <dgm:prSet presAssocID="{8F96BADC-7678-4BBA-BA14-501057EE8D6B}" presName="c3" presStyleLbl="node1" presStyleIdx="2" presStyleCnt="19"/>
      <dgm:spPr/>
      <dgm:t>
        <a:bodyPr/>
        <a:lstStyle/>
        <a:p>
          <a:endParaRPr lang="en-US"/>
        </a:p>
      </dgm:t>
    </dgm:pt>
    <dgm:pt modelId="{E3655DFA-286F-4043-96F4-CFF013F83B37}" type="pres">
      <dgm:prSet presAssocID="{8F96BADC-7678-4BBA-BA14-501057EE8D6B}" presName="c4" presStyleLbl="node1" presStyleIdx="3" presStyleCnt="19"/>
      <dgm:spPr/>
      <dgm:t>
        <a:bodyPr/>
        <a:lstStyle/>
        <a:p>
          <a:endParaRPr lang="en-US"/>
        </a:p>
      </dgm:t>
    </dgm:pt>
    <dgm:pt modelId="{99C4603D-128F-419F-935E-15C40390ED82}" type="pres">
      <dgm:prSet presAssocID="{8F96BADC-7678-4BBA-BA14-501057EE8D6B}" presName="c5" presStyleLbl="node1" presStyleIdx="4" presStyleCnt="19"/>
      <dgm:spPr/>
      <dgm:t>
        <a:bodyPr/>
        <a:lstStyle/>
        <a:p>
          <a:endParaRPr lang="en-US"/>
        </a:p>
      </dgm:t>
    </dgm:pt>
    <dgm:pt modelId="{3D2DE75C-2B3C-4A45-9249-CDC8A17361F6}" type="pres">
      <dgm:prSet presAssocID="{8F96BADC-7678-4BBA-BA14-501057EE8D6B}" presName="c6" presStyleLbl="node1" presStyleIdx="5" presStyleCnt="19"/>
      <dgm:spPr/>
      <dgm:t>
        <a:bodyPr/>
        <a:lstStyle/>
        <a:p>
          <a:endParaRPr lang="en-US"/>
        </a:p>
      </dgm:t>
    </dgm:pt>
    <dgm:pt modelId="{BB51C7C8-75D0-42C3-9206-652E437AE569}" type="pres">
      <dgm:prSet presAssocID="{8F96BADC-7678-4BBA-BA14-501057EE8D6B}" presName="c7" presStyleLbl="node1" presStyleIdx="6" presStyleCnt="19"/>
      <dgm:spPr/>
      <dgm:t>
        <a:bodyPr/>
        <a:lstStyle/>
        <a:p>
          <a:endParaRPr lang="en-US"/>
        </a:p>
      </dgm:t>
    </dgm:pt>
    <dgm:pt modelId="{F12CEEBD-BB79-4E14-84E8-261384504C13}" type="pres">
      <dgm:prSet presAssocID="{8F96BADC-7678-4BBA-BA14-501057EE8D6B}" presName="c8" presStyleLbl="node1" presStyleIdx="7" presStyleCnt="19"/>
      <dgm:spPr/>
      <dgm:t>
        <a:bodyPr/>
        <a:lstStyle/>
        <a:p>
          <a:endParaRPr lang="en-US"/>
        </a:p>
      </dgm:t>
    </dgm:pt>
    <dgm:pt modelId="{F905F333-E19A-4176-BFB7-AF85A4572DBE}" type="pres">
      <dgm:prSet presAssocID="{8F96BADC-7678-4BBA-BA14-501057EE8D6B}" presName="c9" presStyleLbl="node1" presStyleIdx="8" presStyleCnt="19"/>
      <dgm:spPr/>
      <dgm:t>
        <a:bodyPr/>
        <a:lstStyle/>
        <a:p>
          <a:endParaRPr lang="en-US"/>
        </a:p>
      </dgm:t>
    </dgm:pt>
    <dgm:pt modelId="{C06C4FA8-EEE7-4D54-ABE9-997958C7595A}" type="pres">
      <dgm:prSet presAssocID="{8F96BADC-7678-4BBA-BA14-501057EE8D6B}" presName="c10" presStyleLbl="node1" presStyleIdx="9" presStyleCnt="19"/>
      <dgm:spPr/>
      <dgm:t>
        <a:bodyPr/>
        <a:lstStyle/>
        <a:p>
          <a:endParaRPr lang="en-US"/>
        </a:p>
      </dgm:t>
    </dgm:pt>
    <dgm:pt modelId="{4E5C555B-D289-4A40-B272-3126897E8EB4}" type="pres">
      <dgm:prSet presAssocID="{8F96BADC-7678-4BBA-BA14-501057EE8D6B}" presName="c11" presStyleLbl="node1" presStyleIdx="10" presStyleCnt="19"/>
      <dgm:spPr/>
      <dgm:t>
        <a:bodyPr/>
        <a:lstStyle/>
        <a:p>
          <a:endParaRPr lang="en-US"/>
        </a:p>
      </dgm:t>
    </dgm:pt>
    <dgm:pt modelId="{2224F4D2-7EF3-4DDF-B2C2-ECDC39AD98BD}" type="pres">
      <dgm:prSet presAssocID="{8F96BADC-7678-4BBA-BA14-501057EE8D6B}" presName="c12" presStyleLbl="node1" presStyleIdx="11" presStyleCnt="19"/>
      <dgm:spPr/>
      <dgm:t>
        <a:bodyPr/>
        <a:lstStyle/>
        <a:p>
          <a:endParaRPr lang="en-US"/>
        </a:p>
      </dgm:t>
    </dgm:pt>
    <dgm:pt modelId="{E45F83EB-B4B4-4ED3-AD19-F8254E67749A}" type="pres">
      <dgm:prSet presAssocID="{8F96BADC-7678-4BBA-BA14-501057EE8D6B}" presName="c13" presStyleLbl="node1" presStyleIdx="12" presStyleCnt="19"/>
      <dgm:spPr/>
      <dgm:t>
        <a:bodyPr/>
        <a:lstStyle/>
        <a:p>
          <a:endParaRPr lang="en-US"/>
        </a:p>
      </dgm:t>
    </dgm:pt>
    <dgm:pt modelId="{950A3D77-91BB-47E6-B42F-F9E046647194}" type="pres">
      <dgm:prSet presAssocID="{8F96BADC-7678-4BBA-BA14-501057EE8D6B}" presName="c14" presStyleLbl="node1" presStyleIdx="13" presStyleCnt="19"/>
      <dgm:spPr/>
      <dgm:t>
        <a:bodyPr/>
        <a:lstStyle/>
        <a:p>
          <a:endParaRPr lang="en-US"/>
        </a:p>
      </dgm:t>
    </dgm:pt>
    <dgm:pt modelId="{4303E1B2-65C2-4855-9AB2-C1D66AA67ACE}" type="pres">
      <dgm:prSet presAssocID="{8F96BADC-7678-4BBA-BA14-501057EE8D6B}" presName="c15" presStyleLbl="node1" presStyleIdx="14" presStyleCnt="19"/>
      <dgm:spPr/>
      <dgm:t>
        <a:bodyPr/>
        <a:lstStyle/>
        <a:p>
          <a:endParaRPr lang="en-US"/>
        </a:p>
      </dgm:t>
    </dgm:pt>
    <dgm:pt modelId="{F7D74827-C118-49F4-962C-3919544C46DC}" type="pres">
      <dgm:prSet presAssocID="{8F96BADC-7678-4BBA-BA14-501057EE8D6B}" presName="c16" presStyleLbl="node1" presStyleIdx="15" presStyleCnt="19"/>
      <dgm:spPr/>
      <dgm:t>
        <a:bodyPr/>
        <a:lstStyle/>
        <a:p>
          <a:endParaRPr lang="en-US"/>
        </a:p>
      </dgm:t>
    </dgm:pt>
    <dgm:pt modelId="{D6397E70-AC24-441E-B804-D5FE16A02751}" type="pres">
      <dgm:prSet presAssocID="{8F96BADC-7678-4BBA-BA14-501057EE8D6B}" presName="c17" presStyleLbl="node1" presStyleIdx="16" presStyleCnt="19"/>
      <dgm:spPr/>
      <dgm:t>
        <a:bodyPr/>
        <a:lstStyle/>
        <a:p>
          <a:endParaRPr lang="en-US"/>
        </a:p>
      </dgm:t>
    </dgm:pt>
    <dgm:pt modelId="{F3CADF4B-7922-465F-8685-43C21B379B35}" type="pres">
      <dgm:prSet presAssocID="{8F96BADC-7678-4BBA-BA14-501057EE8D6B}" presName="c18" presStyleLbl="node1" presStyleIdx="17" presStyleCnt="19"/>
      <dgm:spPr/>
      <dgm:t>
        <a:bodyPr/>
        <a:lstStyle/>
        <a:p>
          <a:endParaRPr lang="en-US"/>
        </a:p>
      </dgm:t>
    </dgm:pt>
    <dgm:pt modelId="{ACDDABC6-E2D4-4C4A-B3A7-178CB666843E}" type="pres">
      <dgm:prSet presAssocID="{1B157EB2-4DC7-4922-8C8D-0934E719F344}" presName="chevronComposite1" presStyleCnt="0"/>
      <dgm:spPr/>
      <dgm:t>
        <a:bodyPr/>
        <a:lstStyle/>
        <a:p>
          <a:endParaRPr lang="en-US"/>
        </a:p>
      </dgm:t>
    </dgm:pt>
    <dgm:pt modelId="{3808FFA2-32E8-4C73-ADEA-73CD61B73CCF}" type="pres">
      <dgm:prSet presAssocID="{1B157EB2-4DC7-4922-8C8D-0934E719F344}" presName="chevron1" presStyleLbl="sibTrans2D1" presStyleIdx="0" presStyleCnt="2"/>
      <dgm:spPr/>
      <dgm:t>
        <a:bodyPr/>
        <a:lstStyle/>
        <a:p>
          <a:endParaRPr lang="en-US"/>
        </a:p>
      </dgm:t>
    </dgm:pt>
    <dgm:pt modelId="{B3331CB7-8391-4E6C-A276-0311E8E564BE}" type="pres">
      <dgm:prSet presAssocID="{1B157EB2-4DC7-4922-8C8D-0934E719F344}" presName="spChevron1" presStyleCnt="0"/>
      <dgm:spPr/>
      <dgm:t>
        <a:bodyPr/>
        <a:lstStyle/>
        <a:p>
          <a:endParaRPr lang="en-US"/>
        </a:p>
      </dgm:t>
    </dgm:pt>
    <dgm:pt modelId="{D4D39E26-FE38-47B6-AC0E-76DA4E54B812}" type="pres">
      <dgm:prSet presAssocID="{1B157EB2-4DC7-4922-8C8D-0934E719F344}" presName="overlap" presStyleCnt="0"/>
      <dgm:spPr/>
      <dgm:t>
        <a:bodyPr/>
        <a:lstStyle/>
        <a:p>
          <a:endParaRPr lang="en-US"/>
        </a:p>
      </dgm:t>
    </dgm:pt>
    <dgm:pt modelId="{4335F6E7-3349-4057-83A6-979E797907BB}" type="pres">
      <dgm:prSet presAssocID="{1B157EB2-4DC7-4922-8C8D-0934E719F344}" presName="chevronComposite2" presStyleCnt="0"/>
      <dgm:spPr/>
      <dgm:t>
        <a:bodyPr/>
        <a:lstStyle/>
        <a:p>
          <a:endParaRPr lang="en-US"/>
        </a:p>
      </dgm:t>
    </dgm:pt>
    <dgm:pt modelId="{18E698AE-0A4D-4F8E-9B8C-188ED533853F}" type="pres">
      <dgm:prSet presAssocID="{1B157EB2-4DC7-4922-8C8D-0934E719F344}" presName="chevron2" presStyleLbl="sibTrans2D1" presStyleIdx="1" presStyleCnt="2"/>
      <dgm:spPr/>
      <dgm:t>
        <a:bodyPr/>
        <a:lstStyle/>
        <a:p>
          <a:endParaRPr lang="en-US"/>
        </a:p>
      </dgm:t>
    </dgm:pt>
    <dgm:pt modelId="{F8D8BF16-D6A8-4433-A35D-69D6262FF734}" type="pres">
      <dgm:prSet presAssocID="{1B157EB2-4DC7-4922-8C8D-0934E719F344}" presName="spChevron2" presStyleCnt="0"/>
      <dgm:spPr/>
      <dgm:t>
        <a:bodyPr/>
        <a:lstStyle/>
        <a:p>
          <a:endParaRPr lang="en-US"/>
        </a:p>
      </dgm:t>
    </dgm:pt>
    <dgm:pt modelId="{C5667222-B98A-4732-B7AE-135C29EA6185}" type="pres">
      <dgm:prSet presAssocID="{E4B7FD7C-D00C-427A-9A67-AD2E56B6FF60}" presName="last" presStyleCnt="0"/>
      <dgm:spPr/>
      <dgm:t>
        <a:bodyPr/>
        <a:lstStyle/>
        <a:p>
          <a:endParaRPr lang="en-US"/>
        </a:p>
      </dgm:t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  <dgm:t>
        <a:bodyPr/>
        <a:lstStyle/>
        <a:p>
          <a:endParaRPr lang="en-US"/>
        </a:p>
      </dgm:t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the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DBA5-8684-4BD0-A050-30F5A52DCCD7}">
      <dsp:nvSpPr>
        <dsp:cNvPr id="0" name=""/>
        <dsp:cNvSpPr/>
      </dsp:nvSpPr>
      <dsp:spPr>
        <a:xfrm>
          <a:off x="2834601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Pick  one constraint</a:t>
          </a:r>
          <a:endParaRPr lang="en-US" sz="800" kern="1200" dirty="0"/>
        </a:p>
      </dsp:txBody>
      <dsp:txXfrm>
        <a:off x="2834601" y="24705"/>
        <a:ext cx="829865" cy="829865"/>
      </dsp:txXfrm>
    </dsp:sp>
    <dsp:sp modelId="{4116A200-501C-4C76-8403-B4705926FDFC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21292590"/>
            <a:gd name="adj4" fmla="val 1976681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A267-CB86-4757-95F5-6383F7C8CCEF}">
      <dsp:nvSpPr>
        <dsp:cNvPr id="0" name=""/>
        <dsp:cNvSpPr/>
      </dsp:nvSpPr>
      <dsp:spPr>
        <a:xfrm>
          <a:off x="3335910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Delete all triangles having an edge that intersects the constraint</a:t>
          </a:r>
          <a:endParaRPr lang="en-US" sz="800" kern="1200" dirty="0"/>
        </a:p>
      </dsp:txBody>
      <dsp:txXfrm>
        <a:off x="3335910" y="1567575"/>
        <a:ext cx="829865" cy="829865"/>
      </dsp:txXfrm>
    </dsp:sp>
    <dsp:sp modelId="{0922FC0C-3F0F-40EF-BC59-E92FD25E3F35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4014022"/>
            <a:gd name="adj4" fmla="val 225405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A9A9-3862-4329-AE44-5B6A9674795F}">
      <dsp:nvSpPr>
        <dsp:cNvPr id="0" name=""/>
        <dsp:cNvSpPr/>
      </dsp:nvSpPr>
      <dsp:spPr>
        <a:xfrm>
          <a:off x="2023467" y="2521120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Insert the constrained edge</a:t>
          </a:r>
          <a:endParaRPr lang="en-US" sz="800" kern="1200" dirty="0"/>
        </a:p>
      </dsp:txBody>
      <dsp:txXfrm>
        <a:off x="2023467" y="2521120"/>
        <a:ext cx="829865" cy="829865"/>
      </dsp:txXfrm>
    </dsp:sp>
    <dsp:sp modelId="{2B04CA99-B376-479F-AF6C-79900B907F23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8209874"/>
            <a:gd name="adj4" fmla="val 644990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70580-9D6D-47EC-AA95-7A80FD676209}">
      <dsp:nvSpPr>
        <dsp:cNvPr id="0" name=""/>
        <dsp:cNvSpPr/>
      </dsp:nvSpPr>
      <dsp:spPr>
        <a:xfrm>
          <a:off x="711024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Take two polygons created after triangles deletion and constraint edge insertion</a:t>
          </a:r>
          <a:endParaRPr lang="en-US" sz="800" kern="1200" dirty="0"/>
        </a:p>
      </dsp:txBody>
      <dsp:txXfrm>
        <a:off x="711024" y="1567575"/>
        <a:ext cx="829865" cy="829865"/>
      </dsp:txXfrm>
    </dsp:sp>
    <dsp:sp modelId="{A12C47D7-FA3E-4F4C-A8E3-BE3E74F1C4CB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2297117"/>
            <a:gd name="adj4" fmla="val 107713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036-49DC-434A-BDB1-57CC5B0C1AFC}">
      <dsp:nvSpPr>
        <dsp:cNvPr id="0" name=""/>
        <dsp:cNvSpPr/>
      </dsp:nvSpPr>
      <dsp:spPr>
        <a:xfrm>
          <a:off x="1212332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Build partial triangulation for those polygons </a:t>
          </a:r>
          <a:endParaRPr lang="en-US" sz="800" kern="1200" dirty="0"/>
        </a:p>
      </dsp:txBody>
      <dsp:txXfrm>
        <a:off x="1212332" y="24705"/>
        <a:ext cx="829865" cy="829865"/>
      </dsp:txXfrm>
    </dsp:sp>
    <dsp:sp modelId="{7A72A19B-623B-47BD-9EB6-93670FFFE0E4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6865013"/>
            <a:gd name="adj4" fmla="val 151989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516797" y="406834"/>
          <a:ext cx="1141628" cy="37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Given</a:t>
          </a:r>
          <a:endParaRPr lang="en-US" sz="2300" kern="1200" dirty="0"/>
        </a:p>
      </dsp:txBody>
      <dsp:txXfrm>
        <a:off x="516797" y="406834"/>
        <a:ext cx="1141628" cy="376218"/>
      </dsp:txXfrm>
    </dsp:sp>
    <dsp:sp modelId="{E7F57025-9D84-4F29-949C-036603744C5D}">
      <dsp:nvSpPr>
        <dsp:cNvPr id="0" name=""/>
        <dsp:cNvSpPr/>
      </dsp:nvSpPr>
      <dsp:spPr>
        <a:xfrm>
          <a:off x="516797" y="1200149"/>
          <a:ext cx="1141628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516797" y="1200149"/>
        <a:ext cx="1141628" cy="704850"/>
      </dsp:txXfrm>
    </dsp:sp>
    <dsp:sp modelId="{EAF6B5DE-31BF-4835-B271-B3C56E0B365D}">
      <dsp:nvSpPr>
        <dsp:cNvPr id="0" name=""/>
        <dsp:cNvSpPr/>
      </dsp:nvSpPr>
      <dsp:spPr>
        <a:xfrm>
          <a:off x="515500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79067" y="165276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31631" y="19070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8766" y="5085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24043" y="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27461" y="88995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354596" y="15256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532587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608868" y="43226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47762" y="165276"/>
          <a:ext cx="233514" cy="233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451932" y="648393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528213" y="762815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718917" y="864524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985902" y="102980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36757" y="864524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163893" y="104251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278315" y="839096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558014" y="788242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7007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0436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548442" y="133730"/>
          <a:ext cx="971549" cy="971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</a:t>
          </a:r>
          <a:endParaRPr lang="en-US" sz="2300" kern="1200" dirty="0"/>
        </a:p>
      </dsp:txBody>
      <dsp:txXfrm>
        <a:off x="2690722" y="276010"/>
        <a:ext cx="686989" cy="686989"/>
      </dsp:txXfrm>
    </dsp:sp>
    <dsp:sp modelId="{9BDE8EC1-2EB9-401A-A3EC-B299062C71C2}">
      <dsp:nvSpPr>
        <dsp:cNvPr id="0" name=""/>
        <dsp:cNvSpPr/>
      </dsp:nvSpPr>
      <dsp:spPr>
        <a:xfrm>
          <a:off x="2462717" y="1200149"/>
          <a:ext cx="1143000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Delaunay Triangulation</a:t>
          </a:r>
          <a:endParaRPr lang="en-US" sz="1500" kern="1200" dirty="0"/>
        </a:p>
      </dsp:txBody>
      <dsp:txXfrm>
        <a:off x="2462717" y="1200149"/>
        <a:ext cx="1143000" cy="70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17/06/2012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1.3862&amp;rep=rep1&amp;type=pdf" TargetMode="External"/><Relationship Id="rId5" Type="http://schemas.openxmlformats.org/officeDocument/2006/relationships/hyperlink" Target="http://ect.bell-labs.com/who/sjf/" TargetMode="External"/><Relationship Id="rId4" Type="http://schemas.openxmlformats.org/officeDocument/2006/relationships/hyperlink" Target="http://www.cs.berkeley.edu/~jrs/papers/cdtj1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1" y="1600201"/>
            <a:ext cx="3492769" cy="2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3"/>
            <a:ext cx="3733801" cy="20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3886199" cy="22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256670"/>
            <a:ext cx="3895858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1" y="2553129"/>
            <a:ext cx="3977189" cy="24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input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output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094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11787"/>
              </p:ext>
            </p:extLst>
          </p:nvPr>
        </p:nvGraphicFramePr>
        <p:xfrm>
          <a:off x="3048000" y="2743201"/>
          <a:ext cx="487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112668"/>
              </p:ext>
            </p:extLst>
          </p:nvPr>
        </p:nvGraphicFramePr>
        <p:xfrm>
          <a:off x="381000" y="1524000"/>
          <a:ext cx="405765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505325" y="1571625"/>
            <a:ext cx="685800" cy="16573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5867400"/>
            <a:ext cx="1790700" cy="68580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31550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 D T </a:t>
            </a:r>
            <a:endParaRPr lang="en-US" sz="2400" b="1" dirty="0">
              <a:ln w="31550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flipV="1">
            <a:off x="5372100" y="5943600"/>
            <a:ext cx="1257300" cy="381000"/>
          </a:xfrm>
          <a:prstGeom prst="bentArrow">
            <a:avLst>
              <a:gd name="adj1" fmla="val 27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Shewchuk</a:t>
            </a:r>
            <a:r>
              <a:rPr lang="en-US" dirty="0" smtClean="0"/>
              <a:t> </a:t>
            </a:r>
            <a:r>
              <a:rPr lang="en-US" dirty="0"/>
              <a:t>- constructing higher-dimensional CDT </a:t>
            </a:r>
            <a:r>
              <a:rPr lang="en-US" dirty="0">
                <a:hlinkClick r:id="rId4"/>
              </a:rPr>
              <a:t>http://www.cs.berkeley.edu/~</a:t>
            </a:r>
            <a:r>
              <a:rPr lang="en-US" dirty="0" smtClean="0">
                <a:hlinkClick r:id="rId4"/>
              </a:rPr>
              <a:t>jrs/papers/cdtj1.pdf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Fortune - </a:t>
            </a:r>
            <a:r>
              <a:rPr lang="en-US" dirty="0">
                <a:hlinkClick r:id="rId5"/>
              </a:rPr>
              <a:t>http://ect.bell-labs.com/who/sjf/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Marc </a:t>
            </a:r>
            <a:r>
              <a:rPr lang="en-US" dirty="0"/>
              <a:t>Vigo </a:t>
            </a:r>
            <a:r>
              <a:rPr lang="en-US" dirty="0" err="1" smtClean="0"/>
              <a:t>Anglada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improved incremental algorithm </a:t>
            </a:r>
            <a:r>
              <a:rPr lang="en-US" dirty="0" smtClean="0"/>
              <a:t>for constructing </a:t>
            </a:r>
            <a:r>
              <a:rPr lang="en-US" dirty="0"/>
              <a:t>restricted </a:t>
            </a:r>
            <a:r>
              <a:rPr lang="en-US" dirty="0" smtClean="0"/>
              <a:t>Delaunay </a:t>
            </a:r>
            <a:r>
              <a:rPr lang="en-US" sz="2000" dirty="0" smtClean="0"/>
              <a:t>Triangulations -</a:t>
            </a:r>
            <a:r>
              <a:rPr lang="en-US" dirty="0" smtClean="0"/>
              <a:t> </a:t>
            </a: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citeseerx.ist.psu.edu/viewdoc/download?doi=10.1.1.61.3862&amp;rep=rep1&amp;type=pdf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</a:t>
            </a:r>
            <a:r>
              <a:rPr lang="en-US" dirty="0" smtClean="0"/>
              <a:t>stuff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2456</TotalTime>
  <Words>553</Words>
  <Application>Microsoft Office PowerPoint</Application>
  <PresentationFormat>On-screen Show (4:3)</PresentationFormat>
  <Paragraphs>117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175</cp:revision>
  <dcterms:created xsi:type="dcterms:W3CDTF">2006-08-16T00:00:00Z</dcterms:created>
  <dcterms:modified xsi:type="dcterms:W3CDTF">2012-06-17T17:07:06Z</dcterms:modified>
</cp:coreProperties>
</file>