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28"/>
  </p:notesMasterIdLst>
  <p:sldIdLst>
    <p:sldId id="256" r:id="rId2"/>
    <p:sldId id="267" r:id="rId3"/>
    <p:sldId id="257" r:id="rId4"/>
    <p:sldId id="258" r:id="rId5"/>
    <p:sldId id="264" r:id="rId6"/>
    <p:sldId id="270" r:id="rId7"/>
    <p:sldId id="269" r:id="rId8"/>
    <p:sldId id="272" r:id="rId9"/>
    <p:sldId id="273" r:id="rId10"/>
    <p:sldId id="274" r:id="rId11"/>
    <p:sldId id="260" r:id="rId12"/>
    <p:sldId id="276" r:id="rId13"/>
    <p:sldId id="266" r:id="rId14"/>
    <p:sldId id="275" r:id="rId15"/>
    <p:sldId id="277" r:id="rId16"/>
    <p:sldId id="278" r:id="rId17"/>
    <p:sldId id="279" r:id="rId18"/>
    <p:sldId id="280" r:id="rId19"/>
    <p:sldId id="281" r:id="rId20"/>
    <p:sldId id="282" r:id="rId21"/>
    <p:sldId id="288" r:id="rId22"/>
    <p:sldId id="268" r:id="rId23"/>
    <p:sldId id="283" r:id="rId24"/>
    <p:sldId id="284" r:id="rId25"/>
    <p:sldId id="287" r:id="rId26"/>
    <p:sldId id="285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0726605-483B-4D0D-A7D3-CC1ACFAEAAFB}">
          <p14:sldIdLst>
            <p14:sldId id="256"/>
            <p14:sldId id="267"/>
            <p14:sldId id="257"/>
            <p14:sldId id="258"/>
            <p14:sldId id="264"/>
            <p14:sldId id="270"/>
            <p14:sldId id="269"/>
            <p14:sldId id="272"/>
            <p14:sldId id="273"/>
            <p14:sldId id="274"/>
            <p14:sldId id="260"/>
            <p14:sldId id="276"/>
            <p14:sldId id="266"/>
            <p14:sldId id="275"/>
            <p14:sldId id="277"/>
            <p14:sldId id="278"/>
            <p14:sldId id="279"/>
            <p14:sldId id="280"/>
            <p14:sldId id="281"/>
            <p14:sldId id="282"/>
            <p14:sldId id="288"/>
            <p14:sldId id="268"/>
            <p14:sldId id="283"/>
            <p14:sldId id="284"/>
            <p14:sldId id="287"/>
            <p14:sldId id="28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CC99"/>
    <a:srgbClr val="CC00FF"/>
    <a:srgbClr val="99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82238" autoAdjust="0"/>
  </p:normalViewPr>
  <p:slideViewPr>
    <p:cSldViewPr>
      <p:cViewPr>
        <p:scale>
          <a:sx n="50" d="100"/>
          <a:sy n="50" d="100"/>
        </p:scale>
        <p:origin x="-1314" y="-22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14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87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B299D46-02EF-4C4A-A2A3-BC8A2FA70B0B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76BA411-059E-4671-90BB-A59480B9FCED}">
      <dgm:prSet phldrT="[Text]"/>
      <dgm:spPr/>
      <dgm:t>
        <a:bodyPr/>
        <a:lstStyle/>
        <a:p>
          <a:r>
            <a:rPr lang="en-US" smtClean="0"/>
            <a:t>Delaunay Triangulation</a:t>
          </a:r>
          <a:endParaRPr lang="en-US"/>
        </a:p>
      </dgm:t>
    </dgm:pt>
    <dgm:pt modelId="{3354B933-172B-4A97-A74D-39CAFB2603FA}" type="parTrans" cxnId="{A9CCACC1-FB3A-4F8E-A9F2-E18C9941C837}">
      <dgm:prSet/>
      <dgm:spPr/>
      <dgm:t>
        <a:bodyPr/>
        <a:lstStyle/>
        <a:p>
          <a:endParaRPr lang="en-US"/>
        </a:p>
      </dgm:t>
    </dgm:pt>
    <dgm:pt modelId="{FD2EBDAB-1403-4E49-B9A5-DBDDD08F6960}" type="sibTrans" cxnId="{A9CCACC1-FB3A-4F8E-A9F2-E18C9941C837}">
      <dgm:prSet/>
      <dgm:spPr/>
      <dgm:t>
        <a:bodyPr/>
        <a:lstStyle/>
        <a:p>
          <a:endParaRPr lang="en-US"/>
        </a:p>
      </dgm:t>
    </dgm:pt>
    <dgm:pt modelId="{09A92969-E312-436F-B01B-C54639D9F4CB}">
      <dgm:prSet/>
      <dgm:spPr/>
      <dgm:t>
        <a:bodyPr/>
        <a:lstStyle/>
        <a:p>
          <a:r>
            <a:rPr lang="en-US" smtClean="0"/>
            <a:t>Constrained Delaunay Triangulation</a:t>
          </a:r>
          <a:endParaRPr lang="en-US" dirty="0"/>
        </a:p>
      </dgm:t>
    </dgm:pt>
    <dgm:pt modelId="{56EF1A16-8AFD-42DC-A0FD-69DF272E7649}" type="parTrans" cxnId="{C6077115-9D5E-409B-99D7-480ABE813D67}">
      <dgm:prSet/>
      <dgm:spPr/>
      <dgm:t>
        <a:bodyPr/>
        <a:lstStyle/>
        <a:p>
          <a:endParaRPr lang="en-US"/>
        </a:p>
      </dgm:t>
    </dgm:pt>
    <dgm:pt modelId="{21109E8D-3751-4A16-8923-2F8E5468C644}" type="sibTrans" cxnId="{C6077115-9D5E-409B-99D7-480ABE813D67}">
      <dgm:prSet/>
      <dgm:spPr/>
      <dgm:t>
        <a:bodyPr/>
        <a:lstStyle/>
        <a:p>
          <a:endParaRPr lang="en-US"/>
        </a:p>
      </dgm:t>
    </dgm:pt>
    <dgm:pt modelId="{B6B0BB09-251F-4690-8E2D-52627C6F3C13}">
      <dgm:prSet/>
      <dgm:spPr/>
      <dgm:t>
        <a:bodyPr/>
        <a:lstStyle/>
        <a:p>
          <a:r>
            <a:rPr lang="en-US" smtClean="0"/>
            <a:t>Examples of Constrained Delaunay Triangulation</a:t>
          </a:r>
          <a:endParaRPr lang="en-US" dirty="0"/>
        </a:p>
      </dgm:t>
    </dgm:pt>
    <dgm:pt modelId="{DC98DC8F-0332-40C4-ACFD-00882A47B511}" type="parTrans" cxnId="{4C9C5351-B8EE-4438-9CF8-8ED11CA2F3AA}">
      <dgm:prSet/>
      <dgm:spPr/>
      <dgm:t>
        <a:bodyPr/>
        <a:lstStyle/>
        <a:p>
          <a:endParaRPr lang="en-US"/>
        </a:p>
      </dgm:t>
    </dgm:pt>
    <dgm:pt modelId="{0F0A2CAD-48DD-4096-A420-9F0F44E15627}" type="sibTrans" cxnId="{4C9C5351-B8EE-4438-9CF8-8ED11CA2F3AA}">
      <dgm:prSet/>
      <dgm:spPr/>
      <dgm:t>
        <a:bodyPr/>
        <a:lstStyle/>
        <a:p>
          <a:endParaRPr lang="en-US"/>
        </a:p>
      </dgm:t>
    </dgm:pt>
    <dgm:pt modelId="{EFE11BD1-6798-4A6B-80B0-9582FC5D657B}">
      <dgm:prSet/>
      <dgm:spPr/>
      <dgm:t>
        <a:bodyPr/>
        <a:lstStyle/>
        <a:p>
          <a:r>
            <a:rPr lang="en-US" dirty="0" smtClean="0"/>
            <a:t>Applications</a:t>
          </a:r>
          <a:endParaRPr lang="en-US" dirty="0"/>
        </a:p>
      </dgm:t>
    </dgm:pt>
    <dgm:pt modelId="{D2EBB2F8-0BC5-44E8-B14D-1616058310BE}" type="parTrans" cxnId="{F4290BB7-B562-40D6-BCBC-98D0291AEF35}">
      <dgm:prSet/>
      <dgm:spPr/>
      <dgm:t>
        <a:bodyPr/>
        <a:lstStyle/>
        <a:p>
          <a:endParaRPr lang="en-US"/>
        </a:p>
      </dgm:t>
    </dgm:pt>
    <dgm:pt modelId="{A14BC859-064E-47C3-B061-959A4277C118}" type="sibTrans" cxnId="{F4290BB7-B562-40D6-BCBC-98D0291AEF35}">
      <dgm:prSet/>
      <dgm:spPr/>
      <dgm:t>
        <a:bodyPr/>
        <a:lstStyle/>
        <a:p>
          <a:endParaRPr lang="en-US"/>
        </a:p>
      </dgm:t>
    </dgm:pt>
    <dgm:pt modelId="{7D00613F-65AE-43F2-B7A0-1FE9873B5C80}">
      <dgm:prSet/>
      <dgm:spPr/>
      <dgm:t>
        <a:bodyPr/>
        <a:lstStyle/>
        <a:p>
          <a:r>
            <a:rPr lang="en-US" dirty="0" smtClean="0"/>
            <a:t>Overview of the implemented algorithm</a:t>
          </a:r>
          <a:endParaRPr lang="en-US" dirty="0"/>
        </a:p>
      </dgm:t>
    </dgm:pt>
    <dgm:pt modelId="{02E9767F-EDF0-4C90-A6CB-1C158C7B4798}" type="parTrans" cxnId="{2E624F68-7CB8-4504-981F-A01D289145F6}">
      <dgm:prSet/>
      <dgm:spPr/>
      <dgm:t>
        <a:bodyPr/>
        <a:lstStyle/>
        <a:p>
          <a:endParaRPr lang="en-US"/>
        </a:p>
      </dgm:t>
    </dgm:pt>
    <dgm:pt modelId="{6F14E2F1-7102-483B-94CF-84DA9C0B9E37}" type="sibTrans" cxnId="{2E624F68-7CB8-4504-981F-A01D289145F6}">
      <dgm:prSet/>
      <dgm:spPr/>
      <dgm:t>
        <a:bodyPr/>
        <a:lstStyle/>
        <a:p>
          <a:endParaRPr lang="en-US"/>
        </a:p>
      </dgm:t>
    </dgm:pt>
    <dgm:pt modelId="{60EFB68B-ECDE-49A8-9F00-9A935C80F4D5}">
      <dgm:prSet/>
      <dgm:spPr/>
      <dgm:t>
        <a:bodyPr/>
        <a:lstStyle/>
        <a:p>
          <a:r>
            <a:rPr lang="en-US" dirty="0" smtClean="0"/>
            <a:t>Available algorithms</a:t>
          </a:r>
          <a:endParaRPr lang="en-US" dirty="0"/>
        </a:p>
      </dgm:t>
    </dgm:pt>
    <dgm:pt modelId="{4222383F-4D08-4D35-A986-A241E84D32D7}" type="parTrans" cxnId="{9169FF57-6F69-49E7-AD72-A90A3569E1FD}">
      <dgm:prSet/>
      <dgm:spPr/>
      <dgm:t>
        <a:bodyPr/>
        <a:lstStyle/>
        <a:p>
          <a:endParaRPr lang="en-US"/>
        </a:p>
      </dgm:t>
    </dgm:pt>
    <dgm:pt modelId="{B646561F-382C-4219-BCBA-FA164A5E03A3}" type="sibTrans" cxnId="{9169FF57-6F69-49E7-AD72-A90A3569E1FD}">
      <dgm:prSet/>
      <dgm:spPr/>
      <dgm:t>
        <a:bodyPr/>
        <a:lstStyle/>
        <a:p>
          <a:endParaRPr lang="en-US"/>
        </a:p>
      </dgm:t>
    </dgm:pt>
    <dgm:pt modelId="{42EBD018-7771-49D3-A1E2-6BBE4A523DC1}">
      <dgm:prSet/>
      <dgm:spPr/>
      <dgm:t>
        <a:bodyPr/>
        <a:lstStyle/>
        <a:p>
          <a:r>
            <a:rPr lang="en-US" dirty="0" smtClean="0"/>
            <a:t>TODO list</a:t>
          </a:r>
          <a:endParaRPr lang="en-US" dirty="0"/>
        </a:p>
      </dgm:t>
    </dgm:pt>
    <dgm:pt modelId="{7B1F49D5-BDD5-457D-9441-D2ED48DCE804}" type="parTrans" cxnId="{AA8D485E-F16D-4AF8-82FC-CB73AF63A75A}">
      <dgm:prSet/>
      <dgm:spPr/>
      <dgm:t>
        <a:bodyPr/>
        <a:lstStyle/>
        <a:p>
          <a:endParaRPr lang="en-US"/>
        </a:p>
      </dgm:t>
    </dgm:pt>
    <dgm:pt modelId="{4680815A-8A2C-4CDC-97E6-F327DD95DC6B}" type="sibTrans" cxnId="{AA8D485E-F16D-4AF8-82FC-CB73AF63A75A}">
      <dgm:prSet/>
      <dgm:spPr/>
      <dgm:t>
        <a:bodyPr/>
        <a:lstStyle/>
        <a:p>
          <a:endParaRPr lang="en-US"/>
        </a:p>
      </dgm:t>
    </dgm:pt>
    <dgm:pt modelId="{8BCF802A-4DCF-4A5D-9975-889F70F88A8E}" type="pres">
      <dgm:prSet presAssocID="{DB299D46-02EF-4C4A-A2A3-BC8A2FA70B0B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94154DA-1869-4399-B3A8-00D7A1147B77}" type="pres">
      <dgm:prSet presAssocID="{976BA411-059E-4671-90BB-A59480B9FCED}" presName="parentLin" presStyleCnt="0"/>
      <dgm:spPr/>
    </dgm:pt>
    <dgm:pt modelId="{B45801BD-DE0C-4223-AE60-FF467171B922}" type="pres">
      <dgm:prSet presAssocID="{976BA411-059E-4671-90BB-A59480B9FCED}" presName="parentLeftMargin" presStyleLbl="node1" presStyleIdx="0" presStyleCnt="7"/>
      <dgm:spPr/>
      <dgm:t>
        <a:bodyPr/>
        <a:lstStyle/>
        <a:p>
          <a:endParaRPr lang="en-US"/>
        </a:p>
      </dgm:t>
    </dgm:pt>
    <dgm:pt modelId="{F0B2F77D-0570-4EE5-85D7-6956BDF876CB}" type="pres">
      <dgm:prSet presAssocID="{976BA411-059E-4671-90BB-A59480B9FCED}" presName="parentText" presStyleLbl="node1" presStyleIdx="0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7C1AA5A-6A69-4B0C-96D7-D59FEA07EEAE}" type="pres">
      <dgm:prSet presAssocID="{976BA411-059E-4671-90BB-A59480B9FCED}" presName="negativeSpace" presStyleCnt="0"/>
      <dgm:spPr/>
    </dgm:pt>
    <dgm:pt modelId="{37D11987-109E-4ED2-BE8B-F10A144198A8}" type="pres">
      <dgm:prSet presAssocID="{976BA411-059E-4671-90BB-A59480B9FCED}" presName="childText" presStyleLbl="conFgAcc1" presStyleIdx="0" presStyleCnt="7">
        <dgm:presLayoutVars>
          <dgm:bulletEnabled val="1"/>
        </dgm:presLayoutVars>
      </dgm:prSet>
      <dgm:spPr/>
    </dgm:pt>
    <dgm:pt modelId="{2212B28A-0BBF-4D8F-A6C5-2871373531F9}" type="pres">
      <dgm:prSet presAssocID="{FD2EBDAB-1403-4E49-B9A5-DBDDD08F6960}" presName="spaceBetweenRectangles" presStyleCnt="0"/>
      <dgm:spPr/>
    </dgm:pt>
    <dgm:pt modelId="{0E5CF669-EB59-47EA-AA17-11D02FE36930}" type="pres">
      <dgm:prSet presAssocID="{09A92969-E312-436F-B01B-C54639D9F4CB}" presName="parentLin" presStyleCnt="0"/>
      <dgm:spPr/>
    </dgm:pt>
    <dgm:pt modelId="{EFA4530E-F00A-4C9E-AE10-27D7B2F59902}" type="pres">
      <dgm:prSet presAssocID="{09A92969-E312-436F-B01B-C54639D9F4CB}" presName="parentLeftMargin" presStyleLbl="node1" presStyleIdx="0" presStyleCnt="7"/>
      <dgm:spPr/>
      <dgm:t>
        <a:bodyPr/>
        <a:lstStyle/>
        <a:p>
          <a:endParaRPr lang="en-US"/>
        </a:p>
      </dgm:t>
    </dgm:pt>
    <dgm:pt modelId="{06312F67-0FFB-49C9-BEAF-4D8D699D6136}" type="pres">
      <dgm:prSet presAssocID="{09A92969-E312-436F-B01B-C54639D9F4CB}" presName="parentText" presStyleLbl="node1" presStyleIdx="1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B6865A-1C37-43AB-BD51-2A5A215E6166}" type="pres">
      <dgm:prSet presAssocID="{09A92969-E312-436F-B01B-C54639D9F4CB}" presName="negativeSpace" presStyleCnt="0"/>
      <dgm:spPr/>
    </dgm:pt>
    <dgm:pt modelId="{01C0D081-9C9A-4ABB-B64F-0E6954DFB198}" type="pres">
      <dgm:prSet presAssocID="{09A92969-E312-436F-B01B-C54639D9F4CB}" presName="childText" presStyleLbl="conFgAcc1" presStyleIdx="1" presStyleCnt="7">
        <dgm:presLayoutVars>
          <dgm:bulletEnabled val="1"/>
        </dgm:presLayoutVars>
      </dgm:prSet>
      <dgm:spPr/>
    </dgm:pt>
    <dgm:pt modelId="{670E9BBC-868F-4D69-8FBB-63E4911C2D39}" type="pres">
      <dgm:prSet presAssocID="{21109E8D-3751-4A16-8923-2F8E5468C644}" presName="spaceBetweenRectangles" presStyleCnt="0"/>
      <dgm:spPr/>
    </dgm:pt>
    <dgm:pt modelId="{0A87A1C1-469A-42F5-892F-A002067B884A}" type="pres">
      <dgm:prSet presAssocID="{B6B0BB09-251F-4690-8E2D-52627C6F3C13}" presName="parentLin" presStyleCnt="0"/>
      <dgm:spPr/>
    </dgm:pt>
    <dgm:pt modelId="{AFBD3FBE-590B-40F5-B4DE-9319A05329CA}" type="pres">
      <dgm:prSet presAssocID="{B6B0BB09-251F-4690-8E2D-52627C6F3C13}" presName="parentLeftMargin" presStyleLbl="node1" presStyleIdx="1" presStyleCnt="7"/>
      <dgm:spPr/>
      <dgm:t>
        <a:bodyPr/>
        <a:lstStyle/>
        <a:p>
          <a:endParaRPr lang="en-US"/>
        </a:p>
      </dgm:t>
    </dgm:pt>
    <dgm:pt modelId="{2AE40D22-121F-46ED-9D18-2114D2ED48A0}" type="pres">
      <dgm:prSet presAssocID="{B6B0BB09-251F-4690-8E2D-52627C6F3C13}" presName="parentText" presStyleLbl="node1" presStyleIdx="2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9B9AAD-4E7D-4687-AE65-133266A52311}" type="pres">
      <dgm:prSet presAssocID="{B6B0BB09-251F-4690-8E2D-52627C6F3C13}" presName="negativeSpace" presStyleCnt="0"/>
      <dgm:spPr/>
    </dgm:pt>
    <dgm:pt modelId="{F5A553A0-7C6F-498B-BADC-CFE437B08EA8}" type="pres">
      <dgm:prSet presAssocID="{B6B0BB09-251F-4690-8E2D-52627C6F3C13}" presName="childText" presStyleLbl="conFgAcc1" presStyleIdx="2" presStyleCnt="7">
        <dgm:presLayoutVars>
          <dgm:bulletEnabled val="1"/>
        </dgm:presLayoutVars>
      </dgm:prSet>
      <dgm:spPr/>
    </dgm:pt>
    <dgm:pt modelId="{6952860D-5DB4-4EF3-927B-5B3D9372871A}" type="pres">
      <dgm:prSet presAssocID="{0F0A2CAD-48DD-4096-A420-9F0F44E15627}" presName="spaceBetweenRectangles" presStyleCnt="0"/>
      <dgm:spPr/>
    </dgm:pt>
    <dgm:pt modelId="{E220682E-0FED-4457-B0B2-F5047AC18224}" type="pres">
      <dgm:prSet presAssocID="{EFE11BD1-6798-4A6B-80B0-9582FC5D657B}" presName="parentLin" presStyleCnt="0"/>
      <dgm:spPr/>
    </dgm:pt>
    <dgm:pt modelId="{5EE950ED-649A-422D-A145-7CB898551740}" type="pres">
      <dgm:prSet presAssocID="{EFE11BD1-6798-4A6B-80B0-9582FC5D657B}" presName="parentLeftMargin" presStyleLbl="node1" presStyleIdx="2" presStyleCnt="7"/>
      <dgm:spPr/>
      <dgm:t>
        <a:bodyPr/>
        <a:lstStyle/>
        <a:p>
          <a:endParaRPr lang="en-US"/>
        </a:p>
      </dgm:t>
    </dgm:pt>
    <dgm:pt modelId="{CF77719D-6887-4326-8C0E-5FFC0AAC437C}" type="pres">
      <dgm:prSet presAssocID="{EFE11BD1-6798-4A6B-80B0-9582FC5D657B}" presName="parentText" presStyleLbl="node1" presStyleIdx="3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0D79E6-FFF2-46F6-90FE-6BFF875D8D4D}" type="pres">
      <dgm:prSet presAssocID="{EFE11BD1-6798-4A6B-80B0-9582FC5D657B}" presName="negativeSpace" presStyleCnt="0"/>
      <dgm:spPr/>
    </dgm:pt>
    <dgm:pt modelId="{49A7369F-3E98-46CA-A9BA-AB446A8F2EF5}" type="pres">
      <dgm:prSet presAssocID="{EFE11BD1-6798-4A6B-80B0-9582FC5D657B}" presName="childText" presStyleLbl="conFgAcc1" presStyleIdx="3" presStyleCnt="7">
        <dgm:presLayoutVars>
          <dgm:bulletEnabled val="1"/>
        </dgm:presLayoutVars>
      </dgm:prSet>
      <dgm:spPr/>
    </dgm:pt>
    <dgm:pt modelId="{8F933836-F639-4548-8613-6A615B557631}" type="pres">
      <dgm:prSet presAssocID="{A14BC859-064E-47C3-B061-959A4277C118}" presName="spaceBetweenRectangles" presStyleCnt="0"/>
      <dgm:spPr/>
    </dgm:pt>
    <dgm:pt modelId="{EEB207C1-FCDF-4F19-86FC-C041526020B7}" type="pres">
      <dgm:prSet presAssocID="{7D00613F-65AE-43F2-B7A0-1FE9873B5C80}" presName="parentLin" presStyleCnt="0"/>
      <dgm:spPr/>
    </dgm:pt>
    <dgm:pt modelId="{D266DC55-C79A-4A35-A82D-ED588B3DB565}" type="pres">
      <dgm:prSet presAssocID="{7D00613F-65AE-43F2-B7A0-1FE9873B5C80}" presName="parentLeftMargin" presStyleLbl="node1" presStyleIdx="3" presStyleCnt="7"/>
      <dgm:spPr/>
      <dgm:t>
        <a:bodyPr/>
        <a:lstStyle/>
        <a:p>
          <a:endParaRPr lang="en-US"/>
        </a:p>
      </dgm:t>
    </dgm:pt>
    <dgm:pt modelId="{5E344990-B47A-4F64-A1F5-308098290E94}" type="pres">
      <dgm:prSet presAssocID="{7D00613F-65AE-43F2-B7A0-1FE9873B5C80}" presName="parentText" presStyleLbl="node1" presStyleIdx="4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A6225DB-854A-4345-B00A-4AFA2402D7F9}" type="pres">
      <dgm:prSet presAssocID="{7D00613F-65AE-43F2-B7A0-1FE9873B5C80}" presName="negativeSpace" presStyleCnt="0"/>
      <dgm:spPr/>
    </dgm:pt>
    <dgm:pt modelId="{47263035-17BD-483C-933B-0EC20F0344A7}" type="pres">
      <dgm:prSet presAssocID="{7D00613F-65AE-43F2-B7A0-1FE9873B5C80}" presName="childText" presStyleLbl="conFgAcc1" presStyleIdx="4" presStyleCnt="7">
        <dgm:presLayoutVars>
          <dgm:bulletEnabled val="1"/>
        </dgm:presLayoutVars>
      </dgm:prSet>
      <dgm:spPr/>
    </dgm:pt>
    <dgm:pt modelId="{39D26D44-724C-430D-BB6F-1A4623196DAA}" type="pres">
      <dgm:prSet presAssocID="{6F14E2F1-7102-483B-94CF-84DA9C0B9E37}" presName="spaceBetweenRectangles" presStyleCnt="0"/>
      <dgm:spPr/>
    </dgm:pt>
    <dgm:pt modelId="{EF1397B8-6696-48D4-A9AD-C4FB89BE2079}" type="pres">
      <dgm:prSet presAssocID="{60EFB68B-ECDE-49A8-9F00-9A935C80F4D5}" presName="parentLin" presStyleCnt="0"/>
      <dgm:spPr/>
    </dgm:pt>
    <dgm:pt modelId="{61DB4252-15B3-4DA8-A62C-110672F130FC}" type="pres">
      <dgm:prSet presAssocID="{60EFB68B-ECDE-49A8-9F00-9A935C80F4D5}" presName="parentLeftMargin" presStyleLbl="node1" presStyleIdx="4" presStyleCnt="7"/>
      <dgm:spPr/>
      <dgm:t>
        <a:bodyPr/>
        <a:lstStyle/>
        <a:p>
          <a:endParaRPr lang="en-US"/>
        </a:p>
      </dgm:t>
    </dgm:pt>
    <dgm:pt modelId="{6FBF5D74-6C54-4ED3-9CF7-FDD4E9A87758}" type="pres">
      <dgm:prSet presAssocID="{60EFB68B-ECDE-49A8-9F00-9A935C80F4D5}" presName="parentText" presStyleLbl="node1" presStyleIdx="5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FFC50A-98ED-4881-9FD1-A6811CA41598}" type="pres">
      <dgm:prSet presAssocID="{60EFB68B-ECDE-49A8-9F00-9A935C80F4D5}" presName="negativeSpace" presStyleCnt="0"/>
      <dgm:spPr/>
    </dgm:pt>
    <dgm:pt modelId="{3BCAAB66-9D26-4B59-B5C9-C38E171F6904}" type="pres">
      <dgm:prSet presAssocID="{60EFB68B-ECDE-49A8-9F00-9A935C80F4D5}" presName="childText" presStyleLbl="conFgAcc1" presStyleIdx="5" presStyleCnt="7">
        <dgm:presLayoutVars>
          <dgm:bulletEnabled val="1"/>
        </dgm:presLayoutVars>
      </dgm:prSet>
      <dgm:spPr/>
    </dgm:pt>
    <dgm:pt modelId="{8FEBAA23-1284-4D7E-AE49-96753CA8B2B6}" type="pres">
      <dgm:prSet presAssocID="{B646561F-382C-4219-BCBA-FA164A5E03A3}" presName="spaceBetweenRectangles" presStyleCnt="0"/>
      <dgm:spPr/>
    </dgm:pt>
    <dgm:pt modelId="{3DAF4AF8-FDF4-449C-B4DB-34D874B57A91}" type="pres">
      <dgm:prSet presAssocID="{42EBD018-7771-49D3-A1E2-6BBE4A523DC1}" presName="parentLin" presStyleCnt="0"/>
      <dgm:spPr/>
    </dgm:pt>
    <dgm:pt modelId="{FCC81B5C-A3A5-4761-B793-08C31B04AA48}" type="pres">
      <dgm:prSet presAssocID="{42EBD018-7771-49D3-A1E2-6BBE4A523DC1}" presName="parentLeftMargin" presStyleLbl="node1" presStyleIdx="5" presStyleCnt="7"/>
      <dgm:spPr/>
      <dgm:t>
        <a:bodyPr/>
        <a:lstStyle/>
        <a:p>
          <a:endParaRPr lang="en-US"/>
        </a:p>
      </dgm:t>
    </dgm:pt>
    <dgm:pt modelId="{21C493D3-2E65-430B-8244-FFCDD690448D}" type="pres">
      <dgm:prSet presAssocID="{42EBD018-7771-49D3-A1E2-6BBE4A523DC1}" presName="parentText" presStyleLbl="node1" presStyleIdx="6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7C40AE-E322-4A8A-91CB-05E29AD4A2B0}" type="pres">
      <dgm:prSet presAssocID="{42EBD018-7771-49D3-A1E2-6BBE4A523DC1}" presName="negativeSpace" presStyleCnt="0"/>
      <dgm:spPr/>
    </dgm:pt>
    <dgm:pt modelId="{493081BA-07EE-4108-B078-182254C0D764}" type="pres">
      <dgm:prSet presAssocID="{42EBD018-7771-49D3-A1E2-6BBE4A523DC1}" presName="childText" presStyleLbl="conFgAcc1" presStyleIdx="6" presStyleCnt="7">
        <dgm:presLayoutVars>
          <dgm:bulletEnabled val="1"/>
        </dgm:presLayoutVars>
      </dgm:prSet>
      <dgm:spPr/>
    </dgm:pt>
  </dgm:ptLst>
  <dgm:cxnLst>
    <dgm:cxn modelId="{2E624F68-7CB8-4504-981F-A01D289145F6}" srcId="{DB299D46-02EF-4C4A-A2A3-BC8A2FA70B0B}" destId="{7D00613F-65AE-43F2-B7A0-1FE9873B5C80}" srcOrd="4" destOrd="0" parTransId="{02E9767F-EDF0-4C90-A6CB-1C158C7B4798}" sibTransId="{6F14E2F1-7102-483B-94CF-84DA9C0B9E37}"/>
    <dgm:cxn modelId="{403F8B43-0EF1-42F9-99AA-FBCAA9AF63C4}" type="presOf" srcId="{7D00613F-65AE-43F2-B7A0-1FE9873B5C80}" destId="{5E344990-B47A-4F64-A1F5-308098290E94}" srcOrd="1" destOrd="0" presId="urn:microsoft.com/office/officeart/2005/8/layout/list1"/>
    <dgm:cxn modelId="{68BB29A9-8928-497A-A9AE-2A4695845808}" type="presOf" srcId="{42EBD018-7771-49D3-A1E2-6BBE4A523DC1}" destId="{FCC81B5C-A3A5-4761-B793-08C31B04AA48}" srcOrd="0" destOrd="0" presId="urn:microsoft.com/office/officeart/2005/8/layout/list1"/>
    <dgm:cxn modelId="{4C9C5351-B8EE-4438-9CF8-8ED11CA2F3AA}" srcId="{DB299D46-02EF-4C4A-A2A3-BC8A2FA70B0B}" destId="{B6B0BB09-251F-4690-8E2D-52627C6F3C13}" srcOrd="2" destOrd="0" parTransId="{DC98DC8F-0332-40C4-ACFD-00882A47B511}" sibTransId="{0F0A2CAD-48DD-4096-A420-9F0F44E15627}"/>
    <dgm:cxn modelId="{B7FBB86F-732E-4954-93DF-96B052B35E99}" type="presOf" srcId="{976BA411-059E-4671-90BB-A59480B9FCED}" destId="{B45801BD-DE0C-4223-AE60-FF467171B922}" srcOrd="0" destOrd="0" presId="urn:microsoft.com/office/officeart/2005/8/layout/list1"/>
    <dgm:cxn modelId="{5BACAB44-B62E-4BB9-89B1-A986CF1E8EA2}" type="presOf" srcId="{60EFB68B-ECDE-49A8-9F00-9A935C80F4D5}" destId="{61DB4252-15B3-4DA8-A62C-110672F130FC}" srcOrd="0" destOrd="0" presId="urn:microsoft.com/office/officeart/2005/8/layout/list1"/>
    <dgm:cxn modelId="{569B4AFA-95CF-48A5-A347-2EA4FD790A02}" type="presOf" srcId="{EFE11BD1-6798-4A6B-80B0-9582FC5D657B}" destId="{5EE950ED-649A-422D-A145-7CB898551740}" srcOrd="0" destOrd="0" presId="urn:microsoft.com/office/officeart/2005/8/layout/list1"/>
    <dgm:cxn modelId="{DBE0DA3C-B49A-4C9C-91D0-E79F50A28DA1}" type="presOf" srcId="{EFE11BD1-6798-4A6B-80B0-9582FC5D657B}" destId="{CF77719D-6887-4326-8C0E-5FFC0AAC437C}" srcOrd="1" destOrd="0" presId="urn:microsoft.com/office/officeart/2005/8/layout/list1"/>
    <dgm:cxn modelId="{E1E3AA89-0BC5-42D0-8BA0-4FEABF2750C4}" type="presOf" srcId="{09A92969-E312-436F-B01B-C54639D9F4CB}" destId="{EFA4530E-F00A-4C9E-AE10-27D7B2F59902}" srcOrd="0" destOrd="0" presId="urn:microsoft.com/office/officeart/2005/8/layout/list1"/>
    <dgm:cxn modelId="{F4290BB7-B562-40D6-BCBC-98D0291AEF35}" srcId="{DB299D46-02EF-4C4A-A2A3-BC8A2FA70B0B}" destId="{EFE11BD1-6798-4A6B-80B0-9582FC5D657B}" srcOrd="3" destOrd="0" parTransId="{D2EBB2F8-0BC5-44E8-B14D-1616058310BE}" sibTransId="{A14BC859-064E-47C3-B061-959A4277C118}"/>
    <dgm:cxn modelId="{442306BC-097C-45AA-AC71-CBE0F836FFB0}" type="presOf" srcId="{60EFB68B-ECDE-49A8-9F00-9A935C80F4D5}" destId="{6FBF5D74-6C54-4ED3-9CF7-FDD4E9A87758}" srcOrd="1" destOrd="0" presId="urn:microsoft.com/office/officeart/2005/8/layout/list1"/>
    <dgm:cxn modelId="{CEF4C6CC-A4F7-4F8B-AC09-ABB32EED15FF}" type="presOf" srcId="{B6B0BB09-251F-4690-8E2D-52627C6F3C13}" destId="{AFBD3FBE-590B-40F5-B4DE-9319A05329CA}" srcOrd="0" destOrd="0" presId="urn:microsoft.com/office/officeart/2005/8/layout/list1"/>
    <dgm:cxn modelId="{46C2148F-6A41-49F3-A28B-6A2774747059}" type="presOf" srcId="{B6B0BB09-251F-4690-8E2D-52627C6F3C13}" destId="{2AE40D22-121F-46ED-9D18-2114D2ED48A0}" srcOrd="1" destOrd="0" presId="urn:microsoft.com/office/officeart/2005/8/layout/list1"/>
    <dgm:cxn modelId="{C0AE2FCA-BBDC-452D-8005-09AD94AD8C8C}" type="presOf" srcId="{976BA411-059E-4671-90BB-A59480B9FCED}" destId="{F0B2F77D-0570-4EE5-85D7-6956BDF876CB}" srcOrd="1" destOrd="0" presId="urn:microsoft.com/office/officeart/2005/8/layout/list1"/>
    <dgm:cxn modelId="{9169FF57-6F69-49E7-AD72-A90A3569E1FD}" srcId="{DB299D46-02EF-4C4A-A2A3-BC8A2FA70B0B}" destId="{60EFB68B-ECDE-49A8-9F00-9A935C80F4D5}" srcOrd="5" destOrd="0" parTransId="{4222383F-4D08-4D35-A986-A241E84D32D7}" sibTransId="{B646561F-382C-4219-BCBA-FA164A5E03A3}"/>
    <dgm:cxn modelId="{A9CCACC1-FB3A-4F8E-A9F2-E18C9941C837}" srcId="{DB299D46-02EF-4C4A-A2A3-BC8A2FA70B0B}" destId="{976BA411-059E-4671-90BB-A59480B9FCED}" srcOrd="0" destOrd="0" parTransId="{3354B933-172B-4A97-A74D-39CAFB2603FA}" sibTransId="{FD2EBDAB-1403-4E49-B9A5-DBDDD08F6960}"/>
    <dgm:cxn modelId="{C0DCF4C9-AB6D-434C-A6CE-D5DD59B34B74}" type="presOf" srcId="{09A92969-E312-436F-B01B-C54639D9F4CB}" destId="{06312F67-0FFB-49C9-BEAF-4D8D699D6136}" srcOrd="1" destOrd="0" presId="urn:microsoft.com/office/officeart/2005/8/layout/list1"/>
    <dgm:cxn modelId="{AA8D485E-F16D-4AF8-82FC-CB73AF63A75A}" srcId="{DB299D46-02EF-4C4A-A2A3-BC8A2FA70B0B}" destId="{42EBD018-7771-49D3-A1E2-6BBE4A523DC1}" srcOrd="6" destOrd="0" parTransId="{7B1F49D5-BDD5-457D-9441-D2ED48DCE804}" sibTransId="{4680815A-8A2C-4CDC-97E6-F327DD95DC6B}"/>
    <dgm:cxn modelId="{C6077115-9D5E-409B-99D7-480ABE813D67}" srcId="{DB299D46-02EF-4C4A-A2A3-BC8A2FA70B0B}" destId="{09A92969-E312-436F-B01B-C54639D9F4CB}" srcOrd="1" destOrd="0" parTransId="{56EF1A16-8AFD-42DC-A0FD-69DF272E7649}" sibTransId="{21109E8D-3751-4A16-8923-2F8E5468C644}"/>
    <dgm:cxn modelId="{3A8EF857-D538-4F5A-8911-41951C840FCD}" type="presOf" srcId="{DB299D46-02EF-4C4A-A2A3-BC8A2FA70B0B}" destId="{8BCF802A-4DCF-4A5D-9975-889F70F88A8E}" srcOrd="0" destOrd="0" presId="urn:microsoft.com/office/officeart/2005/8/layout/list1"/>
    <dgm:cxn modelId="{527E9B78-22B0-4251-9DC5-168041CB7435}" type="presOf" srcId="{42EBD018-7771-49D3-A1E2-6BBE4A523DC1}" destId="{21C493D3-2E65-430B-8244-FFCDD690448D}" srcOrd="1" destOrd="0" presId="urn:microsoft.com/office/officeart/2005/8/layout/list1"/>
    <dgm:cxn modelId="{7EE9C113-42BB-422F-B190-6CF528EFBA9E}" type="presOf" srcId="{7D00613F-65AE-43F2-B7A0-1FE9873B5C80}" destId="{D266DC55-C79A-4A35-A82D-ED588B3DB565}" srcOrd="0" destOrd="0" presId="urn:microsoft.com/office/officeart/2005/8/layout/list1"/>
    <dgm:cxn modelId="{9AE2AF2C-7B64-4F77-8070-7CE075DACBD2}" type="presParOf" srcId="{8BCF802A-4DCF-4A5D-9975-889F70F88A8E}" destId="{A94154DA-1869-4399-B3A8-00D7A1147B77}" srcOrd="0" destOrd="0" presId="urn:microsoft.com/office/officeart/2005/8/layout/list1"/>
    <dgm:cxn modelId="{EF7ED9F1-E1F2-429B-A662-8416C88DD6E9}" type="presParOf" srcId="{A94154DA-1869-4399-B3A8-00D7A1147B77}" destId="{B45801BD-DE0C-4223-AE60-FF467171B922}" srcOrd="0" destOrd="0" presId="urn:microsoft.com/office/officeart/2005/8/layout/list1"/>
    <dgm:cxn modelId="{BC8CCD1C-9D6F-4B6B-9A56-8478532CBB3B}" type="presParOf" srcId="{A94154DA-1869-4399-B3A8-00D7A1147B77}" destId="{F0B2F77D-0570-4EE5-85D7-6956BDF876CB}" srcOrd="1" destOrd="0" presId="urn:microsoft.com/office/officeart/2005/8/layout/list1"/>
    <dgm:cxn modelId="{50E94EE2-EAE1-4152-BBF6-87A32FA13CEF}" type="presParOf" srcId="{8BCF802A-4DCF-4A5D-9975-889F70F88A8E}" destId="{77C1AA5A-6A69-4B0C-96D7-D59FEA07EEAE}" srcOrd="1" destOrd="0" presId="urn:microsoft.com/office/officeart/2005/8/layout/list1"/>
    <dgm:cxn modelId="{323DCA81-404D-4409-99BC-6FA7D2A17334}" type="presParOf" srcId="{8BCF802A-4DCF-4A5D-9975-889F70F88A8E}" destId="{37D11987-109E-4ED2-BE8B-F10A144198A8}" srcOrd="2" destOrd="0" presId="urn:microsoft.com/office/officeart/2005/8/layout/list1"/>
    <dgm:cxn modelId="{67CCCC2A-0DB1-417F-89E9-14B7930DE90D}" type="presParOf" srcId="{8BCF802A-4DCF-4A5D-9975-889F70F88A8E}" destId="{2212B28A-0BBF-4D8F-A6C5-2871373531F9}" srcOrd="3" destOrd="0" presId="urn:microsoft.com/office/officeart/2005/8/layout/list1"/>
    <dgm:cxn modelId="{FB3DD4A3-F82C-4B8C-83D1-6A3B2D09FA49}" type="presParOf" srcId="{8BCF802A-4DCF-4A5D-9975-889F70F88A8E}" destId="{0E5CF669-EB59-47EA-AA17-11D02FE36930}" srcOrd="4" destOrd="0" presId="urn:microsoft.com/office/officeart/2005/8/layout/list1"/>
    <dgm:cxn modelId="{6B6D1AEB-F65B-4C1F-84BC-194693B55D27}" type="presParOf" srcId="{0E5CF669-EB59-47EA-AA17-11D02FE36930}" destId="{EFA4530E-F00A-4C9E-AE10-27D7B2F59902}" srcOrd="0" destOrd="0" presId="urn:microsoft.com/office/officeart/2005/8/layout/list1"/>
    <dgm:cxn modelId="{442394A1-3DAE-4719-AC10-E5DDD39DAD50}" type="presParOf" srcId="{0E5CF669-EB59-47EA-AA17-11D02FE36930}" destId="{06312F67-0FFB-49C9-BEAF-4D8D699D6136}" srcOrd="1" destOrd="0" presId="urn:microsoft.com/office/officeart/2005/8/layout/list1"/>
    <dgm:cxn modelId="{CEFAE02C-2B6B-49D1-BF30-6928DA6F0408}" type="presParOf" srcId="{8BCF802A-4DCF-4A5D-9975-889F70F88A8E}" destId="{69B6865A-1C37-43AB-BD51-2A5A215E6166}" srcOrd="5" destOrd="0" presId="urn:microsoft.com/office/officeart/2005/8/layout/list1"/>
    <dgm:cxn modelId="{78DC79BC-F54B-4FA8-8C30-D60846D01007}" type="presParOf" srcId="{8BCF802A-4DCF-4A5D-9975-889F70F88A8E}" destId="{01C0D081-9C9A-4ABB-B64F-0E6954DFB198}" srcOrd="6" destOrd="0" presId="urn:microsoft.com/office/officeart/2005/8/layout/list1"/>
    <dgm:cxn modelId="{09D99250-98FC-43DB-A030-D8F324992A87}" type="presParOf" srcId="{8BCF802A-4DCF-4A5D-9975-889F70F88A8E}" destId="{670E9BBC-868F-4D69-8FBB-63E4911C2D39}" srcOrd="7" destOrd="0" presId="urn:microsoft.com/office/officeart/2005/8/layout/list1"/>
    <dgm:cxn modelId="{85E997BF-87E5-4434-A9B6-A65DCBDB519D}" type="presParOf" srcId="{8BCF802A-4DCF-4A5D-9975-889F70F88A8E}" destId="{0A87A1C1-469A-42F5-892F-A002067B884A}" srcOrd="8" destOrd="0" presId="urn:microsoft.com/office/officeart/2005/8/layout/list1"/>
    <dgm:cxn modelId="{8E04F364-5D42-4DEA-90F2-700C790D42E3}" type="presParOf" srcId="{0A87A1C1-469A-42F5-892F-A002067B884A}" destId="{AFBD3FBE-590B-40F5-B4DE-9319A05329CA}" srcOrd="0" destOrd="0" presId="urn:microsoft.com/office/officeart/2005/8/layout/list1"/>
    <dgm:cxn modelId="{640E2327-596C-4D04-ACC4-E42E18CFAF46}" type="presParOf" srcId="{0A87A1C1-469A-42F5-892F-A002067B884A}" destId="{2AE40D22-121F-46ED-9D18-2114D2ED48A0}" srcOrd="1" destOrd="0" presId="urn:microsoft.com/office/officeart/2005/8/layout/list1"/>
    <dgm:cxn modelId="{2E675727-EF27-4DA6-B135-661879FC8C05}" type="presParOf" srcId="{8BCF802A-4DCF-4A5D-9975-889F70F88A8E}" destId="{179B9AAD-4E7D-4687-AE65-133266A52311}" srcOrd="9" destOrd="0" presId="urn:microsoft.com/office/officeart/2005/8/layout/list1"/>
    <dgm:cxn modelId="{ACC93505-5AD8-4326-92DE-840E670391CF}" type="presParOf" srcId="{8BCF802A-4DCF-4A5D-9975-889F70F88A8E}" destId="{F5A553A0-7C6F-498B-BADC-CFE437B08EA8}" srcOrd="10" destOrd="0" presId="urn:microsoft.com/office/officeart/2005/8/layout/list1"/>
    <dgm:cxn modelId="{6935E686-7D4B-4586-9027-68A1B2D0372C}" type="presParOf" srcId="{8BCF802A-4DCF-4A5D-9975-889F70F88A8E}" destId="{6952860D-5DB4-4EF3-927B-5B3D9372871A}" srcOrd="11" destOrd="0" presId="urn:microsoft.com/office/officeart/2005/8/layout/list1"/>
    <dgm:cxn modelId="{A51AE6D9-ACF2-44BB-A2E5-6DC4B93D9B9F}" type="presParOf" srcId="{8BCF802A-4DCF-4A5D-9975-889F70F88A8E}" destId="{E220682E-0FED-4457-B0B2-F5047AC18224}" srcOrd="12" destOrd="0" presId="urn:microsoft.com/office/officeart/2005/8/layout/list1"/>
    <dgm:cxn modelId="{B8A1A07D-254A-4106-8A49-7D3469915DB2}" type="presParOf" srcId="{E220682E-0FED-4457-B0B2-F5047AC18224}" destId="{5EE950ED-649A-422D-A145-7CB898551740}" srcOrd="0" destOrd="0" presId="urn:microsoft.com/office/officeart/2005/8/layout/list1"/>
    <dgm:cxn modelId="{BE4834E3-440C-4339-A205-64C7DDA92DEB}" type="presParOf" srcId="{E220682E-0FED-4457-B0B2-F5047AC18224}" destId="{CF77719D-6887-4326-8C0E-5FFC0AAC437C}" srcOrd="1" destOrd="0" presId="urn:microsoft.com/office/officeart/2005/8/layout/list1"/>
    <dgm:cxn modelId="{8A9D2A51-FE80-46E0-AC09-EA4EB3B580AB}" type="presParOf" srcId="{8BCF802A-4DCF-4A5D-9975-889F70F88A8E}" destId="{450D79E6-FFF2-46F6-90FE-6BFF875D8D4D}" srcOrd="13" destOrd="0" presId="urn:microsoft.com/office/officeart/2005/8/layout/list1"/>
    <dgm:cxn modelId="{3C20B060-FBD3-4CB5-B0B6-61A565BB7EDB}" type="presParOf" srcId="{8BCF802A-4DCF-4A5D-9975-889F70F88A8E}" destId="{49A7369F-3E98-46CA-A9BA-AB446A8F2EF5}" srcOrd="14" destOrd="0" presId="urn:microsoft.com/office/officeart/2005/8/layout/list1"/>
    <dgm:cxn modelId="{8AE2D32C-7F2E-46A5-AF20-6566D9346E4F}" type="presParOf" srcId="{8BCF802A-4DCF-4A5D-9975-889F70F88A8E}" destId="{8F933836-F639-4548-8613-6A615B557631}" srcOrd="15" destOrd="0" presId="urn:microsoft.com/office/officeart/2005/8/layout/list1"/>
    <dgm:cxn modelId="{16AD9A16-CB0C-460D-8BA8-D54C537520FA}" type="presParOf" srcId="{8BCF802A-4DCF-4A5D-9975-889F70F88A8E}" destId="{EEB207C1-FCDF-4F19-86FC-C041526020B7}" srcOrd="16" destOrd="0" presId="urn:microsoft.com/office/officeart/2005/8/layout/list1"/>
    <dgm:cxn modelId="{D93D783E-CF67-4738-B859-96B1FE2249B4}" type="presParOf" srcId="{EEB207C1-FCDF-4F19-86FC-C041526020B7}" destId="{D266DC55-C79A-4A35-A82D-ED588B3DB565}" srcOrd="0" destOrd="0" presId="urn:microsoft.com/office/officeart/2005/8/layout/list1"/>
    <dgm:cxn modelId="{480F4309-7011-4B58-BCC1-860E12002955}" type="presParOf" srcId="{EEB207C1-FCDF-4F19-86FC-C041526020B7}" destId="{5E344990-B47A-4F64-A1F5-308098290E94}" srcOrd="1" destOrd="0" presId="urn:microsoft.com/office/officeart/2005/8/layout/list1"/>
    <dgm:cxn modelId="{36BE4439-66AF-45C1-B124-20A45AB03133}" type="presParOf" srcId="{8BCF802A-4DCF-4A5D-9975-889F70F88A8E}" destId="{3A6225DB-854A-4345-B00A-4AFA2402D7F9}" srcOrd="17" destOrd="0" presId="urn:microsoft.com/office/officeart/2005/8/layout/list1"/>
    <dgm:cxn modelId="{A103BA6E-749F-450D-824E-A2BB0829B1C5}" type="presParOf" srcId="{8BCF802A-4DCF-4A5D-9975-889F70F88A8E}" destId="{47263035-17BD-483C-933B-0EC20F0344A7}" srcOrd="18" destOrd="0" presId="urn:microsoft.com/office/officeart/2005/8/layout/list1"/>
    <dgm:cxn modelId="{57E1BC5D-A07E-4C4C-8A81-4296ED71E981}" type="presParOf" srcId="{8BCF802A-4DCF-4A5D-9975-889F70F88A8E}" destId="{39D26D44-724C-430D-BB6F-1A4623196DAA}" srcOrd="19" destOrd="0" presId="urn:microsoft.com/office/officeart/2005/8/layout/list1"/>
    <dgm:cxn modelId="{3BD3E557-42E2-4E80-8A44-F8F6E0A23107}" type="presParOf" srcId="{8BCF802A-4DCF-4A5D-9975-889F70F88A8E}" destId="{EF1397B8-6696-48D4-A9AD-C4FB89BE2079}" srcOrd="20" destOrd="0" presId="urn:microsoft.com/office/officeart/2005/8/layout/list1"/>
    <dgm:cxn modelId="{DD7501FE-9DC7-4F5F-984B-426C288BBF5E}" type="presParOf" srcId="{EF1397B8-6696-48D4-A9AD-C4FB89BE2079}" destId="{61DB4252-15B3-4DA8-A62C-110672F130FC}" srcOrd="0" destOrd="0" presId="urn:microsoft.com/office/officeart/2005/8/layout/list1"/>
    <dgm:cxn modelId="{A1E4F9C3-4036-4EF7-B2B8-1CBCF605950C}" type="presParOf" srcId="{EF1397B8-6696-48D4-A9AD-C4FB89BE2079}" destId="{6FBF5D74-6C54-4ED3-9CF7-FDD4E9A87758}" srcOrd="1" destOrd="0" presId="urn:microsoft.com/office/officeart/2005/8/layout/list1"/>
    <dgm:cxn modelId="{7A67EF69-2E82-458A-B37A-BC10695C6B54}" type="presParOf" srcId="{8BCF802A-4DCF-4A5D-9975-889F70F88A8E}" destId="{F8FFC50A-98ED-4881-9FD1-A6811CA41598}" srcOrd="21" destOrd="0" presId="urn:microsoft.com/office/officeart/2005/8/layout/list1"/>
    <dgm:cxn modelId="{FC17D0A4-E8E7-4496-B5D9-288CEDB67C28}" type="presParOf" srcId="{8BCF802A-4DCF-4A5D-9975-889F70F88A8E}" destId="{3BCAAB66-9D26-4B59-B5C9-C38E171F6904}" srcOrd="22" destOrd="0" presId="urn:microsoft.com/office/officeart/2005/8/layout/list1"/>
    <dgm:cxn modelId="{DE335445-8FF1-4C99-A640-0A26E875D8FE}" type="presParOf" srcId="{8BCF802A-4DCF-4A5D-9975-889F70F88A8E}" destId="{8FEBAA23-1284-4D7E-AE49-96753CA8B2B6}" srcOrd="23" destOrd="0" presId="urn:microsoft.com/office/officeart/2005/8/layout/list1"/>
    <dgm:cxn modelId="{E336CF4E-2EE7-4819-B9DA-5BE758FE30F2}" type="presParOf" srcId="{8BCF802A-4DCF-4A5D-9975-889F70F88A8E}" destId="{3DAF4AF8-FDF4-449C-B4DB-34D874B57A91}" srcOrd="24" destOrd="0" presId="urn:microsoft.com/office/officeart/2005/8/layout/list1"/>
    <dgm:cxn modelId="{6064B0EB-753B-4B9F-99BA-D297EA70CF96}" type="presParOf" srcId="{3DAF4AF8-FDF4-449C-B4DB-34D874B57A91}" destId="{FCC81B5C-A3A5-4761-B793-08C31B04AA48}" srcOrd="0" destOrd="0" presId="urn:microsoft.com/office/officeart/2005/8/layout/list1"/>
    <dgm:cxn modelId="{B2F2FB08-8C3A-4F5D-8506-B86DAE455F3B}" type="presParOf" srcId="{3DAF4AF8-FDF4-449C-B4DB-34D874B57A91}" destId="{21C493D3-2E65-430B-8244-FFCDD690448D}" srcOrd="1" destOrd="0" presId="urn:microsoft.com/office/officeart/2005/8/layout/list1"/>
    <dgm:cxn modelId="{9B9D7CEB-438B-4ED9-8C6E-B33B5A69F39A}" type="presParOf" srcId="{8BCF802A-4DCF-4A5D-9975-889F70F88A8E}" destId="{757C40AE-E322-4A8A-91CB-05E29AD4A2B0}" srcOrd="25" destOrd="0" presId="urn:microsoft.com/office/officeart/2005/8/layout/list1"/>
    <dgm:cxn modelId="{6E680197-75C6-4EFD-8A21-48F1B21B868D}" type="presParOf" srcId="{8BCF802A-4DCF-4A5D-9975-889F70F88A8E}" destId="{493081BA-07EE-4108-B078-182254C0D764}" srcOrd="2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E525D43-B65E-4A25-B039-337112B56B4D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F8D00BC-4B1E-4011-82E5-8215F3E87BE4}">
      <dgm:prSet phldrT="[Text]"/>
      <dgm:spPr/>
      <dgm:t>
        <a:bodyPr/>
        <a:lstStyle/>
        <a:p>
          <a:r>
            <a:rPr lang="en-US" dirty="0" smtClean="0"/>
            <a:t>Pick  </a:t>
          </a:r>
          <a:r>
            <a:rPr lang="en-US" dirty="0" smtClean="0"/>
            <a:t>one constraint</a:t>
          </a:r>
          <a:endParaRPr lang="en-US" dirty="0"/>
        </a:p>
      </dgm:t>
    </dgm:pt>
    <dgm:pt modelId="{2C849661-D8F6-4E5F-8010-3E4A1097452A}" type="parTrans" cxnId="{5FC283F4-5867-47D0-9657-613D62EB93F3}">
      <dgm:prSet/>
      <dgm:spPr/>
      <dgm:t>
        <a:bodyPr/>
        <a:lstStyle/>
        <a:p>
          <a:endParaRPr lang="en-US"/>
        </a:p>
      </dgm:t>
    </dgm:pt>
    <dgm:pt modelId="{1795B07D-893B-4E6E-9D26-57F4B3FD181E}" type="sibTrans" cxnId="{5FC283F4-5867-47D0-9657-613D62EB93F3}">
      <dgm:prSet/>
      <dgm:spPr/>
      <dgm:t>
        <a:bodyPr/>
        <a:lstStyle/>
        <a:p>
          <a:endParaRPr lang="en-US"/>
        </a:p>
      </dgm:t>
    </dgm:pt>
    <dgm:pt modelId="{8A31C0AC-470F-4FBD-9D46-97FE107EDF36}">
      <dgm:prSet phldrT="[Text]"/>
      <dgm:spPr/>
      <dgm:t>
        <a:bodyPr/>
        <a:lstStyle/>
        <a:p>
          <a:r>
            <a:rPr lang="en-US" dirty="0" smtClean="0"/>
            <a:t>Delete all triangles having an edge that intersects the constraint</a:t>
          </a:r>
          <a:endParaRPr lang="en-US" dirty="0"/>
        </a:p>
      </dgm:t>
    </dgm:pt>
    <dgm:pt modelId="{9FD97F31-B924-410C-B4D7-84E12F3FB017}" type="parTrans" cxnId="{917FD770-CA18-4638-A8D4-678791D41979}">
      <dgm:prSet/>
      <dgm:spPr/>
      <dgm:t>
        <a:bodyPr/>
        <a:lstStyle/>
        <a:p>
          <a:endParaRPr lang="en-US"/>
        </a:p>
      </dgm:t>
    </dgm:pt>
    <dgm:pt modelId="{2B60B8A0-B01B-44E2-822D-BB9D92EF278B}" type="sibTrans" cxnId="{917FD770-CA18-4638-A8D4-678791D41979}">
      <dgm:prSet/>
      <dgm:spPr/>
      <dgm:t>
        <a:bodyPr/>
        <a:lstStyle/>
        <a:p>
          <a:endParaRPr lang="en-US"/>
        </a:p>
      </dgm:t>
    </dgm:pt>
    <dgm:pt modelId="{58000B83-43D1-4158-84A5-197C7AA96ED9}">
      <dgm:prSet phldrT="[Text]"/>
      <dgm:spPr/>
      <dgm:t>
        <a:bodyPr/>
        <a:lstStyle/>
        <a:p>
          <a:r>
            <a:rPr lang="en-US" dirty="0" smtClean="0"/>
            <a:t>Insert the constrained edge</a:t>
          </a:r>
          <a:endParaRPr lang="en-US" dirty="0"/>
        </a:p>
      </dgm:t>
    </dgm:pt>
    <dgm:pt modelId="{95C1AA50-19E5-4485-8683-381ABDA86166}" type="parTrans" cxnId="{3211CF02-A313-435A-B84F-C9D165A99716}">
      <dgm:prSet/>
      <dgm:spPr/>
      <dgm:t>
        <a:bodyPr/>
        <a:lstStyle/>
        <a:p>
          <a:endParaRPr lang="en-US"/>
        </a:p>
      </dgm:t>
    </dgm:pt>
    <dgm:pt modelId="{FBA5094D-253B-4790-9656-726ABCC7E91B}" type="sibTrans" cxnId="{3211CF02-A313-435A-B84F-C9D165A99716}">
      <dgm:prSet/>
      <dgm:spPr/>
      <dgm:t>
        <a:bodyPr/>
        <a:lstStyle/>
        <a:p>
          <a:endParaRPr lang="en-US"/>
        </a:p>
      </dgm:t>
    </dgm:pt>
    <dgm:pt modelId="{6B168488-94A8-45AB-879B-55E5AA3152E4}">
      <dgm:prSet phldrT="[Text]"/>
      <dgm:spPr/>
      <dgm:t>
        <a:bodyPr/>
        <a:lstStyle/>
        <a:p>
          <a:r>
            <a:rPr lang="en-US" dirty="0" smtClean="0"/>
            <a:t>Build partial triangulation for those polygons </a:t>
          </a:r>
          <a:endParaRPr lang="en-US" dirty="0"/>
        </a:p>
      </dgm:t>
    </dgm:pt>
    <dgm:pt modelId="{891CFD88-41E3-4D6A-AFD1-E7B5131DF073}" type="parTrans" cxnId="{1F7F2E9D-BE1F-4B1A-8E78-7759A002024F}">
      <dgm:prSet/>
      <dgm:spPr/>
      <dgm:t>
        <a:bodyPr/>
        <a:lstStyle/>
        <a:p>
          <a:endParaRPr lang="en-US"/>
        </a:p>
      </dgm:t>
    </dgm:pt>
    <dgm:pt modelId="{606F8C01-9345-4ECE-AA1A-B6E5C5A81716}" type="sibTrans" cxnId="{1F7F2E9D-BE1F-4B1A-8E78-7759A002024F}">
      <dgm:prSet/>
      <dgm:spPr/>
      <dgm:t>
        <a:bodyPr/>
        <a:lstStyle/>
        <a:p>
          <a:endParaRPr lang="en-US"/>
        </a:p>
      </dgm:t>
    </dgm:pt>
    <dgm:pt modelId="{3FD857F1-965B-4D6D-A919-9F1229D6DC4E}">
      <dgm:prSet phldrT="[Text]"/>
      <dgm:spPr/>
      <dgm:t>
        <a:bodyPr/>
        <a:lstStyle/>
        <a:p>
          <a:r>
            <a:rPr lang="en-US" dirty="0" smtClean="0"/>
            <a:t>Take two polygons created after triangles deletion and constraint edge insertion</a:t>
          </a:r>
          <a:endParaRPr lang="en-US" dirty="0"/>
        </a:p>
      </dgm:t>
    </dgm:pt>
    <dgm:pt modelId="{497CE48D-961B-4A8A-840F-B50DFA12D5F9}" type="parTrans" cxnId="{AC7107DA-A522-4380-A88E-09A256AD9EAC}">
      <dgm:prSet/>
      <dgm:spPr/>
      <dgm:t>
        <a:bodyPr/>
        <a:lstStyle/>
        <a:p>
          <a:endParaRPr lang="en-US"/>
        </a:p>
      </dgm:t>
    </dgm:pt>
    <dgm:pt modelId="{38A3234B-F216-41DD-A5B2-2CE1B0ABCD07}" type="sibTrans" cxnId="{AC7107DA-A522-4380-A88E-09A256AD9EAC}">
      <dgm:prSet/>
      <dgm:spPr/>
      <dgm:t>
        <a:bodyPr/>
        <a:lstStyle/>
        <a:p>
          <a:endParaRPr lang="en-US"/>
        </a:p>
      </dgm:t>
    </dgm:pt>
    <dgm:pt modelId="{684FEEA8-0657-48DE-BC5B-476013C888CB}" type="pres">
      <dgm:prSet presAssocID="{6E525D43-B65E-4A25-B039-337112B56B4D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EE2F31B-9CC0-4EB4-B2ED-254BDD2CDFC8}" type="pres">
      <dgm:prSet presAssocID="{9F8D00BC-4B1E-4011-82E5-8215F3E87BE4}" presName="dummy" presStyleCnt="0"/>
      <dgm:spPr/>
    </dgm:pt>
    <dgm:pt modelId="{8964DBA5-8684-4BD0-A050-30F5A52DCCD7}" type="pres">
      <dgm:prSet presAssocID="{9F8D00BC-4B1E-4011-82E5-8215F3E87BE4}" presName="node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16A200-501C-4C76-8403-B4705926FDFC}" type="pres">
      <dgm:prSet presAssocID="{1795B07D-893B-4E6E-9D26-57F4B3FD181E}" presName="sibTrans" presStyleLbl="node1" presStyleIdx="0" presStyleCnt="5"/>
      <dgm:spPr/>
      <dgm:t>
        <a:bodyPr/>
        <a:lstStyle/>
        <a:p>
          <a:endParaRPr lang="en-US"/>
        </a:p>
      </dgm:t>
    </dgm:pt>
    <dgm:pt modelId="{D89323BA-9625-4000-9371-98BE0C80C6AB}" type="pres">
      <dgm:prSet presAssocID="{8A31C0AC-470F-4FBD-9D46-97FE107EDF36}" presName="dummy" presStyleCnt="0"/>
      <dgm:spPr/>
    </dgm:pt>
    <dgm:pt modelId="{532AA267-CB86-4757-95F5-6383F7C8CCEF}" type="pres">
      <dgm:prSet presAssocID="{8A31C0AC-470F-4FBD-9D46-97FE107EDF36}" presName="node" presStyleLbl="revTx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922FC0C-3F0F-40EF-BC59-E92FD25E3F35}" type="pres">
      <dgm:prSet presAssocID="{2B60B8A0-B01B-44E2-822D-BB9D92EF278B}" presName="sibTrans" presStyleLbl="node1" presStyleIdx="1" presStyleCnt="5"/>
      <dgm:spPr/>
      <dgm:t>
        <a:bodyPr/>
        <a:lstStyle/>
        <a:p>
          <a:endParaRPr lang="en-US"/>
        </a:p>
      </dgm:t>
    </dgm:pt>
    <dgm:pt modelId="{BA50AF35-5B8C-458D-8DC7-8455E98E0A46}" type="pres">
      <dgm:prSet presAssocID="{58000B83-43D1-4158-84A5-197C7AA96ED9}" presName="dummy" presStyleCnt="0"/>
      <dgm:spPr/>
    </dgm:pt>
    <dgm:pt modelId="{607DA9A9-3862-4329-AE44-5B6A9674795F}" type="pres">
      <dgm:prSet presAssocID="{58000B83-43D1-4158-84A5-197C7AA96ED9}" presName="node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04CA99-B376-479F-AF6C-79900B907F23}" type="pres">
      <dgm:prSet presAssocID="{FBA5094D-253B-4790-9656-726ABCC7E91B}" presName="sibTrans" presStyleLbl="node1" presStyleIdx="2" presStyleCnt="5"/>
      <dgm:spPr/>
      <dgm:t>
        <a:bodyPr/>
        <a:lstStyle/>
        <a:p>
          <a:endParaRPr lang="en-US"/>
        </a:p>
      </dgm:t>
    </dgm:pt>
    <dgm:pt modelId="{CD360EFF-00DB-461A-82E8-280F5CBE6880}" type="pres">
      <dgm:prSet presAssocID="{3FD857F1-965B-4D6D-A919-9F1229D6DC4E}" presName="dummy" presStyleCnt="0"/>
      <dgm:spPr/>
    </dgm:pt>
    <dgm:pt modelId="{BC870580-9D6D-47EC-AA95-7A80FD676209}" type="pres">
      <dgm:prSet presAssocID="{3FD857F1-965B-4D6D-A919-9F1229D6DC4E}" presName="node" presStyleLbl="revTx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2C47D7-FA3E-4F4C-A8E3-BE3E74F1C4CB}" type="pres">
      <dgm:prSet presAssocID="{38A3234B-F216-41DD-A5B2-2CE1B0ABCD07}" presName="sibTrans" presStyleLbl="node1" presStyleIdx="3" presStyleCnt="5"/>
      <dgm:spPr/>
      <dgm:t>
        <a:bodyPr/>
        <a:lstStyle/>
        <a:p>
          <a:endParaRPr lang="en-US"/>
        </a:p>
      </dgm:t>
    </dgm:pt>
    <dgm:pt modelId="{45088EE4-F148-4FD9-894D-AC1A8A337401}" type="pres">
      <dgm:prSet presAssocID="{6B168488-94A8-45AB-879B-55E5AA3152E4}" presName="dummy" presStyleCnt="0"/>
      <dgm:spPr/>
    </dgm:pt>
    <dgm:pt modelId="{414BC036-49DC-434A-BDB1-57CC5B0C1AFC}" type="pres">
      <dgm:prSet presAssocID="{6B168488-94A8-45AB-879B-55E5AA3152E4}" presName="node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72A19B-623B-47BD-9EB6-93670FFFE0E4}" type="pres">
      <dgm:prSet presAssocID="{606F8C01-9345-4ECE-AA1A-B6E5C5A81716}" presName="sibTrans" presStyleLbl="node1" presStyleIdx="4" presStyleCnt="5"/>
      <dgm:spPr/>
      <dgm:t>
        <a:bodyPr/>
        <a:lstStyle/>
        <a:p>
          <a:endParaRPr lang="en-US"/>
        </a:p>
      </dgm:t>
    </dgm:pt>
  </dgm:ptLst>
  <dgm:cxnLst>
    <dgm:cxn modelId="{190F9B75-80AD-446F-A969-58EB136E3AF2}" type="presOf" srcId="{1795B07D-893B-4E6E-9D26-57F4B3FD181E}" destId="{4116A200-501C-4C76-8403-B4705926FDFC}" srcOrd="0" destOrd="0" presId="urn:microsoft.com/office/officeart/2005/8/layout/cycle1"/>
    <dgm:cxn modelId="{AC7107DA-A522-4380-A88E-09A256AD9EAC}" srcId="{6E525D43-B65E-4A25-B039-337112B56B4D}" destId="{3FD857F1-965B-4D6D-A919-9F1229D6DC4E}" srcOrd="3" destOrd="0" parTransId="{497CE48D-961B-4A8A-840F-B50DFA12D5F9}" sibTransId="{38A3234B-F216-41DD-A5B2-2CE1B0ABCD07}"/>
    <dgm:cxn modelId="{06985FDF-E5B8-4018-9BF2-CA894E0E10C3}" type="presOf" srcId="{FBA5094D-253B-4790-9656-726ABCC7E91B}" destId="{2B04CA99-B376-479F-AF6C-79900B907F23}" srcOrd="0" destOrd="0" presId="urn:microsoft.com/office/officeart/2005/8/layout/cycle1"/>
    <dgm:cxn modelId="{50FA2877-D287-41F6-9F61-328074D96B19}" type="presOf" srcId="{2B60B8A0-B01B-44E2-822D-BB9D92EF278B}" destId="{0922FC0C-3F0F-40EF-BC59-E92FD25E3F35}" srcOrd="0" destOrd="0" presId="urn:microsoft.com/office/officeart/2005/8/layout/cycle1"/>
    <dgm:cxn modelId="{3211CF02-A313-435A-B84F-C9D165A99716}" srcId="{6E525D43-B65E-4A25-B039-337112B56B4D}" destId="{58000B83-43D1-4158-84A5-197C7AA96ED9}" srcOrd="2" destOrd="0" parTransId="{95C1AA50-19E5-4485-8683-381ABDA86166}" sibTransId="{FBA5094D-253B-4790-9656-726ABCC7E91B}"/>
    <dgm:cxn modelId="{CE6A2C36-6138-404C-B0F3-A453F6E872DB}" type="presOf" srcId="{6E525D43-B65E-4A25-B039-337112B56B4D}" destId="{684FEEA8-0657-48DE-BC5B-476013C888CB}" srcOrd="0" destOrd="0" presId="urn:microsoft.com/office/officeart/2005/8/layout/cycle1"/>
    <dgm:cxn modelId="{2FBA14F0-48C0-46A0-8EC5-912ED86B2F3F}" type="presOf" srcId="{38A3234B-F216-41DD-A5B2-2CE1B0ABCD07}" destId="{A12C47D7-FA3E-4F4C-A8E3-BE3E74F1C4CB}" srcOrd="0" destOrd="0" presId="urn:microsoft.com/office/officeart/2005/8/layout/cycle1"/>
    <dgm:cxn modelId="{978D089B-31AB-4953-B1F9-902554E6E125}" type="presOf" srcId="{8A31C0AC-470F-4FBD-9D46-97FE107EDF36}" destId="{532AA267-CB86-4757-95F5-6383F7C8CCEF}" srcOrd="0" destOrd="0" presId="urn:microsoft.com/office/officeart/2005/8/layout/cycle1"/>
    <dgm:cxn modelId="{917FD770-CA18-4638-A8D4-678791D41979}" srcId="{6E525D43-B65E-4A25-B039-337112B56B4D}" destId="{8A31C0AC-470F-4FBD-9D46-97FE107EDF36}" srcOrd="1" destOrd="0" parTransId="{9FD97F31-B924-410C-B4D7-84E12F3FB017}" sibTransId="{2B60B8A0-B01B-44E2-822D-BB9D92EF278B}"/>
    <dgm:cxn modelId="{DBA0DD23-F8F2-4369-9C57-B4702BE6C2D2}" type="presOf" srcId="{6B168488-94A8-45AB-879B-55E5AA3152E4}" destId="{414BC036-49DC-434A-BDB1-57CC5B0C1AFC}" srcOrd="0" destOrd="0" presId="urn:microsoft.com/office/officeart/2005/8/layout/cycle1"/>
    <dgm:cxn modelId="{1F7F2E9D-BE1F-4B1A-8E78-7759A002024F}" srcId="{6E525D43-B65E-4A25-B039-337112B56B4D}" destId="{6B168488-94A8-45AB-879B-55E5AA3152E4}" srcOrd="4" destOrd="0" parTransId="{891CFD88-41E3-4D6A-AFD1-E7B5131DF073}" sibTransId="{606F8C01-9345-4ECE-AA1A-B6E5C5A81716}"/>
    <dgm:cxn modelId="{8216A20F-F55E-4F2D-ACCB-1FE8DE59D41B}" type="presOf" srcId="{9F8D00BC-4B1E-4011-82E5-8215F3E87BE4}" destId="{8964DBA5-8684-4BD0-A050-30F5A52DCCD7}" srcOrd="0" destOrd="0" presId="urn:microsoft.com/office/officeart/2005/8/layout/cycle1"/>
    <dgm:cxn modelId="{BD58EB6B-0102-4739-873A-08A584B9919F}" type="presOf" srcId="{58000B83-43D1-4158-84A5-197C7AA96ED9}" destId="{607DA9A9-3862-4329-AE44-5B6A9674795F}" srcOrd="0" destOrd="0" presId="urn:microsoft.com/office/officeart/2005/8/layout/cycle1"/>
    <dgm:cxn modelId="{291555BA-1C53-4B38-889B-6E400E678C51}" type="presOf" srcId="{606F8C01-9345-4ECE-AA1A-B6E5C5A81716}" destId="{7A72A19B-623B-47BD-9EB6-93670FFFE0E4}" srcOrd="0" destOrd="0" presId="urn:microsoft.com/office/officeart/2005/8/layout/cycle1"/>
    <dgm:cxn modelId="{5FC283F4-5867-47D0-9657-613D62EB93F3}" srcId="{6E525D43-B65E-4A25-B039-337112B56B4D}" destId="{9F8D00BC-4B1E-4011-82E5-8215F3E87BE4}" srcOrd="0" destOrd="0" parTransId="{2C849661-D8F6-4E5F-8010-3E4A1097452A}" sibTransId="{1795B07D-893B-4E6E-9D26-57F4B3FD181E}"/>
    <dgm:cxn modelId="{87898767-1518-40F9-992A-A4865810E741}" type="presOf" srcId="{3FD857F1-965B-4D6D-A919-9F1229D6DC4E}" destId="{BC870580-9D6D-47EC-AA95-7A80FD676209}" srcOrd="0" destOrd="0" presId="urn:microsoft.com/office/officeart/2005/8/layout/cycle1"/>
    <dgm:cxn modelId="{41782CC8-0CAB-45A2-8978-D21277FBC014}" type="presParOf" srcId="{684FEEA8-0657-48DE-BC5B-476013C888CB}" destId="{7EE2F31B-9CC0-4EB4-B2ED-254BDD2CDFC8}" srcOrd="0" destOrd="0" presId="urn:microsoft.com/office/officeart/2005/8/layout/cycle1"/>
    <dgm:cxn modelId="{EDE94986-5E51-4C3D-BD1D-57D10A92D112}" type="presParOf" srcId="{684FEEA8-0657-48DE-BC5B-476013C888CB}" destId="{8964DBA5-8684-4BD0-A050-30F5A52DCCD7}" srcOrd="1" destOrd="0" presId="urn:microsoft.com/office/officeart/2005/8/layout/cycle1"/>
    <dgm:cxn modelId="{37AAFD72-DF44-46C8-85DC-D83E1C631E85}" type="presParOf" srcId="{684FEEA8-0657-48DE-BC5B-476013C888CB}" destId="{4116A200-501C-4C76-8403-B4705926FDFC}" srcOrd="2" destOrd="0" presId="urn:microsoft.com/office/officeart/2005/8/layout/cycle1"/>
    <dgm:cxn modelId="{63D9FCEA-20FC-4E89-A7F4-F88BAD510D06}" type="presParOf" srcId="{684FEEA8-0657-48DE-BC5B-476013C888CB}" destId="{D89323BA-9625-4000-9371-98BE0C80C6AB}" srcOrd="3" destOrd="0" presId="urn:microsoft.com/office/officeart/2005/8/layout/cycle1"/>
    <dgm:cxn modelId="{374F3874-658C-4EB0-B500-463287676B0D}" type="presParOf" srcId="{684FEEA8-0657-48DE-BC5B-476013C888CB}" destId="{532AA267-CB86-4757-95F5-6383F7C8CCEF}" srcOrd="4" destOrd="0" presId="urn:microsoft.com/office/officeart/2005/8/layout/cycle1"/>
    <dgm:cxn modelId="{40AFC330-C29E-4E7F-81DA-B3E84AC13A4E}" type="presParOf" srcId="{684FEEA8-0657-48DE-BC5B-476013C888CB}" destId="{0922FC0C-3F0F-40EF-BC59-E92FD25E3F35}" srcOrd="5" destOrd="0" presId="urn:microsoft.com/office/officeart/2005/8/layout/cycle1"/>
    <dgm:cxn modelId="{854ABC0B-9BF4-4CDF-9959-E6C8CCE95120}" type="presParOf" srcId="{684FEEA8-0657-48DE-BC5B-476013C888CB}" destId="{BA50AF35-5B8C-458D-8DC7-8455E98E0A46}" srcOrd="6" destOrd="0" presId="urn:microsoft.com/office/officeart/2005/8/layout/cycle1"/>
    <dgm:cxn modelId="{FB56074B-C909-4B70-862F-A6877EAE321D}" type="presParOf" srcId="{684FEEA8-0657-48DE-BC5B-476013C888CB}" destId="{607DA9A9-3862-4329-AE44-5B6A9674795F}" srcOrd="7" destOrd="0" presId="urn:microsoft.com/office/officeart/2005/8/layout/cycle1"/>
    <dgm:cxn modelId="{2B4439C6-0B1C-4B88-A3EC-FD313238CED6}" type="presParOf" srcId="{684FEEA8-0657-48DE-BC5B-476013C888CB}" destId="{2B04CA99-B376-479F-AF6C-79900B907F23}" srcOrd="8" destOrd="0" presId="urn:microsoft.com/office/officeart/2005/8/layout/cycle1"/>
    <dgm:cxn modelId="{72F3A3F1-4BE5-470F-AD1A-7B0B0F46CDBB}" type="presParOf" srcId="{684FEEA8-0657-48DE-BC5B-476013C888CB}" destId="{CD360EFF-00DB-461A-82E8-280F5CBE6880}" srcOrd="9" destOrd="0" presId="urn:microsoft.com/office/officeart/2005/8/layout/cycle1"/>
    <dgm:cxn modelId="{2CF5A977-EB99-49FC-B9E1-0188EA04821A}" type="presParOf" srcId="{684FEEA8-0657-48DE-BC5B-476013C888CB}" destId="{BC870580-9D6D-47EC-AA95-7A80FD676209}" srcOrd="10" destOrd="0" presId="urn:microsoft.com/office/officeart/2005/8/layout/cycle1"/>
    <dgm:cxn modelId="{2F732B2B-537E-4B8C-869D-1F9C3CB97DF8}" type="presParOf" srcId="{684FEEA8-0657-48DE-BC5B-476013C888CB}" destId="{A12C47D7-FA3E-4F4C-A8E3-BE3E74F1C4CB}" srcOrd="11" destOrd="0" presId="urn:microsoft.com/office/officeart/2005/8/layout/cycle1"/>
    <dgm:cxn modelId="{01FAC0E8-D8B5-42B6-8E2A-8277598FEDB1}" type="presParOf" srcId="{684FEEA8-0657-48DE-BC5B-476013C888CB}" destId="{45088EE4-F148-4FD9-894D-AC1A8A337401}" srcOrd="12" destOrd="0" presId="urn:microsoft.com/office/officeart/2005/8/layout/cycle1"/>
    <dgm:cxn modelId="{44B7E14F-6F03-49C7-BC11-CA41309F59F8}" type="presParOf" srcId="{684FEEA8-0657-48DE-BC5B-476013C888CB}" destId="{414BC036-49DC-434A-BDB1-57CC5B0C1AFC}" srcOrd="13" destOrd="0" presId="urn:microsoft.com/office/officeart/2005/8/layout/cycle1"/>
    <dgm:cxn modelId="{36640137-5E00-4EB6-91BB-5022A700D7AF}" type="presParOf" srcId="{684FEEA8-0657-48DE-BC5B-476013C888CB}" destId="{7A72A19B-623B-47BD-9EB6-93670FFFE0E4}" srcOrd="14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349C4EA-CE6F-4599-A4D6-A5D0B6FE7B78}" type="doc">
      <dgm:prSet loTypeId="urn:microsoft.com/office/officeart/2009/3/layout/RandomtoResult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F96BADC-7678-4BBA-BA14-501057EE8D6B}">
      <dgm:prSet phldrT="[Text]"/>
      <dgm:spPr/>
      <dgm:t>
        <a:bodyPr/>
        <a:lstStyle/>
        <a:p>
          <a:r>
            <a:rPr lang="en-US" dirty="0" smtClean="0"/>
            <a:t>Given</a:t>
          </a:r>
          <a:endParaRPr lang="en-US" dirty="0"/>
        </a:p>
      </dgm:t>
    </dgm:pt>
    <dgm:pt modelId="{46875F61-3DB0-4F02-BCD2-3E3597125E31}" type="parTrans" cxnId="{6F709EDB-63F0-4DBE-B308-4A38F2A01412}">
      <dgm:prSet/>
      <dgm:spPr/>
      <dgm:t>
        <a:bodyPr/>
        <a:lstStyle/>
        <a:p>
          <a:endParaRPr lang="en-US"/>
        </a:p>
      </dgm:t>
    </dgm:pt>
    <dgm:pt modelId="{1B157EB2-4DC7-4922-8C8D-0934E719F344}" type="sibTrans" cxnId="{6F709EDB-63F0-4DBE-B308-4A38F2A01412}">
      <dgm:prSet/>
      <dgm:spPr/>
      <dgm:t>
        <a:bodyPr/>
        <a:lstStyle/>
        <a:p>
          <a:endParaRPr lang="en-US"/>
        </a:p>
      </dgm:t>
    </dgm:pt>
    <dgm:pt modelId="{E4B7FD7C-D00C-427A-9A67-AD2E56B6FF60}">
      <dgm:prSet phldrT="[Text]"/>
      <dgm:spPr/>
      <dgm:t>
        <a:bodyPr/>
        <a:lstStyle/>
        <a:p>
          <a:r>
            <a:rPr lang="en-US" dirty="0" smtClean="0"/>
            <a:t>Build</a:t>
          </a:r>
          <a:endParaRPr lang="en-US" dirty="0"/>
        </a:p>
      </dgm:t>
    </dgm:pt>
    <dgm:pt modelId="{CF6C8BA9-D3F0-4067-8BF6-A77CD70FC7CE}" type="parTrans" cxnId="{239AACFD-98D0-427F-B644-AD5517A1741A}">
      <dgm:prSet/>
      <dgm:spPr/>
      <dgm:t>
        <a:bodyPr/>
        <a:lstStyle/>
        <a:p>
          <a:endParaRPr lang="en-US"/>
        </a:p>
      </dgm:t>
    </dgm:pt>
    <dgm:pt modelId="{40707BF6-5B9D-43DC-B1A1-76FBBDBEA6F7}" type="sibTrans" cxnId="{239AACFD-98D0-427F-B644-AD5517A1741A}">
      <dgm:prSet/>
      <dgm:spPr/>
      <dgm:t>
        <a:bodyPr/>
        <a:lstStyle/>
        <a:p>
          <a:endParaRPr lang="en-US"/>
        </a:p>
      </dgm:t>
    </dgm:pt>
    <dgm:pt modelId="{E6CB2CE8-A27F-4D1B-A38E-C0F5C4DBA75E}">
      <dgm:prSet phldrT="[Text]" custT="1"/>
      <dgm:spPr/>
      <dgm:t>
        <a:bodyPr/>
        <a:lstStyle/>
        <a:p>
          <a:r>
            <a:rPr lang="en-US" sz="1800" dirty="0" smtClean="0"/>
            <a:t>Set of points</a:t>
          </a:r>
          <a:endParaRPr lang="en-US" sz="1800" dirty="0"/>
        </a:p>
      </dgm:t>
    </dgm:pt>
    <dgm:pt modelId="{869E6118-8E76-49A7-BB3E-4E56572603A4}" type="parTrans" cxnId="{6F310061-894B-4BBD-AE37-D8FD12E3A49A}">
      <dgm:prSet/>
      <dgm:spPr/>
      <dgm:t>
        <a:bodyPr/>
        <a:lstStyle/>
        <a:p>
          <a:endParaRPr lang="en-US"/>
        </a:p>
      </dgm:t>
    </dgm:pt>
    <dgm:pt modelId="{55BC8AA6-8C6D-4073-8FDD-11AE4800BEE9}" type="sibTrans" cxnId="{6F310061-894B-4BBD-AE37-D8FD12E3A49A}">
      <dgm:prSet/>
      <dgm:spPr/>
      <dgm:t>
        <a:bodyPr/>
        <a:lstStyle/>
        <a:p>
          <a:endParaRPr lang="en-US"/>
        </a:p>
      </dgm:t>
    </dgm:pt>
    <dgm:pt modelId="{4FEDDCFF-64AF-41B1-AC60-5DAF86E60DEA}">
      <dgm:prSet phldrT="[Text]"/>
      <dgm:spPr/>
      <dgm:t>
        <a:bodyPr/>
        <a:lstStyle/>
        <a:p>
          <a:r>
            <a:rPr lang="en-US" smtClean="0"/>
            <a:t>Delaunay Triangulation</a:t>
          </a:r>
          <a:endParaRPr lang="en-US" dirty="0"/>
        </a:p>
      </dgm:t>
    </dgm:pt>
    <dgm:pt modelId="{C63820AA-7FAA-45F8-8250-E3015AA2E98D}" type="parTrans" cxnId="{4F716D3A-D746-4CB7-BF57-4AECBCA22E59}">
      <dgm:prSet/>
      <dgm:spPr/>
      <dgm:t>
        <a:bodyPr/>
        <a:lstStyle/>
        <a:p>
          <a:endParaRPr lang="en-US"/>
        </a:p>
      </dgm:t>
    </dgm:pt>
    <dgm:pt modelId="{D1430994-6671-4713-87F1-26A18F644784}" type="sibTrans" cxnId="{4F716D3A-D746-4CB7-BF57-4AECBCA22E59}">
      <dgm:prSet/>
      <dgm:spPr/>
      <dgm:t>
        <a:bodyPr/>
        <a:lstStyle/>
        <a:p>
          <a:endParaRPr lang="en-US"/>
        </a:p>
      </dgm:t>
    </dgm:pt>
    <dgm:pt modelId="{052AB095-625D-43DC-92D1-6A240A559CE3}" type="pres">
      <dgm:prSet presAssocID="{E349C4EA-CE6F-4599-A4D6-A5D0B6FE7B78}" presName="Name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3D5A4C46-7895-42C7-8A73-5EFD1926CE59}" type="pres">
      <dgm:prSet presAssocID="{8F96BADC-7678-4BBA-BA14-501057EE8D6B}" presName="chaos" presStyleCnt="0"/>
      <dgm:spPr/>
      <dgm:t>
        <a:bodyPr/>
        <a:lstStyle/>
        <a:p>
          <a:endParaRPr lang="en-US"/>
        </a:p>
      </dgm:t>
    </dgm:pt>
    <dgm:pt modelId="{9AE5D9A7-AF57-49F8-B565-A606168C1572}" type="pres">
      <dgm:prSet presAssocID="{8F96BADC-7678-4BBA-BA14-501057EE8D6B}" presName="parTx1" presStyleLbl="revTx" presStyleIdx="0" presStyleCnt="3"/>
      <dgm:spPr/>
      <dgm:t>
        <a:bodyPr/>
        <a:lstStyle/>
        <a:p>
          <a:endParaRPr lang="en-US"/>
        </a:p>
      </dgm:t>
    </dgm:pt>
    <dgm:pt modelId="{E7F57025-9D84-4F29-949C-036603744C5D}" type="pres">
      <dgm:prSet presAssocID="{8F96BADC-7678-4BBA-BA14-501057EE8D6B}" presName="desTx1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F6B5DE-31BF-4835-B271-B3C56E0B365D}" type="pres">
      <dgm:prSet presAssocID="{8F96BADC-7678-4BBA-BA14-501057EE8D6B}" presName="c1" presStyleLbl="node1" presStyleIdx="0" presStyleCnt="19"/>
      <dgm:spPr/>
      <dgm:t>
        <a:bodyPr/>
        <a:lstStyle/>
        <a:p>
          <a:endParaRPr lang="en-US"/>
        </a:p>
      </dgm:t>
    </dgm:pt>
    <dgm:pt modelId="{8A58D266-7D83-474B-ADD8-32948A11BB4A}" type="pres">
      <dgm:prSet presAssocID="{8F96BADC-7678-4BBA-BA14-501057EE8D6B}" presName="c2" presStyleLbl="node1" presStyleIdx="1" presStyleCnt="19"/>
      <dgm:spPr/>
      <dgm:t>
        <a:bodyPr/>
        <a:lstStyle/>
        <a:p>
          <a:endParaRPr lang="en-US"/>
        </a:p>
      </dgm:t>
    </dgm:pt>
    <dgm:pt modelId="{1F99C248-CC36-4CF3-A1B2-E2A4C6E71E3A}" type="pres">
      <dgm:prSet presAssocID="{8F96BADC-7678-4BBA-BA14-501057EE8D6B}" presName="c3" presStyleLbl="node1" presStyleIdx="2" presStyleCnt="19"/>
      <dgm:spPr/>
      <dgm:t>
        <a:bodyPr/>
        <a:lstStyle/>
        <a:p>
          <a:endParaRPr lang="en-US"/>
        </a:p>
      </dgm:t>
    </dgm:pt>
    <dgm:pt modelId="{E3655DFA-286F-4043-96F4-CFF013F83B37}" type="pres">
      <dgm:prSet presAssocID="{8F96BADC-7678-4BBA-BA14-501057EE8D6B}" presName="c4" presStyleLbl="node1" presStyleIdx="3" presStyleCnt="19"/>
      <dgm:spPr/>
      <dgm:t>
        <a:bodyPr/>
        <a:lstStyle/>
        <a:p>
          <a:endParaRPr lang="en-US"/>
        </a:p>
      </dgm:t>
    </dgm:pt>
    <dgm:pt modelId="{99C4603D-128F-419F-935E-15C40390ED82}" type="pres">
      <dgm:prSet presAssocID="{8F96BADC-7678-4BBA-BA14-501057EE8D6B}" presName="c5" presStyleLbl="node1" presStyleIdx="4" presStyleCnt="19"/>
      <dgm:spPr/>
      <dgm:t>
        <a:bodyPr/>
        <a:lstStyle/>
        <a:p>
          <a:endParaRPr lang="en-US"/>
        </a:p>
      </dgm:t>
    </dgm:pt>
    <dgm:pt modelId="{3D2DE75C-2B3C-4A45-9249-CDC8A17361F6}" type="pres">
      <dgm:prSet presAssocID="{8F96BADC-7678-4BBA-BA14-501057EE8D6B}" presName="c6" presStyleLbl="node1" presStyleIdx="5" presStyleCnt="19"/>
      <dgm:spPr/>
      <dgm:t>
        <a:bodyPr/>
        <a:lstStyle/>
        <a:p>
          <a:endParaRPr lang="en-US"/>
        </a:p>
      </dgm:t>
    </dgm:pt>
    <dgm:pt modelId="{BB51C7C8-75D0-42C3-9206-652E437AE569}" type="pres">
      <dgm:prSet presAssocID="{8F96BADC-7678-4BBA-BA14-501057EE8D6B}" presName="c7" presStyleLbl="node1" presStyleIdx="6" presStyleCnt="19"/>
      <dgm:spPr/>
      <dgm:t>
        <a:bodyPr/>
        <a:lstStyle/>
        <a:p>
          <a:endParaRPr lang="en-US"/>
        </a:p>
      </dgm:t>
    </dgm:pt>
    <dgm:pt modelId="{F12CEEBD-BB79-4E14-84E8-261384504C13}" type="pres">
      <dgm:prSet presAssocID="{8F96BADC-7678-4BBA-BA14-501057EE8D6B}" presName="c8" presStyleLbl="node1" presStyleIdx="7" presStyleCnt="19"/>
      <dgm:spPr/>
      <dgm:t>
        <a:bodyPr/>
        <a:lstStyle/>
        <a:p>
          <a:endParaRPr lang="en-US"/>
        </a:p>
      </dgm:t>
    </dgm:pt>
    <dgm:pt modelId="{F905F333-E19A-4176-BFB7-AF85A4572DBE}" type="pres">
      <dgm:prSet presAssocID="{8F96BADC-7678-4BBA-BA14-501057EE8D6B}" presName="c9" presStyleLbl="node1" presStyleIdx="8" presStyleCnt="19"/>
      <dgm:spPr/>
      <dgm:t>
        <a:bodyPr/>
        <a:lstStyle/>
        <a:p>
          <a:endParaRPr lang="en-US"/>
        </a:p>
      </dgm:t>
    </dgm:pt>
    <dgm:pt modelId="{C06C4FA8-EEE7-4D54-ABE9-997958C7595A}" type="pres">
      <dgm:prSet presAssocID="{8F96BADC-7678-4BBA-BA14-501057EE8D6B}" presName="c10" presStyleLbl="node1" presStyleIdx="9" presStyleCnt="19"/>
      <dgm:spPr/>
      <dgm:t>
        <a:bodyPr/>
        <a:lstStyle/>
        <a:p>
          <a:endParaRPr lang="en-US"/>
        </a:p>
      </dgm:t>
    </dgm:pt>
    <dgm:pt modelId="{4E5C555B-D289-4A40-B272-3126897E8EB4}" type="pres">
      <dgm:prSet presAssocID="{8F96BADC-7678-4BBA-BA14-501057EE8D6B}" presName="c11" presStyleLbl="node1" presStyleIdx="10" presStyleCnt="19"/>
      <dgm:spPr/>
      <dgm:t>
        <a:bodyPr/>
        <a:lstStyle/>
        <a:p>
          <a:endParaRPr lang="en-US"/>
        </a:p>
      </dgm:t>
    </dgm:pt>
    <dgm:pt modelId="{2224F4D2-7EF3-4DDF-B2C2-ECDC39AD98BD}" type="pres">
      <dgm:prSet presAssocID="{8F96BADC-7678-4BBA-BA14-501057EE8D6B}" presName="c12" presStyleLbl="node1" presStyleIdx="11" presStyleCnt="19"/>
      <dgm:spPr/>
      <dgm:t>
        <a:bodyPr/>
        <a:lstStyle/>
        <a:p>
          <a:endParaRPr lang="en-US"/>
        </a:p>
      </dgm:t>
    </dgm:pt>
    <dgm:pt modelId="{E45F83EB-B4B4-4ED3-AD19-F8254E67749A}" type="pres">
      <dgm:prSet presAssocID="{8F96BADC-7678-4BBA-BA14-501057EE8D6B}" presName="c13" presStyleLbl="node1" presStyleIdx="12" presStyleCnt="19"/>
      <dgm:spPr/>
      <dgm:t>
        <a:bodyPr/>
        <a:lstStyle/>
        <a:p>
          <a:endParaRPr lang="en-US"/>
        </a:p>
      </dgm:t>
    </dgm:pt>
    <dgm:pt modelId="{950A3D77-91BB-47E6-B42F-F9E046647194}" type="pres">
      <dgm:prSet presAssocID="{8F96BADC-7678-4BBA-BA14-501057EE8D6B}" presName="c14" presStyleLbl="node1" presStyleIdx="13" presStyleCnt="19"/>
      <dgm:spPr/>
      <dgm:t>
        <a:bodyPr/>
        <a:lstStyle/>
        <a:p>
          <a:endParaRPr lang="en-US"/>
        </a:p>
      </dgm:t>
    </dgm:pt>
    <dgm:pt modelId="{4303E1B2-65C2-4855-9AB2-C1D66AA67ACE}" type="pres">
      <dgm:prSet presAssocID="{8F96BADC-7678-4BBA-BA14-501057EE8D6B}" presName="c15" presStyleLbl="node1" presStyleIdx="14" presStyleCnt="19"/>
      <dgm:spPr/>
      <dgm:t>
        <a:bodyPr/>
        <a:lstStyle/>
        <a:p>
          <a:endParaRPr lang="en-US"/>
        </a:p>
      </dgm:t>
    </dgm:pt>
    <dgm:pt modelId="{F7D74827-C118-49F4-962C-3919544C46DC}" type="pres">
      <dgm:prSet presAssocID="{8F96BADC-7678-4BBA-BA14-501057EE8D6B}" presName="c16" presStyleLbl="node1" presStyleIdx="15" presStyleCnt="19"/>
      <dgm:spPr/>
      <dgm:t>
        <a:bodyPr/>
        <a:lstStyle/>
        <a:p>
          <a:endParaRPr lang="en-US"/>
        </a:p>
      </dgm:t>
    </dgm:pt>
    <dgm:pt modelId="{D6397E70-AC24-441E-B804-D5FE16A02751}" type="pres">
      <dgm:prSet presAssocID="{8F96BADC-7678-4BBA-BA14-501057EE8D6B}" presName="c17" presStyleLbl="node1" presStyleIdx="16" presStyleCnt="19"/>
      <dgm:spPr/>
      <dgm:t>
        <a:bodyPr/>
        <a:lstStyle/>
        <a:p>
          <a:endParaRPr lang="en-US"/>
        </a:p>
      </dgm:t>
    </dgm:pt>
    <dgm:pt modelId="{F3CADF4B-7922-465F-8685-43C21B379B35}" type="pres">
      <dgm:prSet presAssocID="{8F96BADC-7678-4BBA-BA14-501057EE8D6B}" presName="c18" presStyleLbl="node1" presStyleIdx="17" presStyleCnt="19"/>
      <dgm:spPr/>
      <dgm:t>
        <a:bodyPr/>
        <a:lstStyle/>
        <a:p>
          <a:endParaRPr lang="en-US"/>
        </a:p>
      </dgm:t>
    </dgm:pt>
    <dgm:pt modelId="{ACDDABC6-E2D4-4C4A-B3A7-178CB666843E}" type="pres">
      <dgm:prSet presAssocID="{1B157EB2-4DC7-4922-8C8D-0934E719F344}" presName="chevronComposite1" presStyleCnt="0"/>
      <dgm:spPr/>
      <dgm:t>
        <a:bodyPr/>
        <a:lstStyle/>
        <a:p>
          <a:endParaRPr lang="en-US"/>
        </a:p>
      </dgm:t>
    </dgm:pt>
    <dgm:pt modelId="{3808FFA2-32E8-4C73-ADEA-73CD61B73CCF}" type="pres">
      <dgm:prSet presAssocID="{1B157EB2-4DC7-4922-8C8D-0934E719F344}" presName="chevron1" presStyleLbl="sibTrans2D1" presStyleIdx="0" presStyleCnt="2"/>
      <dgm:spPr/>
      <dgm:t>
        <a:bodyPr/>
        <a:lstStyle/>
        <a:p>
          <a:endParaRPr lang="en-US"/>
        </a:p>
      </dgm:t>
    </dgm:pt>
    <dgm:pt modelId="{B3331CB7-8391-4E6C-A276-0311E8E564BE}" type="pres">
      <dgm:prSet presAssocID="{1B157EB2-4DC7-4922-8C8D-0934E719F344}" presName="spChevron1" presStyleCnt="0"/>
      <dgm:spPr/>
      <dgm:t>
        <a:bodyPr/>
        <a:lstStyle/>
        <a:p>
          <a:endParaRPr lang="en-US"/>
        </a:p>
      </dgm:t>
    </dgm:pt>
    <dgm:pt modelId="{D4D39E26-FE38-47B6-AC0E-76DA4E54B812}" type="pres">
      <dgm:prSet presAssocID="{1B157EB2-4DC7-4922-8C8D-0934E719F344}" presName="overlap" presStyleCnt="0"/>
      <dgm:spPr/>
      <dgm:t>
        <a:bodyPr/>
        <a:lstStyle/>
        <a:p>
          <a:endParaRPr lang="en-US"/>
        </a:p>
      </dgm:t>
    </dgm:pt>
    <dgm:pt modelId="{4335F6E7-3349-4057-83A6-979E797907BB}" type="pres">
      <dgm:prSet presAssocID="{1B157EB2-4DC7-4922-8C8D-0934E719F344}" presName="chevronComposite2" presStyleCnt="0"/>
      <dgm:spPr/>
      <dgm:t>
        <a:bodyPr/>
        <a:lstStyle/>
        <a:p>
          <a:endParaRPr lang="en-US"/>
        </a:p>
      </dgm:t>
    </dgm:pt>
    <dgm:pt modelId="{18E698AE-0A4D-4F8E-9B8C-188ED533853F}" type="pres">
      <dgm:prSet presAssocID="{1B157EB2-4DC7-4922-8C8D-0934E719F344}" presName="chevron2" presStyleLbl="sibTrans2D1" presStyleIdx="1" presStyleCnt="2"/>
      <dgm:spPr/>
      <dgm:t>
        <a:bodyPr/>
        <a:lstStyle/>
        <a:p>
          <a:endParaRPr lang="en-US"/>
        </a:p>
      </dgm:t>
    </dgm:pt>
    <dgm:pt modelId="{F8D8BF16-D6A8-4433-A35D-69D6262FF734}" type="pres">
      <dgm:prSet presAssocID="{1B157EB2-4DC7-4922-8C8D-0934E719F344}" presName="spChevron2" presStyleCnt="0"/>
      <dgm:spPr/>
      <dgm:t>
        <a:bodyPr/>
        <a:lstStyle/>
        <a:p>
          <a:endParaRPr lang="en-US"/>
        </a:p>
      </dgm:t>
    </dgm:pt>
    <dgm:pt modelId="{C5667222-B98A-4732-B7AE-135C29EA6185}" type="pres">
      <dgm:prSet presAssocID="{E4B7FD7C-D00C-427A-9A67-AD2E56B6FF60}" presName="last" presStyleCnt="0"/>
      <dgm:spPr/>
      <dgm:t>
        <a:bodyPr/>
        <a:lstStyle/>
        <a:p>
          <a:endParaRPr lang="en-US"/>
        </a:p>
      </dgm:t>
    </dgm:pt>
    <dgm:pt modelId="{1696BE37-B6C2-4988-B7BC-E97C111D7F5B}" type="pres">
      <dgm:prSet presAssocID="{E4B7FD7C-D00C-427A-9A67-AD2E56B6FF60}" presName="circleTx" presStyleLbl="node1" presStyleIdx="18" presStyleCnt="19"/>
      <dgm:spPr/>
      <dgm:t>
        <a:bodyPr/>
        <a:lstStyle/>
        <a:p>
          <a:endParaRPr lang="en-US"/>
        </a:p>
      </dgm:t>
    </dgm:pt>
    <dgm:pt modelId="{9BDE8EC1-2EB9-401A-A3EC-B299062C71C2}" type="pres">
      <dgm:prSet presAssocID="{E4B7FD7C-D00C-427A-9A67-AD2E56B6FF60}" presName="desTxN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3FA222-BE11-45B5-AC2A-FDD2BDC61FD6}" type="pres">
      <dgm:prSet presAssocID="{E4B7FD7C-D00C-427A-9A67-AD2E56B6FF60}" presName="spN" presStyleCnt="0"/>
      <dgm:spPr/>
      <dgm:t>
        <a:bodyPr/>
        <a:lstStyle/>
        <a:p>
          <a:endParaRPr lang="en-US"/>
        </a:p>
      </dgm:t>
    </dgm:pt>
  </dgm:ptLst>
  <dgm:cxnLst>
    <dgm:cxn modelId="{4F716D3A-D746-4CB7-BF57-4AECBCA22E59}" srcId="{E4B7FD7C-D00C-427A-9A67-AD2E56B6FF60}" destId="{4FEDDCFF-64AF-41B1-AC60-5DAF86E60DEA}" srcOrd="0" destOrd="0" parTransId="{C63820AA-7FAA-45F8-8250-E3015AA2E98D}" sibTransId="{D1430994-6671-4713-87F1-26A18F644784}"/>
    <dgm:cxn modelId="{6F310061-894B-4BBD-AE37-D8FD12E3A49A}" srcId="{8F96BADC-7678-4BBA-BA14-501057EE8D6B}" destId="{E6CB2CE8-A27F-4D1B-A38E-C0F5C4DBA75E}" srcOrd="0" destOrd="0" parTransId="{869E6118-8E76-49A7-BB3E-4E56572603A4}" sibTransId="{55BC8AA6-8C6D-4073-8FDD-11AE4800BEE9}"/>
    <dgm:cxn modelId="{4685132C-6AD0-4E49-A506-5BF1C276565C}" type="presOf" srcId="{E6CB2CE8-A27F-4D1B-A38E-C0F5C4DBA75E}" destId="{E7F57025-9D84-4F29-949C-036603744C5D}" srcOrd="0" destOrd="0" presId="urn:microsoft.com/office/officeart/2009/3/layout/RandomtoResultProcess"/>
    <dgm:cxn modelId="{6F709EDB-63F0-4DBE-B308-4A38F2A01412}" srcId="{E349C4EA-CE6F-4599-A4D6-A5D0B6FE7B78}" destId="{8F96BADC-7678-4BBA-BA14-501057EE8D6B}" srcOrd="0" destOrd="0" parTransId="{46875F61-3DB0-4F02-BCD2-3E3597125E31}" sibTransId="{1B157EB2-4DC7-4922-8C8D-0934E719F344}"/>
    <dgm:cxn modelId="{37025747-5594-46F8-B321-5F4ED2AEA0AF}" type="presOf" srcId="{E349C4EA-CE6F-4599-A4D6-A5D0B6FE7B78}" destId="{052AB095-625D-43DC-92D1-6A240A559CE3}" srcOrd="0" destOrd="0" presId="urn:microsoft.com/office/officeart/2009/3/layout/RandomtoResultProcess"/>
    <dgm:cxn modelId="{239AACFD-98D0-427F-B644-AD5517A1741A}" srcId="{E349C4EA-CE6F-4599-A4D6-A5D0B6FE7B78}" destId="{E4B7FD7C-D00C-427A-9A67-AD2E56B6FF60}" srcOrd="1" destOrd="0" parTransId="{CF6C8BA9-D3F0-4067-8BF6-A77CD70FC7CE}" sibTransId="{40707BF6-5B9D-43DC-B1A1-76FBBDBEA6F7}"/>
    <dgm:cxn modelId="{8F89BCED-73D2-4D82-A2C0-295F58173554}" type="presOf" srcId="{E4B7FD7C-D00C-427A-9A67-AD2E56B6FF60}" destId="{1696BE37-B6C2-4988-B7BC-E97C111D7F5B}" srcOrd="0" destOrd="0" presId="urn:microsoft.com/office/officeart/2009/3/layout/RandomtoResultProcess"/>
    <dgm:cxn modelId="{25F0B220-7481-48FC-9692-29749B96189A}" type="presOf" srcId="{4FEDDCFF-64AF-41B1-AC60-5DAF86E60DEA}" destId="{9BDE8EC1-2EB9-401A-A3EC-B299062C71C2}" srcOrd="0" destOrd="0" presId="urn:microsoft.com/office/officeart/2009/3/layout/RandomtoResultProcess"/>
    <dgm:cxn modelId="{C6C911FC-9D3B-4CD2-BFCC-62533D347F72}" type="presOf" srcId="{8F96BADC-7678-4BBA-BA14-501057EE8D6B}" destId="{9AE5D9A7-AF57-49F8-B565-A606168C1572}" srcOrd="0" destOrd="0" presId="urn:microsoft.com/office/officeart/2009/3/layout/RandomtoResultProcess"/>
    <dgm:cxn modelId="{14C7333B-3E74-4866-A8A1-57F9E8292BD7}" type="presParOf" srcId="{052AB095-625D-43DC-92D1-6A240A559CE3}" destId="{3D5A4C46-7895-42C7-8A73-5EFD1926CE59}" srcOrd="0" destOrd="0" presId="urn:microsoft.com/office/officeart/2009/3/layout/RandomtoResultProcess"/>
    <dgm:cxn modelId="{03B01CD9-F2A4-4598-B724-B2B5D7AF9B0B}" type="presParOf" srcId="{3D5A4C46-7895-42C7-8A73-5EFD1926CE59}" destId="{9AE5D9A7-AF57-49F8-B565-A606168C1572}" srcOrd="0" destOrd="0" presId="urn:microsoft.com/office/officeart/2009/3/layout/RandomtoResultProcess"/>
    <dgm:cxn modelId="{80623D8B-EA1B-4582-9534-8CCA55256379}" type="presParOf" srcId="{3D5A4C46-7895-42C7-8A73-5EFD1926CE59}" destId="{E7F57025-9D84-4F29-949C-036603744C5D}" srcOrd="1" destOrd="0" presId="urn:microsoft.com/office/officeart/2009/3/layout/RandomtoResultProcess"/>
    <dgm:cxn modelId="{B06AC9E4-58FD-4379-8E92-E018CE62508A}" type="presParOf" srcId="{3D5A4C46-7895-42C7-8A73-5EFD1926CE59}" destId="{EAF6B5DE-31BF-4835-B271-B3C56E0B365D}" srcOrd="2" destOrd="0" presId="urn:microsoft.com/office/officeart/2009/3/layout/RandomtoResultProcess"/>
    <dgm:cxn modelId="{4CFC7B5D-0F43-4618-B93C-366A362CDCA4}" type="presParOf" srcId="{3D5A4C46-7895-42C7-8A73-5EFD1926CE59}" destId="{8A58D266-7D83-474B-ADD8-32948A11BB4A}" srcOrd="3" destOrd="0" presId="urn:microsoft.com/office/officeart/2009/3/layout/RandomtoResultProcess"/>
    <dgm:cxn modelId="{C8A73A18-F6BA-41BC-BF98-177BD73C38EE}" type="presParOf" srcId="{3D5A4C46-7895-42C7-8A73-5EFD1926CE59}" destId="{1F99C248-CC36-4CF3-A1B2-E2A4C6E71E3A}" srcOrd="4" destOrd="0" presId="urn:microsoft.com/office/officeart/2009/3/layout/RandomtoResultProcess"/>
    <dgm:cxn modelId="{B53C9235-9BAC-455E-B25B-E5873B1FE5E1}" type="presParOf" srcId="{3D5A4C46-7895-42C7-8A73-5EFD1926CE59}" destId="{E3655DFA-286F-4043-96F4-CFF013F83B37}" srcOrd="5" destOrd="0" presId="urn:microsoft.com/office/officeart/2009/3/layout/RandomtoResultProcess"/>
    <dgm:cxn modelId="{EE71B1B5-3D88-4E85-B64D-82B70A77A384}" type="presParOf" srcId="{3D5A4C46-7895-42C7-8A73-5EFD1926CE59}" destId="{99C4603D-128F-419F-935E-15C40390ED82}" srcOrd="6" destOrd="0" presId="urn:microsoft.com/office/officeart/2009/3/layout/RandomtoResultProcess"/>
    <dgm:cxn modelId="{D9D15B35-F1FF-4C53-852E-7CAE87DA6E1F}" type="presParOf" srcId="{3D5A4C46-7895-42C7-8A73-5EFD1926CE59}" destId="{3D2DE75C-2B3C-4A45-9249-CDC8A17361F6}" srcOrd="7" destOrd="0" presId="urn:microsoft.com/office/officeart/2009/3/layout/RandomtoResultProcess"/>
    <dgm:cxn modelId="{D4385A52-9650-4818-A7CF-C40F5815F7EA}" type="presParOf" srcId="{3D5A4C46-7895-42C7-8A73-5EFD1926CE59}" destId="{BB51C7C8-75D0-42C3-9206-652E437AE569}" srcOrd="8" destOrd="0" presId="urn:microsoft.com/office/officeart/2009/3/layout/RandomtoResultProcess"/>
    <dgm:cxn modelId="{8EB01F37-9844-432F-939F-61CF03520CD0}" type="presParOf" srcId="{3D5A4C46-7895-42C7-8A73-5EFD1926CE59}" destId="{F12CEEBD-BB79-4E14-84E8-261384504C13}" srcOrd="9" destOrd="0" presId="urn:microsoft.com/office/officeart/2009/3/layout/RandomtoResultProcess"/>
    <dgm:cxn modelId="{1E044547-199E-4A1D-8922-BF3E626CEF40}" type="presParOf" srcId="{3D5A4C46-7895-42C7-8A73-5EFD1926CE59}" destId="{F905F333-E19A-4176-BFB7-AF85A4572DBE}" srcOrd="10" destOrd="0" presId="urn:microsoft.com/office/officeart/2009/3/layout/RandomtoResultProcess"/>
    <dgm:cxn modelId="{65A0663B-BAE6-4E79-A63A-221A99583F98}" type="presParOf" srcId="{3D5A4C46-7895-42C7-8A73-5EFD1926CE59}" destId="{C06C4FA8-EEE7-4D54-ABE9-997958C7595A}" srcOrd="11" destOrd="0" presId="urn:microsoft.com/office/officeart/2009/3/layout/RandomtoResultProcess"/>
    <dgm:cxn modelId="{9BF3CA8D-EFE4-440A-A907-27B4FEC3EC2A}" type="presParOf" srcId="{3D5A4C46-7895-42C7-8A73-5EFD1926CE59}" destId="{4E5C555B-D289-4A40-B272-3126897E8EB4}" srcOrd="12" destOrd="0" presId="urn:microsoft.com/office/officeart/2009/3/layout/RandomtoResultProcess"/>
    <dgm:cxn modelId="{4F35B9DC-54D9-4D04-891E-705E7779B0DB}" type="presParOf" srcId="{3D5A4C46-7895-42C7-8A73-5EFD1926CE59}" destId="{2224F4D2-7EF3-4DDF-B2C2-ECDC39AD98BD}" srcOrd="13" destOrd="0" presId="urn:microsoft.com/office/officeart/2009/3/layout/RandomtoResultProcess"/>
    <dgm:cxn modelId="{2601D1E0-68DE-4F60-A33A-49A4A2A06B1B}" type="presParOf" srcId="{3D5A4C46-7895-42C7-8A73-5EFD1926CE59}" destId="{E45F83EB-B4B4-4ED3-AD19-F8254E67749A}" srcOrd="14" destOrd="0" presId="urn:microsoft.com/office/officeart/2009/3/layout/RandomtoResultProcess"/>
    <dgm:cxn modelId="{1EAF341D-17DB-4117-97E1-9542302AD65D}" type="presParOf" srcId="{3D5A4C46-7895-42C7-8A73-5EFD1926CE59}" destId="{950A3D77-91BB-47E6-B42F-F9E046647194}" srcOrd="15" destOrd="0" presId="urn:microsoft.com/office/officeart/2009/3/layout/RandomtoResultProcess"/>
    <dgm:cxn modelId="{B698C279-7E96-40F6-8196-36BB029A3A03}" type="presParOf" srcId="{3D5A4C46-7895-42C7-8A73-5EFD1926CE59}" destId="{4303E1B2-65C2-4855-9AB2-C1D66AA67ACE}" srcOrd="16" destOrd="0" presId="urn:microsoft.com/office/officeart/2009/3/layout/RandomtoResultProcess"/>
    <dgm:cxn modelId="{78D148FE-B254-49D8-A390-196899F911D4}" type="presParOf" srcId="{3D5A4C46-7895-42C7-8A73-5EFD1926CE59}" destId="{F7D74827-C118-49F4-962C-3919544C46DC}" srcOrd="17" destOrd="0" presId="urn:microsoft.com/office/officeart/2009/3/layout/RandomtoResultProcess"/>
    <dgm:cxn modelId="{6275B8E2-1AF0-410F-B792-9565305F8C16}" type="presParOf" srcId="{3D5A4C46-7895-42C7-8A73-5EFD1926CE59}" destId="{D6397E70-AC24-441E-B804-D5FE16A02751}" srcOrd="18" destOrd="0" presId="urn:microsoft.com/office/officeart/2009/3/layout/RandomtoResultProcess"/>
    <dgm:cxn modelId="{9064FD42-C7D5-4CD4-88DD-39CD56636226}" type="presParOf" srcId="{3D5A4C46-7895-42C7-8A73-5EFD1926CE59}" destId="{F3CADF4B-7922-465F-8685-43C21B379B35}" srcOrd="19" destOrd="0" presId="urn:microsoft.com/office/officeart/2009/3/layout/RandomtoResultProcess"/>
    <dgm:cxn modelId="{EF49B617-B662-46EF-A6F3-E2FF4B26D044}" type="presParOf" srcId="{052AB095-625D-43DC-92D1-6A240A559CE3}" destId="{ACDDABC6-E2D4-4C4A-B3A7-178CB666843E}" srcOrd="1" destOrd="0" presId="urn:microsoft.com/office/officeart/2009/3/layout/RandomtoResultProcess"/>
    <dgm:cxn modelId="{22B80903-AD2F-4424-A5F0-32BA32273840}" type="presParOf" srcId="{ACDDABC6-E2D4-4C4A-B3A7-178CB666843E}" destId="{3808FFA2-32E8-4C73-ADEA-73CD61B73CCF}" srcOrd="0" destOrd="0" presId="urn:microsoft.com/office/officeart/2009/3/layout/RandomtoResultProcess"/>
    <dgm:cxn modelId="{4DFB35C5-7ED3-49FC-AC72-B1761E562411}" type="presParOf" srcId="{ACDDABC6-E2D4-4C4A-B3A7-178CB666843E}" destId="{B3331CB7-8391-4E6C-A276-0311E8E564BE}" srcOrd="1" destOrd="0" presId="urn:microsoft.com/office/officeart/2009/3/layout/RandomtoResultProcess"/>
    <dgm:cxn modelId="{2FC32207-6A07-4D5A-ACDC-5B1C6D2555B2}" type="presParOf" srcId="{052AB095-625D-43DC-92D1-6A240A559CE3}" destId="{D4D39E26-FE38-47B6-AC0E-76DA4E54B812}" srcOrd="2" destOrd="0" presId="urn:microsoft.com/office/officeart/2009/3/layout/RandomtoResultProcess"/>
    <dgm:cxn modelId="{3229EA67-FBB7-469C-B7F4-F87F2EBCB0C2}" type="presParOf" srcId="{052AB095-625D-43DC-92D1-6A240A559CE3}" destId="{4335F6E7-3349-4057-83A6-979E797907BB}" srcOrd="3" destOrd="0" presId="urn:microsoft.com/office/officeart/2009/3/layout/RandomtoResultProcess"/>
    <dgm:cxn modelId="{96218C2B-BA45-4295-B66D-C764B7016681}" type="presParOf" srcId="{4335F6E7-3349-4057-83A6-979E797907BB}" destId="{18E698AE-0A4D-4F8E-9B8C-188ED533853F}" srcOrd="0" destOrd="0" presId="urn:microsoft.com/office/officeart/2009/3/layout/RandomtoResultProcess"/>
    <dgm:cxn modelId="{AF37E549-898E-4E70-B214-82BB34AF9CD6}" type="presParOf" srcId="{4335F6E7-3349-4057-83A6-979E797907BB}" destId="{F8D8BF16-D6A8-4433-A35D-69D6262FF734}" srcOrd="1" destOrd="0" presId="urn:microsoft.com/office/officeart/2009/3/layout/RandomtoResultProcess"/>
    <dgm:cxn modelId="{54A75BDB-F2F0-48B3-8B3F-612F1C5478CE}" type="presParOf" srcId="{052AB095-625D-43DC-92D1-6A240A559CE3}" destId="{C5667222-B98A-4732-B7AE-135C29EA6185}" srcOrd="4" destOrd="0" presId="urn:microsoft.com/office/officeart/2009/3/layout/RandomtoResultProcess"/>
    <dgm:cxn modelId="{E91B9347-FF83-4193-99D7-C8CDF44147F9}" type="presParOf" srcId="{C5667222-B98A-4732-B7AE-135C29EA6185}" destId="{1696BE37-B6C2-4988-B7BC-E97C111D7F5B}" srcOrd="0" destOrd="0" presId="urn:microsoft.com/office/officeart/2009/3/layout/RandomtoResultProcess"/>
    <dgm:cxn modelId="{ADE9E235-3B3B-49ED-8F73-7121FB03468F}" type="presParOf" srcId="{C5667222-B98A-4732-B7AE-135C29EA6185}" destId="{9BDE8EC1-2EB9-401A-A3EC-B299062C71C2}" srcOrd="1" destOrd="0" presId="urn:microsoft.com/office/officeart/2009/3/layout/RandomtoResultProcess"/>
    <dgm:cxn modelId="{2115523D-47B6-4265-89F8-64E3B26BE2AF}" type="presParOf" srcId="{C5667222-B98A-4732-B7AE-135C29EA6185}" destId="{AD3FA222-BE11-45B5-AC2A-FDD2BDC61FD6}" srcOrd="2" destOrd="0" presId="urn:microsoft.com/office/officeart/2009/3/layout/RandomtoResultProcess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D11987-109E-4ED2-BE8B-F10A144198A8}">
      <dsp:nvSpPr>
        <dsp:cNvPr id="0" name=""/>
        <dsp:cNvSpPr/>
      </dsp:nvSpPr>
      <dsp:spPr>
        <a:xfrm>
          <a:off x="0" y="284781"/>
          <a:ext cx="8229600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B2F77D-0570-4EE5-85D7-6956BDF876CB}">
      <dsp:nvSpPr>
        <dsp:cNvPr id="0" name=""/>
        <dsp:cNvSpPr/>
      </dsp:nvSpPr>
      <dsp:spPr>
        <a:xfrm>
          <a:off x="411480" y="78141"/>
          <a:ext cx="5760720" cy="4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Delaunay Triangulation</a:t>
          </a:r>
          <a:endParaRPr lang="en-US" sz="1400" kern="1200"/>
        </a:p>
      </dsp:txBody>
      <dsp:txXfrm>
        <a:off x="431655" y="98316"/>
        <a:ext cx="5720370" cy="372930"/>
      </dsp:txXfrm>
    </dsp:sp>
    <dsp:sp modelId="{01C0D081-9C9A-4ABB-B64F-0E6954DFB198}">
      <dsp:nvSpPr>
        <dsp:cNvPr id="0" name=""/>
        <dsp:cNvSpPr/>
      </dsp:nvSpPr>
      <dsp:spPr>
        <a:xfrm>
          <a:off x="0" y="919821"/>
          <a:ext cx="8229600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312F67-0FFB-49C9-BEAF-4D8D699D6136}">
      <dsp:nvSpPr>
        <dsp:cNvPr id="0" name=""/>
        <dsp:cNvSpPr/>
      </dsp:nvSpPr>
      <dsp:spPr>
        <a:xfrm>
          <a:off x="411480" y="713181"/>
          <a:ext cx="5760720" cy="4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Constrained Delaunay Triangulation</a:t>
          </a:r>
          <a:endParaRPr lang="en-US" sz="1400" kern="1200" dirty="0"/>
        </a:p>
      </dsp:txBody>
      <dsp:txXfrm>
        <a:off x="431655" y="733356"/>
        <a:ext cx="5720370" cy="372930"/>
      </dsp:txXfrm>
    </dsp:sp>
    <dsp:sp modelId="{F5A553A0-7C6F-498B-BADC-CFE437B08EA8}">
      <dsp:nvSpPr>
        <dsp:cNvPr id="0" name=""/>
        <dsp:cNvSpPr/>
      </dsp:nvSpPr>
      <dsp:spPr>
        <a:xfrm>
          <a:off x="0" y="1554861"/>
          <a:ext cx="8229600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E40D22-121F-46ED-9D18-2114D2ED48A0}">
      <dsp:nvSpPr>
        <dsp:cNvPr id="0" name=""/>
        <dsp:cNvSpPr/>
      </dsp:nvSpPr>
      <dsp:spPr>
        <a:xfrm>
          <a:off x="411480" y="1348221"/>
          <a:ext cx="5760720" cy="4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Examples of Constrained Delaunay Triangulation</a:t>
          </a:r>
          <a:endParaRPr lang="en-US" sz="1400" kern="1200" dirty="0"/>
        </a:p>
      </dsp:txBody>
      <dsp:txXfrm>
        <a:off x="431655" y="1368396"/>
        <a:ext cx="5720370" cy="372930"/>
      </dsp:txXfrm>
    </dsp:sp>
    <dsp:sp modelId="{49A7369F-3E98-46CA-A9BA-AB446A8F2EF5}">
      <dsp:nvSpPr>
        <dsp:cNvPr id="0" name=""/>
        <dsp:cNvSpPr/>
      </dsp:nvSpPr>
      <dsp:spPr>
        <a:xfrm>
          <a:off x="0" y="2189901"/>
          <a:ext cx="8229600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77719D-6887-4326-8C0E-5FFC0AAC437C}">
      <dsp:nvSpPr>
        <dsp:cNvPr id="0" name=""/>
        <dsp:cNvSpPr/>
      </dsp:nvSpPr>
      <dsp:spPr>
        <a:xfrm>
          <a:off x="411480" y="1983261"/>
          <a:ext cx="5760720" cy="4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Applications</a:t>
          </a:r>
          <a:endParaRPr lang="en-US" sz="1400" kern="1200" dirty="0"/>
        </a:p>
      </dsp:txBody>
      <dsp:txXfrm>
        <a:off x="431655" y="2003436"/>
        <a:ext cx="5720370" cy="372930"/>
      </dsp:txXfrm>
    </dsp:sp>
    <dsp:sp modelId="{47263035-17BD-483C-933B-0EC20F0344A7}">
      <dsp:nvSpPr>
        <dsp:cNvPr id="0" name=""/>
        <dsp:cNvSpPr/>
      </dsp:nvSpPr>
      <dsp:spPr>
        <a:xfrm>
          <a:off x="0" y="2824941"/>
          <a:ext cx="8229600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344990-B47A-4F64-A1F5-308098290E94}">
      <dsp:nvSpPr>
        <dsp:cNvPr id="0" name=""/>
        <dsp:cNvSpPr/>
      </dsp:nvSpPr>
      <dsp:spPr>
        <a:xfrm>
          <a:off x="411480" y="2618301"/>
          <a:ext cx="5760720" cy="4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Overview of the implemented algorithm</a:t>
          </a:r>
          <a:endParaRPr lang="en-US" sz="1400" kern="1200" dirty="0"/>
        </a:p>
      </dsp:txBody>
      <dsp:txXfrm>
        <a:off x="431655" y="2638476"/>
        <a:ext cx="5720370" cy="372930"/>
      </dsp:txXfrm>
    </dsp:sp>
    <dsp:sp modelId="{3BCAAB66-9D26-4B59-B5C9-C38E171F6904}">
      <dsp:nvSpPr>
        <dsp:cNvPr id="0" name=""/>
        <dsp:cNvSpPr/>
      </dsp:nvSpPr>
      <dsp:spPr>
        <a:xfrm>
          <a:off x="0" y="3459981"/>
          <a:ext cx="8229600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BF5D74-6C54-4ED3-9CF7-FDD4E9A87758}">
      <dsp:nvSpPr>
        <dsp:cNvPr id="0" name=""/>
        <dsp:cNvSpPr/>
      </dsp:nvSpPr>
      <dsp:spPr>
        <a:xfrm>
          <a:off x="411480" y="3253341"/>
          <a:ext cx="5760720" cy="4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Available algorithms</a:t>
          </a:r>
          <a:endParaRPr lang="en-US" sz="1400" kern="1200" dirty="0"/>
        </a:p>
      </dsp:txBody>
      <dsp:txXfrm>
        <a:off x="431655" y="3273516"/>
        <a:ext cx="5720370" cy="372930"/>
      </dsp:txXfrm>
    </dsp:sp>
    <dsp:sp modelId="{493081BA-07EE-4108-B078-182254C0D764}">
      <dsp:nvSpPr>
        <dsp:cNvPr id="0" name=""/>
        <dsp:cNvSpPr/>
      </dsp:nvSpPr>
      <dsp:spPr>
        <a:xfrm>
          <a:off x="0" y="4095021"/>
          <a:ext cx="8229600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C493D3-2E65-430B-8244-FFCDD690448D}">
      <dsp:nvSpPr>
        <dsp:cNvPr id="0" name=""/>
        <dsp:cNvSpPr/>
      </dsp:nvSpPr>
      <dsp:spPr>
        <a:xfrm>
          <a:off x="411480" y="3888381"/>
          <a:ext cx="5760720" cy="4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TODO list</a:t>
          </a:r>
          <a:endParaRPr lang="en-US" sz="1400" kern="1200" dirty="0"/>
        </a:p>
      </dsp:txBody>
      <dsp:txXfrm>
        <a:off x="431655" y="3908556"/>
        <a:ext cx="5720370" cy="37293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64DBA5-8684-4BD0-A050-30F5A52DCCD7}">
      <dsp:nvSpPr>
        <dsp:cNvPr id="0" name=""/>
        <dsp:cNvSpPr/>
      </dsp:nvSpPr>
      <dsp:spPr>
        <a:xfrm>
          <a:off x="2834601" y="24705"/>
          <a:ext cx="829865" cy="8298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Pick  </a:t>
          </a:r>
          <a:r>
            <a:rPr lang="en-US" sz="800" kern="1200" dirty="0" smtClean="0"/>
            <a:t>one constraint</a:t>
          </a:r>
          <a:endParaRPr lang="en-US" sz="800" kern="1200" dirty="0"/>
        </a:p>
      </dsp:txBody>
      <dsp:txXfrm>
        <a:off x="2834601" y="24705"/>
        <a:ext cx="829865" cy="829865"/>
      </dsp:txXfrm>
    </dsp:sp>
    <dsp:sp modelId="{4116A200-501C-4C76-8403-B4705926FDFC}">
      <dsp:nvSpPr>
        <dsp:cNvPr id="0" name=""/>
        <dsp:cNvSpPr/>
      </dsp:nvSpPr>
      <dsp:spPr>
        <a:xfrm>
          <a:off x="883106" y="776"/>
          <a:ext cx="3110586" cy="3110586"/>
        </a:xfrm>
        <a:prstGeom prst="circularArrow">
          <a:avLst>
            <a:gd name="adj1" fmla="val 5202"/>
            <a:gd name="adj2" fmla="val 336073"/>
            <a:gd name="adj3" fmla="val 21292590"/>
            <a:gd name="adj4" fmla="val 19766810"/>
            <a:gd name="adj5" fmla="val 606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2AA267-CB86-4757-95F5-6383F7C8CCEF}">
      <dsp:nvSpPr>
        <dsp:cNvPr id="0" name=""/>
        <dsp:cNvSpPr/>
      </dsp:nvSpPr>
      <dsp:spPr>
        <a:xfrm>
          <a:off x="3335910" y="1567575"/>
          <a:ext cx="829865" cy="8298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Delete all triangles having an edge that intersects the constraint</a:t>
          </a:r>
          <a:endParaRPr lang="en-US" sz="800" kern="1200" dirty="0"/>
        </a:p>
      </dsp:txBody>
      <dsp:txXfrm>
        <a:off x="3335910" y="1567575"/>
        <a:ext cx="829865" cy="829865"/>
      </dsp:txXfrm>
    </dsp:sp>
    <dsp:sp modelId="{0922FC0C-3F0F-40EF-BC59-E92FD25E3F35}">
      <dsp:nvSpPr>
        <dsp:cNvPr id="0" name=""/>
        <dsp:cNvSpPr/>
      </dsp:nvSpPr>
      <dsp:spPr>
        <a:xfrm>
          <a:off x="883106" y="776"/>
          <a:ext cx="3110586" cy="3110586"/>
        </a:xfrm>
        <a:prstGeom prst="circularArrow">
          <a:avLst>
            <a:gd name="adj1" fmla="val 5202"/>
            <a:gd name="adj2" fmla="val 336073"/>
            <a:gd name="adj3" fmla="val 4014022"/>
            <a:gd name="adj4" fmla="val 2254053"/>
            <a:gd name="adj5" fmla="val 606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7DA9A9-3862-4329-AE44-5B6A9674795F}">
      <dsp:nvSpPr>
        <dsp:cNvPr id="0" name=""/>
        <dsp:cNvSpPr/>
      </dsp:nvSpPr>
      <dsp:spPr>
        <a:xfrm>
          <a:off x="2023467" y="2521120"/>
          <a:ext cx="829865" cy="8298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Insert the constrained edge</a:t>
          </a:r>
          <a:endParaRPr lang="en-US" sz="800" kern="1200" dirty="0"/>
        </a:p>
      </dsp:txBody>
      <dsp:txXfrm>
        <a:off x="2023467" y="2521120"/>
        <a:ext cx="829865" cy="829865"/>
      </dsp:txXfrm>
    </dsp:sp>
    <dsp:sp modelId="{2B04CA99-B376-479F-AF6C-79900B907F23}">
      <dsp:nvSpPr>
        <dsp:cNvPr id="0" name=""/>
        <dsp:cNvSpPr/>
      </dsp:nvSpPr>
      <dsp:spPr>
        <a:xfrm>
          <a:off x="883106" y="776"/>
          <a:ext cx="3110586" cy="3110586"/>
        </a:xfrm>
        <a:prstGeom prst="circularArrow">
          <a:avLst>
            <a:gd name="adj1" fmla="val 5202"/>
            <a:gd name="adj2" fmla="val 336073"/>
            <a:gd name="adj3" fmla="val 8209874"/>
            <a:gd name="adj4" fmla="val 6449905"/>
            <a:gd name="adj5" fmla="val 606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870580-9D6D-47EC-AA95-7A80FD676209}">
      <dsp:nvSpPr>
        <dsp:cNvPr id="0" name=""/>
        <dsp:cNvSpPr/>
      </dsp:nvSpPr>
      <dsp:spPr>
        <a:xfrm>
          <a:off x="711024" y="1567575"/>
          <a:ext cx="829865" cy="8298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Take two polygons created after triangles deletion and constraint edge insertion</a:t>
          </a:r>
          <a:endParaRPr lang="en-US" sz="800" kern="1200" dirty="0"/>
        </a:p>
      </dsp:txBody>
      <dsp:txXfrm>
        <a:off x="711024" y="1567575"/>
        <a:ext cx="829865" cy="829865"/>
      </dsp:txXfrm>
    </dsp:sp>
    <dsp:sp modelId="{A12C47D7-FA3E-4F4C-A8E3-BE3E74F1C4CB}">
      <dsp:nvSpPr>
        <dsp:cNvPr id="0" name=""/>
        <dsp:cNvSpPr/>
      </dsp:nvSpPr>
      <dsp:spPr>
        <a:xfrm>
          <a:off x="883106" y="776"/>
          <a:ext cx="3110586" cy="3110586"/>
        </a:xfrm>
        <a:prstGeom prst="circularArrow">
          <a:avLst>
            <a:gd name="adj1" fmla="val 5202"/>
            <a:gd name="adj2" fmla="val 336073"/>
            <a:gd name="adj3" fmla="val 12297117"/>
            <a:gd name="adj4" fmla="val 10771337"/>
            <a:gd name="adj5" fmla="val 606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4BC036-49DC-434A-BDB1-57CC5B0C1AFC}">
      <dsp:nvSpPr>
        <dsp:cNvPr id="0" name=""/>
        <dsp:cNvSpPr/>
      </dsp:nvSpPr>
      <dsp:spPr>
        <a:xfrm>
          <a:off x="1212332" y="24705"/>
          <a:ext cx="829865" cy="8298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Build partial triangulation for those polygons </a:t>
          </a:r>
          <a:endParaRPr lang="en-US" sz="800" kern="1200" dirty="0"/>
        </a:p>
      </dsp:txBody>
      <dsp:txXfrm>
        <a:off x="1212332" y="24705"/>
        <a:ext cx="829865" cy="829865"/>
      </dsp:txXfrm>
    </dsp:sp>
    <dsp:sp modelId="{7A72A19B-623B-47BD-9EB6-93670FFFE0E4}">
      <dsp:nvSpPr>
        <dsp:cNvPr id="0" name=""/>
        <dsp:cNvSpPr/>
      </dsp:nvSpPr>
      <dsp:spPr>
        <a:xfrm>
          <a:off x="883106" y="776"/>
          <a:ext cx="3110586" cy="3110586"/>
        </a:xfrm>
        <a:prstGeom prst="circularArrow">
          <a:avLst>
            <a:gd name="adj1" fmla="val 5202"/>
            <a:gd name="adj2" fmla="val 336073"/>
            <a:gd name="adj3" fmla="val 16865013"/>
            <a:gd name="adj4" fmla="val 15198914"/>
            <a:gd name="adj5" fmla="val 606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E5D9A7-AF57-49F8-B565-A606168C1572}">
      <dsp:nvSpPr>
        <dsp:cNvPr id="0" name=""/>
        <dsp:cNvSpPr/>
      </dsp:nvSpPr>
      <dsp:spPr>
        <a:xfrm>
          <a:off x="516797" y="406834"/>
          <a:ext cx="1141628" cy="3762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Given</a:t>
          </a:r>
          <a:endParaRPr lang="en-US" sz="2300" kern="1200" dirty="0"/>
        </a:p>
      </dsp:txBody>
      <dsp:txXfrm>
        <a:off x="516797" y="406834"/>
        <a:ext cx="1141628" cy="376218"/>
      </dsp:txXfrm>
    </dsp:sp>
    <dsp:sp modelId="{E7F57025-9D84-4F29-949C-036603744C5D}">
      <dsp:nvSpPr>
        <dsp:cNvPr id="0" name=""/>
        <dsp:cNvSpPr/>
      </dsp:nvSpPr>
      <dsp:spPr>
        <a:xfrm>
          <a:off x="516797" y="1200149"/>
          <a:ext cx="1141628" cy="7048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Set of points</a:t>
          </a:r>
          <a:endParaRPr lang="en-US" sz="1800" kern="1200" dirty="0"/>
        </a:p>
      </dsp:txBody>
      <dsp:txXfrm>
        <a:off x="516797" y="1200149"/>
        <a:ext cx="1141628" cy="704850"/>
      </dsp:txXfrm>
    </dsp:sp>
    <dsp:sp modelId="{EAF6B5DE-31BF-4835-B271-B3C56E0B365D}">
      <dsp:nvSpPr>
        <dsp:cNvPr id="0" name=""/>
        <dsp:cNvSpPr/>
      </dsp:nvSpPr>
      <dsp:spPr>
        <a:xfrm>
          <a:off x="515500" y="292412"/>
          <a:ext cx="90811" cy="9081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58D266-7D83-474B-ADD8-32948A11BB4A}">
      <dsp:nvSpPr>
        <dsp:cNvPr id="0" name=""/>
        <dsp:cNvSpPr/>
      </dsp:nvSpPr>
      <dsp:spPr>
        <a:xfrm>
          <a:off x="579067" y="165276"/>
          <a:ext cx="90811" cy="9081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99C248-CC36-4CF3-A1B2-E2A4C6E71E3A}">
      <dsp:nvSpPr>
        <dsp:cNvPr id="0" name=""/>
        <dsp:cNvSpPr/>
      </dsp:nvSpPr>
      <dsp:spPr>
        <a:xfrm>
          <a:off x="731631" y="190703"/>
          <a:ext cx="142703" cy="1427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655DFA-286F-4043-96F4-CFF013F83B37}">
      <dsp:nvSpPr>
        <dsp:cNvPr id="0" name=""/>
        <dsp:cNvSpPr/>
      </dsp:nvSpPr>
      <dsp:spPr>
        <a:xfrm>
          <a:off x="858766" y="50854"/>
          <a:ext cx="90811" cy="9081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C4603D-128F-419F-935E-15C40390ED82}">
      <dsp:nvSpPr>
        <dsp:cNvPr id="0" name=""/>
        <dsp:cNvSpPr/>
      </dsp:nvSpPr>
      <dsp:spPr>
        <a:xfrm>
          <a:off x="1024043" y="0"/>
          <a:ext cx="90811" cy="9081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2DE75C-2B3C-4A45-9249-CDC8A17361F6}">
      <dsp:nvSpPr>
        <dsp:cNvPr id="0" name=""/>
        <dsp:cNvSpPr/>
      </dsp:nvSpPr>
      <dsp:spPr>
        <a:xfrm>
          <a:off x="1227461" y="88995"/>
          <a:ext cx="90811" cy="9081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51C7C8-75D0-42C3-9206-652E437AE569}">
      <dsp:nvSpPr>
        <dsp:cNvPr id="0" name=""/>
        <dsp:cNvSpPr/>
      </dsp:nvSpPr>
      <dsp:spPr>
        <a:xfrm>
          <a:off x="1354596" y="152563"/>
          <a:ext cx="142703" cy="1427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2CEEBD-BB79-4E14-84E8-261384504C13}">
      <dsp:nvSpPr>
        <dsp:cNvPr id="0" name=""/>
        <dsp:cNvSpPr/>
      </dsp:nvSpPr>
      <dsp:spPr>
        <a:xfrm>
          <a:off x="1532587" y="292412"/>
          <a:ext cx="90811" cy="9081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05F333-E19A-4176-BFB7-AF85A4572DBE}">
      <dsp:nvSpPr>
        <dsp:cNvPr id="0" name=""/>
        <dsp:cNvSpPr/>
      </dsp:nvSpPr>
      <dsp:spPr>
        <a:xfrm>
          <a:off x="1608868" y="432262"/>
          <a:ext cx="90811" cy="9081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6C4FA8-EEE7-4D54-ABE9-997958C7595A}">
      <dsp:nvSpPr>
        <dsp:cNvPr id="0" name=""/>
        <dsp:cNvSpPr/>
      </dsp:nvSpPr>
      <dsp:spPr>
        <a:xfrm>
          <a:off x="947762" y="165276"/>
          <a:ext cx="233514" cy="23351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5C555B-D289-4A40-B272-3126897E8EB4}">
      <dsp:nvSpPr>
        <dsp:cNvPr id="0" name=""/>
        <dsp:cNvSpPr/>
      </dsp:nvSpPr>
      <dsp:spPr>
        <a:xfrm>
          <a:off x="451932" y="648393"/>
          <a:ext cx="90811" cy="9081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24F4D2-7EF3-4DDF-B2C2-ECDC39AD98BD}">
      <dsp:nvSpPr>
        <dsp:cNvPr id="0" name=""/>
        <dsp:cNvSpPr/>
      </dsp:nvSpPr>
      <dsp:spPr>
        <a:xfrm>
          <a:off x="528213" y="762815"/>
          <a:ext cx="142703" cy="1427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5F83EB-B4B4-4ED3-AD19-F8254E67749A}">
      <dsp:nvSpPr>
        <dsp:cNvPr id="0" name=""/>
        <dsp:cNvSpPr/>
      </dsp:nvSpPr>
      <dsp:spPr>
        <a:xfrm>
          <a:off x="718917" y="864524"/>
          <a:ext cx="207568" cy="20756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0A3D77-91BB-47E6-B42F-F9E046647194}">
      <dsp:nvSpPr>
        <dsp:cNvPr id="0" name=""/>
        <dsp:cNvSpPr/>
      </dsp:nvSpPr>
      <dsp:spPr>
        <a:xfrm>
          <a:off x="985902" y="1029800"/>
          <a:ext cx="90811" cy="9081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03E1B2-65C2-4855-9AB2-C1D66AA67ACE}">
      <dsp:nvSpPr>
        <dsp:cNvPr id="0" name=""/>
        <dsp:cNvSpPr/>
      </dsp:nvSpPr>
      <dsp:spPr>
        <a:xfrm>
          <a:off x="1036757" y="864524"/>
          <a:ext cx="142703" cy="1427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D74827-C118-49F4-962C-3919544C46DC}">
      <dsp:nvSpPr>
        <dsp:cNvPr id="0" name=""/>
        <dsp:cNvSpPr/>
      </dsp:nvSpPr>
      <dsp:spPr>
        <a:xfrm>
          <a:off x="1163893" y="1042514"/>
          <a:ext cx="90811" cy="9081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397E70-AC24-441E-B804-D5FE16A02751}">
      <dsp:nvSpPr>
        <dsp:cNvPr id="0" name=""/>
        <dsp:cNvSpPr/>
      </dsp:nvSpPr>
      <dsp:spPr>
        <a:xfrm>
          <a:off x="1278315" y="839096"/>
          <a:ext cx="207568" cy="20756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CADF4B-7922-465F-8685-43C21B379B35}">
      <dsp:nvSpPr>
        <dsp:cNvPr id="0" name=""/>
        <dsp:cNvSpPr/>
      </dsp:nvSpPr>
      <dsp:spPr>
        <a:xfrm>
          <a:off x="1558014" y="788242"/>
          <a:ext cx="142703" cy="1427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08FFA2-32E8-4C73-ADEA-73CD61B73CCF}">
      <dsp:nvSpPr>
        <dsp:cNvPr id="0" name=""/>
        <dsp:cNvSpPr/>
      </dsp:nvSpPr>
      <dsp:spPr>
        <a:xfrm>
          <a:off x="1700717" y="190492"/>
          <a:ext cx="419100" cy="800107"/>
        </a:xfrm>
        <a:prstGeom prst="chevron">
          <a:avLst>
            <a:gd name="adj" fmla="val 6231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E698AE-0A4D-4F8E-9B8C-188ED533853F}">
      <dsp:nvSpPr>
        <dsp:cNvPr id="0" name=""/>
        <dsp:cNvSpPr/>
      </dsp:nvSpPr>
      <dsp:spPr>
        <a:xfrm>
          <a:off x="2043617" y="190492"/>
          <a:ext cx="419100" cy="800107"/>
        </a:xfrm>
        <a:prstGeom prst="chevron">
          <a:avLst>
            <a:gd name="adj" fmla="val 6231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96BE37-B6C2-4988-B7BC-E97C111D7F5B}">
      <dsp:nvSpPr>
        <dsp:cNvPr id="0" name=""/>
        <dsp:cNvSpPr/>
      </dsp:nvSpPr>
      <dsp:spPr>
        <a:xfrm>
          <a:off x="2548442" y="133730"/>
          <a:ext cx="971549" cy="97154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Build</a:t>
          </a:r>
          <a:endParaRPr lang="en-US" sz="2300" kern="1200" dirty="0"/>
        </a:p>
      </dsp:txBody>
      <dsp:txXfrm>
        <a:off x="2690722" y="276010"/>
        <a:ext cx="686989" cy="686989"/>
      </dsp:txXfrm>
    </dsp:sp>
    <dsp:sp modelId="{9BDE8EC1-2EB9-401A-A3EC-B299062C71C2}">
      <dsp:nvSpPr>
        <dsp:cNvPr id="0" name=""/>
        <dsp:cNvSpPr/>
      </dsp:nvSpPr>
      <dsp:spPr>
        <a:xfrm>
          <a:off x="2462717" y="1200149"/>
          <a:ext cx="1143000" cy="7048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smtClean="0"/>
            <a:t>Delaunay Triangulation</a:t>
          </a:r>
          <a:endParaRPr lang="en-US" sz="1500" kern="1200" dirty="0"/>
        </a:p>
      </dsp:txBody>
      <dsp:txXfrm>
        <a:off x="2462717" y="1200149"/>
        <a:ext cx="1143000" cy="7048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RandomtoResultProcess">
  <dgm:title val=""/>
  <dgm:desc val=""/>
  <dgm:catLst>
    <dgm:cat type="process" pri="127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Name0">
    <dgm:varLst>
      <dgm:dir/>
      <dgm:animOne val="branch"/>
      <dgm:animLvl val="lvl"/>
    </dgm:varLst>
    <dgm:choose name="Name1">
      <dgm:if name="Name2" func="var" arg="dir" op="equ" val="norm">
        <dgm:alg type="lin">
          <dgm:param type="fallback" val="2D"/>
          <dgm:param type="nodeVertAlign" val="t"/>
        </dgm:alg>
      </dgm:if>
      <dgm:else name="Name3">
        <dgm:alg type="lin">
          <dgm:param type="fallback" val="2D"/>
          <dgm:param type="nodeVertAlign" val="t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userH" refType="h" fact="2"/>
      <dgm:constr type="w" for="ch" forName="chaos" refType="userH" fact="0.681"/>
      <dgm:constr type="h" for="ch" forName="chaos" refType="userH"/>
      <dgm:constr type="w" for="ch" forName="middle" refType="userH" fact="0.6"/>
      <dgm:constr type="h" for="ch" forName="middle" refType="userH"/>
      <dgm:constr type="w" for="ch" forName="last" refType="userH" fact="0.6"/>
      <dgm:constr type="h" for="ch" forName="last" refType="userH"/>
      <dgm:constr type="w" for="ch" forName="chevronComposite1" refType="userH" fact="0.22"/>
      <dgm:constr type="h" for="ch" forName="chevronComposite1" refType="userH" fact="0.52"/>
      <dgm:constr type="w" for="ch" forName="chevronComposite2" refType="userH" fact="0.22"/>
      <dgm:constr type="h" for="ch" forName="chevronComposite2" refType="userH" fact="0.52"/>
      <dgm:constr type="w" for="ch" forName="overlap" refType="userH" fact="-0.04"/>
      <dgm:constr type="h" for="ch" forName="overlap" refType="userH" fact="0.06"/>
      <dgm:constr type="primFontSz" for="des" forName="parTx1" op="equ" val="65"/>
      <dgm:constr type="primFontSz" for="des" forName="parTxMid" refType="primFontSz" refFor="des" refForName="parTx1" op="equ"/>
      <dgm:constr type="primFontSz" for="des" forName="circleTx" refType="primFontSz" refFor="des" refForName="parTx1" op="equ"/>
      <dgm:constr type="primFontSz" for="des" forName="desTx1" op="equ" val="65"/>
      <dgm:constr type="primFontSz" for="des" forName="desTxMid" refType="primFontSz" refFor="des" refForName="desTx1" op="equ"/>
      <dgm:constr type="primFontSz" for="des" forName="desTxN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chaos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parTx1" refType="w" fact="0.5"/>
              <dgm:constr type="t" for="ch" forName="parTx1" refType="w" fact="0.32"/>
              <dgm:constr type="w" for="ch" forName="parTx1" refType="w" fact="0.88"/>
              <dgm:constr type="h" for="ch" forName="parTx1" refType="w" fact="0.29"/>
              <dgm:constr type="ctrX" for="ch" forName="desTx1" refType="w" fact="0.5"/>
              <dgm:constr type="b" for="ch" forName="desTx1" refType="h"/>
              <dgm:constr type="w" for="ch" forName="desTx1" refType="w" fact="0.88"/>
              <dgm:constr type="h" for="ch" forName="desTx1" refType="h" fact="0.37"/>
              <dgm:constr type="l" for="ch" forName="c1" refType="w" fact="0.05"/>
              <dgm:constr type="t" for="ch" forName="c1" refType="w" fact="0.23"/>
              <dgm:constr type="w" for="ch" forName="c1" refType="w" fact="0.07"/>
              <dgm:constr type="h" for="ch" forName="c1" refType="w" refFor="ch" refForName="c1"/>
              <dgm:constr type="l" for="ch" forName="c2" refType="w" fact="0.1"/>
              <dgm:constr type="t" for="ch" forName="c2" refType="w" fact="0.13"/>
              <dgm:constr type="w" for="ch" forName="c2" refType="w" fact="0.07"/>
              <dgm:constr type="h" for="ch" forName="c2" refType="w" refFor="ch" refForName="c2"/>
              <dgm:constr type="l" for="ch" forName="c3" refType="w" fact="0.22"/>
              <dgm:constr type="t" for="ch" forName="c3" refType="w" fact="0.15"/>
              <dgm:constr type="w" for="ch" forName="c3" refType="w" fact="0.11"/>
              <dgm:constr type="h" for="ch" forName="c3" refType="w" refFor="ch" refForName="c3"/>
              <dgm:constr type="l" for="ch" forName="c4" refType="w" fact="0.32"/>
              <dgm:constr type="t" for="ch" forName="c4" refType="w" fact="0.04"/>
              <dgm:constr type="w" for="ch" forName="c4" refType="w" fact="0.07"/>
              <dgm:constr type="h" for="ch" forName="c4" refType="w" refFor="ch" refForName="c4"/>
              <dgm:constr type="l" for="ch" forName="c5" refType="w" fact="0.45"/>
              <dgm:constr type="t" for="ch" forName="c5" refType="w" fact="0"/>
              <dgm:constr type="w" for="ch" forName="c5" refType="w" fact="0.07"/>
              <dgm:constr type="h" for="ch" forName="c5" refType="w" refFor="ch" refForName="c5"/>
              <dgm:constr type="l" for="ch" forName="c6" refType="w" fact="0.61"/>
              <dgm:constr type="t" for="ch" forName="c6" refType="w" fact="0.07"/>
              <dgm:constr type="w" for="ch" forName="c6" refType="w" fact="0.07"/>
              <dgm:constr type="h" for="ch" forName="c6" refType="w" refFor="ch" refForName="c6"/>
              <dgm:constr type="l" for="ch" forName="c7" refType="w" fact="0.71"/>
              <dgm:constr type="t" for="ch" forName="c7" refType="w" fact="0.12"/>
              <dgm:constr type="w" for="ch" forName="c7" refType="w" fact="0.11"/>
              <dgm:constr type="h" for="ch" forName="c7" refType="w" refFor="ch" refForName="c7"/>
              <dgm:constr type="l" for="ch" forName="c8" refType="w" fact="0.85"/>
              <dgm:constr type="t" for="ch" forName="c8" refType="w" fact="0.23"/>
              <dgm:constr type="w" for="ch" forName="c8" refType="w" fact="0.07"/>
              <dgm:constr type="h" for="ch" forName="c8" refType="w" refFor="ch" refForName="c8"/>
              <dgm:constr type="l" for="ch" forName="c9" refType="w" fact="0.91"/>
              <dgm:constr type="t" for="ch" forName="c9" refType="w" fact="0.34"/>
              <dgm:constr type="w" for="ch" forName="c9" refType="w" fact="0.07"/>
              <dgm:constr type="h" for="ch" forName="c9" refType="w" refFor="ch" refForName="c9"/>
              <dgm:constr type="l" for="ch" forName="c10" refType="w" fact="0.39"/>
              <dgm:constr type="t" for="ch" forName="c10" refType="w" fact="0.13"/>
              <dgm:constr type="w" for="ch" forName="c10" refType="w" fact="0.18"/>
              <dgm:constr type="h" for="ch" forName="c10" refType="w" refFor="ch" refForName="c10"/>
              <dgm:constr type="l" for="ch" forName="c11" refType="w" fact="0"/>
              <dgm:constr type="t" for="ch" forName="c11" refType="w" fact="0.51"/>
              <dgm:constr type="w" for="ch" forName="c11" refType="w" fact="0.07"/>
              <dgm:constr type="h" for="ch" forName="c11" refType="w" refFor="ch" refForName="c11"/>
              <dgm:constr type="l" for="ch" forName="c12" refType="w" fact="0.06"/>
              <dgm:constr type="t" for="ch" forName="c12" refType="w" fact="0.6"/>
              <dgm:constr type="w" for="ch" forName="c12" refType="w" fact="0.11"/>
              <dgm:constr type="h" for="ch" forName="c12" refType="w" refFor="ch" refForName="c12"/>
              <dgm:constr type="l" for="ch" forName="c13" refType="w" fact="0.21"/>
              <dgm:constr type="t" for="ch" forName="c13" refType="w" fact="0.68"/>
              <dgm:constr type="w" for="ch" forName="c13" refType="w" fact="0.16"/>
              <dgm:constr type="h" for="ch" forName="c13" refType="w" refFor="ch" refForName="c13"/>
              <dgm:constr type="l" for="ch" forName="c14" refType="w" fact="0.42"/>
              <dgm:constr type="t" for="ch" forName="c14" refType="w" fact="0.81"/>
              <dgm:constr type="w" for="ch" forName="c14" refType="w" fact="0.07"/>
              <dgm:constr type="h" for="ch" forName="c14" refType="w" refFor="ch" refForName="c14"/>
              <dgm:constr type="l" for="ch" forName="c15" refType="w" fact="0.46"/>
              <dgm:constr type="t" for="ch" forName="c15" refType="w" fact="0.68"/>
              <dgm:constr type="w" for="ch" forName="c15" refType="w" fact="0.11"/>
              <dgm:constr type="h" for="ch" forName="c15" refType="w" refFor="ch" refForName="c15"/>
              <dgm:constr type="l" for="ch" forName="c16" refType="w" fact="0.56"/>
              <dgm:constr type="t" for="ch" forName="c16" refType="w" fact="0.82"/>
              <dgm:constr type="w" for="ch" forName="c16" refType="w" fact="0.07"/>
              <dgm:constr type="h" for="ch" forName="c16" refType="w" refFor="ch" refForName="c16"/>
              <dgm:constr type="l" for="ch" forName="c17" refType="w" fact="0.65"/>
              <dgm:constr type="t" for="ch" forName="c17" refType="w" fact="0.66"/>
              <dgm:constr type="w" for="ch" forName="c17" refType="w" fact="0.16"/>
              <dgm:constr type="h" for="ch" forName="c17" refType="w" refFor="ch" refForName="c17"/>
              <dgm:constr type="l" for="ch" forName="c18" refType="w" fact="0.87"/>
              <dgm:constr type="t" for="ch" forName="c18" refType="w" fact="0.62"/>
              <dgm:constr type="w" for="ch" forName="c18" refType="w" fact="0.11"/>
              <dgm:constr type="h" for="ch" forName="c18" refType="w" refFor="ch" refForName="c18"/>
            </dgm:constrLst>
            <dgm:layoutNode name="parTx1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7">
              <dgm:if name="Name8" axis="ch" ptType="node" func="cnt" op="gte" val="1">
                <dgm:layoutNode name="desTx1" styleLbl="revTx">
                  <dgm:varLst>
                    <dgm:bulletEnabled val="1"/>
                  </dgm:varLst>
                  <dgm:choose name="Name9">
                    <dgm:if name="Name10" axis="ch" ptType="node" func="cnt" op="equ" val="1">
                      <dgm:alg type="tx">
                        <dgm:param type="shpTxLTRAlignCh" val="l"/>
                      </dgm:alg>
                    </dgm:if>
                    <dgm:else name="Name11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2"/>
            </dgm:choose>
            <dgm:layoutNode name="c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9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0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layoutNode>
        </dgm:if>
        <dgm:if name="Name13" axis="self" ptType="node" func="revPos" op="equ" val="1">
          <dgm:layoutNode name="last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circleTx" refType="w" fact="0.5"/>
              <dgm:constr type="t" for="ch" forName="circleTx" refType="w" fact="0.117"/>
              <dgm:constr type="w" for="ch" forName="circleTx" refType="h" refFor="ch" refForName="circleTx"/>
              <dgm:constr type="h" for="ch" forName="circleTx" refType="w" fact="0.85"/>
              <dgm:constr type="l" for="ch" forName="desTxN"/>
              <dgm:constr type="b" for="ch" forName="desTxN" refType="h"/>
              <dgm:constr type="w" for="ch" forName="desTxN" refType="w"/>
              <dgm:constr type="h" for="ch" forName="desTxN" refType="h" fact="0.37"/>
              <dgm:constr type="ctrX" for="ch" forName="spN" refType="w" fact="0.5"/>
              <dgm:constr type="t" for="ch" forName="spN"/>
              <dgm:constr type="w" for="ch" forName="spN" refType="w" fact="0.93"/>
              <dgm:constr type="h" for="ch" forName="spN" refType="h" fact="0.01"/>
            </dgm:constrLst>
            <dgm:layoutNode name="circleTx" styleLbl="node1">
              <dgm:alg type="tx"/>
              <dgm:shape xmlns:r="http://schemas.openxmlformats.org/officeDocument/2006/relationships" type="ellipse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  <dgm:choose name="Name14">
              <dgm:if name="Name15" axis="ch" ptType="node" func="cnt" op="gte" val="1">
                <dgm:layoutNode name="desTxN" styleLbl="revTx">
                  <dgm:varLst>
                    <dgm:bulletEnabled val="1"/>
                  </dgm:varLst>
                  <dgm:choose name="Name16">
                    <dgm:if name="Name17" axis="ch" ptType="node" func="cnt" op="equ" val="1">
                      <dgm:alg type="tx">
                        <dgm:param type="shpTxLTRAlignCh" val="l"/>
                      </dgm:alg>
                    </dgm:if>
                    <dgm:else name="Name18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  <dgm:layoutNode name="spN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if>
        <dgm:else name="Name20">
          <dgm:layoutNode name="middl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l" for="ch" forName="parTxMid"/>
              <dgm:constr type="t" for="ch" forName="parTxMid" refType="w" fact="0.167"/>
              <dgm:constr type="w" for="ch" forName="parTxMid" refType="w"/>
              <dgm:constr type="h" for="ch" forName="parTxMid" refType="w" fact="0.7"/>
              <dgm:constr type="l" for="ch" forName="desTxMid"/>
              <dgm:constr type="b" for="ch" forName="desTxMid" refType="h"/>
              <dgm:constr type="w" for="ch" forName="desTxMid" refType="w"/>
              <dgm:constr type="h" for="ch" forName="desTxMid" refType="h" fact="0.37"/>
              <dgm:constr type="ctrX" for="ch" forName="spMid" refType="w" fact="0.5"/>
              <dgm:constr type="t" for="ch" forName="spMid"/>
              <dgm:constr type="w" for="ch" forName="spMid" refType="w" fact="0.01"/>
              <dgm:constr type="h" for="ch" forName="spMid" refType="h" fact="0.01"/>
            </dgm:constrLst>
            <dgm:layoutNode name="parTxMid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21">
              <dgm:if name="Name22" axis="ch" ptType="node" func="cnt" op="gte" val="1">
                <dgm:layoutNode name="desTxMid" styleLbl="revTx">
                  <dgm:varLst>
                    <dgm:bulletEnabled val="1"/>
                  </dgm:varLst>
                  <dgm:choose name="Name23">
                    <dgm:if name="Name24" axis="ch" ptType="node" func="cnt" op="equ" val="1">
                      <dgm:alg type="tx">
                        <dgm:param type="shpTxLTRAlignCh" val="l"/>
                      </dgm:alg>
                    </dgm:if>
                    <dgm:else name="Name25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26"/>
            </dgm:choose>
            <dgm:layoutNode name="spMid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else>
      </dgm:choose>
      <dgm:forEach name="Name27" axis="followSib" ptType="sibTrans" cnt="1">
        <dgm:layoutNode name="chevronComposite1" styleLbl="alignImgPlace1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chevron1"/>
            <dgm:constr type="t" for="ch" forName="chevron1" refType="h" fact="0.1923"/>
            <dgm:constr type="w" for="ch" forName="chevron1" refType="w"/>
            <dgm:constr type="b" for="ch" forName="chevron1" refType="h"/>
            <dgm:constr type="l" for="ch" forName="spChevron1"/>
            <dgm:constr type="t" for="ch" forName="spChevron1"/>
            <dgm:constr type="w" for="ch" forName="spChevron1" refType="w" fact="0.01"/>
            <dgm:constr type="h" for="ch" forName="spChevron1" refType="h" fact="0.01"/>
          </dgm:constrLst>
          <dgm:layoutNode name="chevron1">
            <dgm:alg type="sp"/>
            <dgm:choose name="Name28">
              <dgm:if name="Name29" func="var" arg="dir" op="equ" val="norm">
                <dgm:shape xmlns:r="http://schemas.openxmlformats.org/officeDocument/2006/relationships" type="chevron" r:blip="">
                  <dgm:adjLst>
                    <dgm:adj idx="1" val="0.6231"/>
                  </dgm:adjLst>
                </dgm:shape>
              </dgm:if>
              <dgm:else name="Name30">
                <dgm:shape xmlns:r="http://schemas.openxmlformats.org/officeDocument/2006/relationships" rot="180" type="chevron" r:blip="">
                  <dgm:adjLst>
                    <dgm:adj idx="1" val="0.6231"/>
                  </dgm:adjLst>
                </dgm:shape>
              </dgm:else>
            </dgm:choose>
            <dgm:presOf/>
          </dgm:layoutNode>
          <dgm:layoutNode name="spChevron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  <dgm:choose name="Name31">
          <dgm:if name="Name32" axis="root ch" ptType="all node" func="cnt" op="equ" val="2">
            <dgm:layoutNode name="overl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chevronComposite2" styleLbl="alignImgPlace1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l" for="ch" forName="chevron2"/>
                <dgm:constr type="t" for="ch" forName="chevron2" refType="h" fact="0.1923"/>
                <dgm:constr type="w" for="ch" forName="chevron2" refType="w"/>
                <dgm:constr type="b" for="ch" forName="chevron2" refType="h"/>
                <dgm:constr type="l" for="ch" forName="spChevron2"/>
                <dgm:constr type="t" for="ch" forName="spChevron2"/>
                <dgm:constr type="w" for="ch" forName="spChevron2" refType="w" fact="0.01"/>
                <dgm:constr type="h" for="ch" forName="spChevron2" refType="h" fact="0.01"/>
              </dgm:constrLst>
              <dgm:layoutNode name="chevron2">
                <dgm:alg type="sp"/>
                <dgm:choose name="Name33">
                  <dgm:if name="Name34" func="var" arg="dir" op="equ" val="norm">
                    <dgm:shape xmlns:r="http://schemas.openxmlformats.org/officeDocument/2006/relationships" type="chevron" r:blip="">
                      <dgm:adjLst>
                        <dgm:adj idx="1" val="0.6231"/>
                      </dgm:adjLst>
                    </dgm:shape>
                  </dgm:if>
                  <dgm:else name="Name35">
                    <dgm:shape xmlns:r="http://schemas.openxmlformats.org/officeDocument/2006/relationships" rot="180" type="chevron" r:blip="">
                      <dgm:adjLst>
                        <dgm:adj idx="1" val="0.6231"/>
                      </dgm:adjLst>
                    </dgm:shape>
                  </dgm:else>
                </dgm:choose>
                <dgm:presOf/>
              </dgm:layoutNode>
              <dgm:layoutNode name="spChevron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layoutNode>
          </dgm:if>
          <dgm:else name="Name36"/>
        </dgm:choos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A6AB54-A72B-4A3E-A547-754E3AA73307}" type="datetimeFigureOut">
              <a:rPr lang="en-US" smtClean="0"/>
              <a:t>17/06/2012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2893B9-2EFC-475F-B5D7-3E617C578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5540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2893B9-2EFC-475F-B5D7-3E617C578A8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9152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/>
          <p:cNvGrpSpPr/>
          <p:nvPr/>
        </p:nvGrpSpPr>
        <p:grpSpPr>
          <a:xfrm>
            <a:off x="0" y="-30477"/>
            <a:ext cx="9067800" cy="6889273"/>
            <a:chOff x="0" y="-30477"/>
            <a:chExt cx="9067800" cy="6889273"/>
          </a:xfrm>
        </p:grpSpPr>
        <p:cxnSp>
          <p:nvCxnSpPr>
            <p:cNvPr id="110" name="Straight Connector 109"/>
            <p:cNvCxnSpPr/>
            <p:nvPr/>
          </p:nvCxnSpPr>
          <p:spPr>
            <a:xfrm rot="16200000" flipH="1">
              <a:off x="-1447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rot="16200000" flipH="1">
              <a:off x="-1638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rot="5400000">
              <a:off x="-1485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 rot="5400000">
              <a:off x="-32385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rot="16200000" flipH="1">
              <a:off x="-33147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rot="16200000" flipH="1">
              <a:off x="-1371600" y="2971800"/>
              <a:ext cx="6858000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 rot="16200000" flipH="1">
              <a:off x="-2819400" y="3200400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 rot="5400000">
              <a:off x="-2705099" y="3238500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rot="16200000" flipH="1">
              <a:off x="-21336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 rot="16200000" flipH="1">
              <a:off x="-31242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rot="16200000" flipH="1">
              <a:off x="-1828799" y="3352799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rot="16200000" flipH="1">
              <a:off x="-28194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rot="16200000" flipH="1">
              <a:off x="-2438400" y="3124200"/>
              <a:ext cx="6858000" cy="609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rot="5400000">
              <a:off x="-173164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rot="5400000">
              <a:off x="-1142048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rot="5400000">
              <a:off x="-9144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 rot="5400000">
              <a:off x="-185547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16200000" flipH="1">
              <a:off x="-26431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16200000" flipH="1">
              <a:off x="-1954530" y="3326130"/>
              <a:ext cx="6858000" cy="20574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16200000" flipH="1">
              <a:off x="-2362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 rot="16200000" flipH="1">
              <a:off x="-21336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 rot="16200000" flipH="1">
              <a:off x="1066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rot="16200000" flipH="1">
              <a:off x="876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 rot="5400000">
              <a:off x="1028700" y="3238500"/>
              <a:ext cx="6858000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rot="5400000">
              <a:off x="-7239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 rot="16200000" flipH="1">
              <a:off x="-8001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 rot="5400000">
              <a:off x="-152400" y="3429000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 rot="16200000" flipH="1">
              <a:off x="-304800" y="3200400"/>
              <a:ext cx="6858000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 rot="5400000">
              <a:off x="-190499" y="3238500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rot="16200000" flipH="1">
              <a:off x="3810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 rot="16200000" flipH="1">
              <a:off x="-6096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 rot="16200000" flipH="1">
              <a:off x="685801" y="3352799"/>
              <a:ext cx="6858000" cy="152401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 rot="16200000" flipH="1">
              <a:off x="-304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rot="5400000">
              <a:off x="-10287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 rot="5400000">
              <a:off x="78295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 rot="5400000">
              <a:off x="1372552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 rot="5400000">
              <a:off x="1600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 rot="5400000">
              <a:off x="65913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 rot="16200000" flipH="1">
              <a:off x="-1285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 rot="16200000" flipH="1">
              <a:off x="560070" y="3326130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 rot="16200000" flipH="1">
              <a:off x="1524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 rot="16200000" flipH="1">
              <a:off x="3810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 rot="16200000" flipH="1">
              <a:off x="2743200" y="3352801"/>
              <a:ext cx="6858000" cy="1524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 rot="16200000" flipH="1">
              <a:off x="2095501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 rot="5400000">
              <a:off x="2705100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 rot="5400000">
              <a:off x="1828801" y="3276600"/>
              <a:ext cx="6857999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 rot="16200000" flipH="1">
              <a:off x="1066800" y="3200402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 rot="16200000" flipH="1">
              <a:off x="2362201" y="3352800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 rot="5400000">
              <a:off x="2646045" y="2722246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>
            <a:xfrm rot="5400000">
              <a:off x="3048952" y="3277553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/>
          </p:nvCxnSpPr>
          <p:spPr>
            <a:xfrm rot="5400000">
              <a:off x="2895600" y="3276601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 rot="5400000">
              <a:off x="2388870" y="3227071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 rot="16200000" flipH="1">
              <a:off x="22364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 rot="16200000" flipH="1">
              <a:off x="17526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 rot="16200000" flipH="1">
              <a:off x="19812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 rot="5400000">
              <a:off x="3467100" y="3314701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 rot="16200000" flipH="1">
              <a:off x="3467099" y="3314701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 rot="5400000">
              <a:off x="4038600" y="3429001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 rot="16200000" flipH="1">
              <a:off x="3886200" y="3200401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 rot="5400000">
              <a:off x="4000501" y="3238501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 rot="16200000" flipH="1">
              <a:off x="4572000" y="3200401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 rot="16200000" flipH="1">
              <a:off x="3733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 rot="5400000">
              <a:off x="36195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 rot="16200000" flipH="1">
              <a:off x="4214813" y="3252788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 rot="16200000" flipH="1">
              <a:off x="47510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 rot="16200000" flipH="1">
              <a:off x="43434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 rot="16200000" flipH="1">
              <a:off x="4572000" y="3352801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/>
          </p:nvCxnSpPr>
          <p:spPr>
            <a:xfrm rot="16200000" flipH="1">
              <a:off x="5257800" y="3352802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 rot="16200000" flipH="1">
              <a:off x="5067300" y="3238502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 rot="5400000">
              <a:off x="5219700" y="3238502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 rot="16200000" flipH="1">
              <a:off x="4876801" y="3352801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 rot="5400000">
              <a:off x="5527994" y="3318196"/>
              <a:ext cx="6888479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/>
          </p:nvCxnSpPr>
          <p:spPr>
            <a:xfrm rot="5400000">
              <a:off x="4850130" y="3227072"/>
              <a:ext cx="6858000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 rot="16200000" flipH="1">
              <a:off x="4751070" y="3326132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>
            <a:xfrm rot="5400000">
              <a:off x="5562599" y="3429001"/>
              <a:ext cx="685800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 rot="5400000">
              <a:off x="2552700" y="3390900"/>
              <a:ext cx="6858000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/>
          </p:nvCxnSpPr>
          <p:spPr>
            <a:xfrm rot="16200000" flipH="1">
              <a:off x="3048000" y="3352800"/>
              <a:ext cx="6858000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 rot="16200000" flipH="1">
              <a:off x="3238500" y="3238500"/>
              <a:ext cx="6858000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 rot="5400000">
              <a:off x="2133600" y="3276600"/>
              <a:ext cx="6858000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 rot="16200000" flipH="1">
              <a:off x="3148013" y="3252789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/>
          </p:nvCxnSpPr>
          <p:spPr>
            <a:xfrm rot="5400000">
              <a:off x="3771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 rot="5400000">
              <a:off x="4229100" y="2933700"/>
              <a:ext cx="6858000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/>
          </p:nvCxnSpPr>
          <p:spPr>
            <a:xfrm rot="16200000" flipH="1">
              <a:off x="1371600" y="3200403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17/06/2012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0" y="1905000"/>
            <a:ext cx="4953000" cy="3124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0" y="2057400"/>
            <a:ext cx="4801394" cy="2820988"/>
            <a:chOff x="0" y="2057400"/>
            <a:chExt cx="4801394" cy="2820988"/>
          </a:xfrm>
        </p:grpSpPr>
        <p:cxnSp>
          <p:nvCxnSpPr>
            <p:cNvPr id="117" name="Straight Connector 116"/>
            <p:cNvCxnSpPr/>
            <p:nvPr/>
          </p:nvCxnSpPr>
          <p:spPr>
            <a:xfrm>
              <a:off x="0" y="20574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0" y="48768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5400000">
              <a:off x="3391694" y="3467100"/>
              <a:ext cx="2818606" cy="794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130425"/>
            <a:ext cx="4419600" cy="1600327"/>
          </a:xfrm>
        </p:spPr>
        <p:txBody>
          <a:bodyPr anchor="b">
            <a:normAutofit/>
          </a:bodyPr>
          <a:lstStyle>
            <a:lvl1pPr algn="l">
              <a:defRPr sz="3600" b="1" cap="none" spc="40" baseline="0">
                <a:ln w="1333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733800"/>
            <a:ext cx="4419600" cy="1066800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17/06/2012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17/06/2012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17/06/2012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92"/>
          <p:cNvGrpSpPr/>
          <p:nvPr/>
        </p:nvGrpSpPr>
        <p:grpSpPr>
          <a:xfrm>
            <a:off x="1" y="-30478"/>
            <a:ext cx="9067799" cy="4846320"/>
            <a:chOff x="1" y="-30477"/>
            <a:chExt cx="9067799" cy="4526277"/>
          </a:xfrm>
        </p:grpSpPr>
        <p:cxnSp>
          <p:nvCxnSpPr>
            <p:cNvPr id="8" name="Straight Connector 7"/>
            <p:cNvCxnSpPr/>
            <p:nvPr/>
          </p:nvCxnSpPr>
          <p:spPr>
            <a:xfrm rot="16200000" flipH="1">
              <a:off x="-2716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6200000" flipH="1">
              <a:off x="-4621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-3097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-206236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H="1">
              <a:off x="-213856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6200000" flipH="1">
              <a:off x="-195465" y="1785212"/>
              <a:ext cx="4505731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6200000" flipH="1">
              <a:off x="-164326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-1528964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H="1">
              <a:off x="-95746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6200000" flipH="1">
              <a:off x="-194806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6200000" flipH="1">
              <a:off x="-652664" y="2166211"/>
              <a:ext cx="4505731" cy="152401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16200000" flipH="1">
              <a:off x="-16432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H="1">
              <a:off x="-1790700" y="2019300"/>
              <a:ext cx="4495800" cy="4572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-55551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340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26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-67933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16200000" flipH="1">
              <a:off x="-1467052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16200000" flipH="1">
              <a:off x="-77839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6200000" flipH="1">
              <a:off x="-11860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16200000" flipH="1">
              <a:off x="-9574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16200000" flipH="1">
              <a:off x="22429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16200000" flipH="1">
              <a:off x="20524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2204835" y="2051912"/>
              <a:ext cx="4505731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452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16200000" flipH="1">
              <a:off x="37603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1023735" y="2242139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16200000" flipH="1">
              <a:off x="871335" y="2013812"/>
              <a:ext cx="4505731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985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6200000" flipH="1">
              <a:off x="155713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16200000" flipH="1">
              <a:off x="5665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16200000" flipH="1">
              <a:off x="1861936" y="2166211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16200000" flipH="1">
              <a:off x="8713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>
              <a:off x="1474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>
              <a:off x="195909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25486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27763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183526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16200000" flipH="1">
              <a:off x="1047548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16200000" flipH="1">
              <a:off x="1736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16200000" flipH="1">
              <a:off x="1328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16200000" flipH="1">
              <a:off x="1557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16200000" flipH="1">
              <a:off x="39193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16200000" flipH="1">
              <a:off x="3271636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38812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>
              <a:off x="3004936" y="2090012"/>
              <a:ext cx="4505730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16200000" flipH="1">
              <a:off x="22429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16200000" flipH="1">
              <a:off x="35383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382218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4225087" y="2090965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5400000">
              <a:off x="407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400000">
              <a:off x="356500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16200000" flipH="1">
              <a:off x="34126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16200000" flipH="1">
              <a:off x="29287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16200000" flipH="1">
              <a:off x="3081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4643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16200000" flipH="1">
              <a:off x="4643234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5214735" y="2242140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16200000" flipH="1">
              <a:off x="506233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5400000">
              <a:off x="5176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16200000" flipH="1">
              <a:off x="57481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16200000" flipH="1">
              <a:off x="49099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5400000">
              <a:off x="47956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16200000" flipH="1">
              <a:off x="53909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16200000" flipH="1">
              <a:off x="5927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16200000" flipH="1">
              <a:off x="5519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16200000" flipH="1">
              <a:off x="5748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16200000" flipH="1">
              <a:off x="6433935" y="2166213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16200000" flipH="1">
              <a:off x="62434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5400000">
              <a:off x="63958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16200000" flipH="1">
              <a:off x="60529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5400000">
              <a:off x="6709356" y="2136834"/>
              <a:ext cx="4525755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5400000">
              <a:off x="6026265" y="2040483"/>
              <a:ext cx="4505731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16200000" flipH="1">
              <a:off x="5927205" y="2139543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5400000">
              <a:off x="6738734" y="2242140"/>
              <a:ext cx="450573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5400000">
              <a:off x="3728835" y="2204312"/>
              <a:ext cx="4505731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16200000" flipH="1">
              <a:off x="4224135" y="2166212"/>
              <a:ext cx="4505731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rot="16200000" flipH="1">
              <a:off x="4414635" y="2051912"/>
              <a:ext cx="4505731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5400000">
              <a:off x="3309735" y="2090012"/>
              <a:ext cx="4505731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rot="16200000" flipH="1">
              <a:off x="43241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5400000">
              <a:off x="49480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rot="5400000">
              <a:off x="5405235" y="1747112"/>
              <a:ext cx="4505731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16200000" flipH="1">
              <a:off x="2547735" y="2013814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Rectangle 93"/>
          <p:cNvSpPr/>
          <p:nvPr/>
        </p:nvSpPr>
        <p:spPr>
          <a:xfrm>
            <a:off x="0" y="4311168"/>
            <a:ext cx="9144000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>
            <a:off x="0" y="4387368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0" y="6138380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621364"/>
            <a:ext cx="8305800" cy="414649"/>
          </a:xfrm>
        </p:spPr>
        <p:txBody>
          <a:bodyPr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5" name="Title 94"/>
          <p:cNvSpPr>
            <a:spLocks noGrp="1"/>
          </p:cNvSpPr>
          <p:nvPr>
            <p:ph type="title"/>
          </p:nvPr>
        </p:nvSpPr>
        <p:spPr>
          <a:xfrm>
            <a:off x="457200" y="4463568"/>
            <a:ext cx="8305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17/06/2012</a:t>
            </a:fld>
            <a:endParaRPr lang="en-US"/>
          </a:p>
        </p:txBody>
      </p:sp>
      <p:sp>
        <p:nvSpPr>
          <p:cNvPr id="91" name="Footer Placeholder 9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2" name="Slide Number Placeholder 9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17/06/2012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17/06/2012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17/06/2012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17/06/2012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0" y="273050"/>
            <a:ext cx="5486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17/06/2012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901952"/>
            <a:ext cx="2377440" cy="137160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tabLst>
                <a:tab pos="3830638" algn="l"/>
              </a:tabLst>
              <a:defRPr lang="en-US" sz="2600" b="1" kern="1200" cap="none" spc="20" baseline="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3552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00400" y="381000"/>
            <a:ext cx="5562600" cy="5638800"/>
          </a:xfrm>
          <a:solidFill>
            <a:schemeClr val="bg2"/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17/06/2012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" y="1905000"/>
            <a:ext cx="2377440" cy="1371600"/>
          </a:xfrm>
        </p:spPr>
        <p:txBody>
          <a:bodyPr anchor="b">
            <a:normAutofit/>
          </a:bodyPr>
          <a:lstStyle>
            <a:lvl1pPr algn="l">
              <a:defRPr sz="2600" b="1" cap="none" spc="20" baseline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6600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Rectangle 189"/>
          <p:cNvSpPr/>
          <p:nvPr/>
        </p:nvSpPr>
        <p:spPr>
          <a:xfrm>
            <a:off x="149352" y="137160"/>
            <a:ext cx="8869680" cy="6583680"/>
          </a:xfrm>
          <a:prstGeom prst="rect">
            <a:avLst/>
          </a:prstGeom>
          <a:noFill/>
          <a:ln w="19050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17/06/2012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31123" y="6312408"/>
            <a:ext cx="34817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914400" rtl="0" eaLnBrk="1" latinLnBrk="0" hangingPunct="1">
        <a:spcBef>
          <a:spcPct val="0"/>
        </a:spcBef>
        <a:buNone/>
        <a:tabLst>
          <a:tab pos="3830638" algn="l"/>
        </a:tabLst>
        <a:defRPr sz="3600" b="1" kern="1200" cap="none" spc="50">
          <a:ln w="13335" cmpd="sng">
            <a:solidFill>
              <a:schemeClr val="accent1">
                <a:lumMod val="50000"/>
              </a:schemeClr>
            </a:solidFill>
            <a:prstDash val="solid"/>
          </a:ln>
          <a:solidFill>
            <a:schemeClr val="accent6">
              <a:tint val="1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8872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eom.uiuc.edu/~samuelp/del_project.htm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mlab.csie.ntu.edu.tw/~plokm/htdocs/cmlab/%B1M%C3D/triangulate/Constrained%20Delaunay%20Triangulations.pdf" TargetMode="External"/><Relationship Id="rId2" Type="http://schemas.openxmlformats.org/officeDocument/2006/relationships/hyperlink" Target="http://www.cescg.org/CESCG-2004/web/Domiter-Vid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iteseerx.ist.psu.edu/viewdoc/download?doi=10.1.1.61.3862&amp;rep=rep1&amp;type=pdf" TargetMode="External"/><Relationship Id="rId5" Type="http://schemas.openxmlformats.org/officeDocument/2006/relationships/hyperlink" Target="http://ect.bell-labs.com/who/sjf/" TargetMode="External"/><Relationship Id="rId4" Type="http://schemas.openxmlformats.org/officeDocument/2006/relationships/hyperlink" Target="http://www.cs.berkeley.edu/~jrs/papers/cdtj1.pdf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://www.cescg.org/CESCG-2004/web/Domiter-Vid/" TargetMode="External"/><Relationship Id="rId3" Type="http://schemas.openxmlformats.org/officeDocument/2006/relationships/hyperlink" Target="http://www.s-hull.org/paper/s_hull.pdf" TargetMode="External"/><Relationship Id="rId7" Type="http://schemas.openxmlformats.org/officeDocument/2006/relationships/hyperlink" Target="http://www.cs.berkeley.edu/~jrs/papers/cdtj1.pdf" TargetMode="External"/><Relationship Id="rId2" Type="http://schemas.openxmlformats.org/officeDocument/2006/relationships/hyperlink" Target="http://en.wikipedia.org/wiki/Delaunay_triangulatio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cmlab.csie.ntu.edu.tw/~plokm/htdocs/cmlab/%B1M%C3D/triangulate/Constrained%20Delaunay%20Triangulations.pdf" TargetMode="External"/><Relationship Id="rId5" Type="http://schemas.openxmlformats.org/officeDocument/2006/relationships/hyperlink" Target="http://www.geom.uiuc.edu/~samuelp/del_project.html" TargetMode="External"/><Relationship Id="rId4" Type="http://schemas.openxmlformats.org/officeDocument/2006/relationships/hyperlink" Target="http://en.wikipedia.org/wiki/Constrained_Delaunay_triangulation" TargetMode="External"/><Relationship Id="rId9" Type="http://schemas.openxmlformats.org/officeDocument/2006/relationships/hyperlink" Target="http://graphics.ucmerced.edu/publications/2003_Chapter_Kallmann.pdf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Constrained Delaunay Triangulation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endParaRPr lang="en-US" dirty="0" smtClean="0"/>
          </a:p>
          <a:p>
            <a:r>
              <a:rPr lang="en-US" dirty="0" smtClean="0"/>
              <a:t>Inna Kats</a:t>
            </a:r>
          </a:p>
          <a:p>
            <a:r>
              <a:rPr lang="en-US" dirty="0" smtClean="0"/>
              <a:t>Daniel Shmuglin</a:t>
            </a:r>
          </a:p>
          <a:p>
            <a:r>
              <a:rPr lang="en-US" dirty="0" smtClean="0"/>
              <a:t>Alexander Vainshtein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402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Constrained Delaunay Triangulation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512207"/>
            <a:ext cx="6267450" cy="474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3657600" y="2438400"/>
            <a:ext cx="3581400" cy="3276600"/>
            <a:chOff x="3657600" y="2438400"/>
            <a:chExt cx="3581400" cy="327660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3657600" y="2438400"/>
              <a:ext cx="3581400" cy="1957385"/>
            </a:xfrm>
            <a:prstGeom prst="line">
              <a:avLst/>
            </a:prstGeom>
            <a:ln>
              <a:solidFill>
                <a:srgbClr val="00B050"/>
              </a:solidFill>
            </a:ln>
            <a:effectLst>
              <a:glow rad="1016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3657600" y="2438400"/>
              <a:ext cx="1524000" cy="3276600"/>
            </a:xfrm>
            <a:prstGeom prst="line">
              <a:avLst/>
            </a:prstGeom>
            <a:ln>
              <a:solidFill>
                <a:srgbClr val="00B050"/>
              </a:solidFill>
            </a:ln>
            <a:effectLst>
              <a:glow rad="1016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1600201"/>
            <a:ext cx="2057400" cy="3809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916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4884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/>
              <a:t>The resulting CDT is looking this way</a:t>
            </a:r>
          </a:p>
          <a:p>
            <a:r>
              <a:rPr lang="en-US" sz="1400" dirty="0" smtClean="0"/>
              <a:t>Note that the resulting triangulation is </a:t>
            </a:r>
            <a:r>
              <a:rPr lang="en-US" sz="1400" u="sng" dirty="0" smtClean="0"/>
              <a:t>not</a:t>
            </a:r>
            <a:r>
              <a:rPr lang="en-US" sz="1400" dirty="0" smtClean="0"/>
              <a:t> </a:t>
            </a:r>
            <a:r>
              <a:rPr lang="en-US" sz="1400" b="1" dirty="0"/>
              <a:t>Delaunay</a:t>
            </a:r>
            <a:r>
              <a:rPr lang="en-US" sz="1400" dirty="0"/>
              <a:t> </a:t>
            </a:r>
            <a:r>
              <a:rPr lang="en-US" sz="1400" b="1" dirty="0" smtClean="0"/>
              <a:t>Triangulation</a:t>
            </a:r>
          </a:p>
          <a:p>
            <a:r>
              <a:rPr lang="en-US" sz="1400" dirty="0" smtClean="0"/>
              <a:t>Lets check this triangle</a:t>
            </a:r>
          </a:p>
          <a:p>
            <a:r>
              <a:rPr lang="en-US" sz="1400" b="1" dirty="0" smtClean="0"/>
              <a:t>This is its </a:t>
            </a:r>
            <a:r>
              <a:rPr lang="en-US" sz="14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circumcircle</a:t>
            </a:r>
            <a:endParaRPr lang="en-US" sz="1400" b="1" dirty="0" smtClean="0"/>
          </a:p>
          <a:p>
            <a:r>
              <a:rPr lang="en-US" sz="1400" dirty="0" smtClean="0"/>
              <a:t>The </a:t>
            </a:r>
            <a:r>
              <a:rPr lang="en-US" sz="1400" b="1" dirty="0" smtClean="0">
                <a:solidFill>
                  <a:srgbClr val="FF0000"/>
                </a:solidFill>
              </a:rPr>
              <a:t>red point</a:t>
            </a:r>
            <a:r>
              <a:rPr lang="en-US" sz="1400" dirty="0" smtClean="0"/>
              <a:t> is inside of this </a:t>
            </a:r>
            <a:r>
              <a:rPr lang="en-US" sz="14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circumcircle</a:t>
            </a:r>
            <a:endParaRPr lang="en-US" sz="14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3796145" y="1828800"/>
            <a:ext cx="2147455" cy="2229004"/>
            <a:chOff x="3796145" y="1828800"/>
            <a:chExt cx="2147455" cy="2229004"/>
          </a:xfrm>
        </p:grpSpPr>
        <p:sp>
          <p:nvSpPr>
            <p:cNvPr id="4" name="Oval 3"/>
            <p:cNvSpPr/>
            <p:nvPr/>
          </p:nvSpPr>
          <p:spPr>
            <a:xfrm>
              <a:off x="3796145" y="1828800"/>
              <a:ext cx="2147455" cy="2229004"/>
            </a:xfrm>
            <a:prstGeom prst="ellipse">
              <a:avLst/>
            </a:prstGeom>
            <a:noFill/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5791199" y="3340892"/>
              <a:ext cx="142875" cy="15240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5124451" y="1835942"/>
              <a:ext cx="142875" cy="15240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4048126" y="2066926"/>
              <a:ext cx="142875" cy="15240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Oval 12"/>
          <p:cNvSpPr/>
          <p:nvPr/>
        </p:nvSpPr>
        <p:spPr>
          <a:xfrm>
            <a:off x="4648200" y="3124200"/>
            <a:ext cx="142875" cy="152400"/>
          </a:xfrm>
          <a:prstGeom prst="ellipse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4" name="Group 53"/>
          <p:cNvGrpSpPr/>
          <p:nvPr/>
        </p:nvGrpSpPr>
        <p:grpSpPr>
          <a:xfrm>
            <a:off x="4114004" y="1905000"/>
            <a:ext cx="1765062" cy="1524000"/>
            <a:chOff x="4114004" y="1905000"/>
            <a:chExt cx="1765062" cy="1524000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4114004" y="2139169"/>
              <a:ext cx="1752321" cy="128983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4123010" y="1905000"/>
              <a:ext cx="1090180" cy="2286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9" idx="6"/>
            </p:cNvCxnSpPr>
            <p:nvPr/>
          </p:nvCxnSpPr>
          <p:spPr>
            <a:xfrm flipH="1" flipV="1">
              <a:off x="5195612" y="1905000"/>
              <a:ext cx="683454" cy="151209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80764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6" presetClass="emph" presetSubtype="0" repeatCount="4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5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6" presetClass="emph" presetSubtype="0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35" presetClass="emph" presetSubtype="0" repeatCount="1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Constrained Delaunay Triangulation Another Example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" y="1957903"/>
            <a:ext cx="8229600" cy="381055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40265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Constrained Delaunay Triangulation Another Example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730829"/>
            <a:ext cx="4029075" cy="400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07045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440507" y="1689925"/>
            <a:ext cx="4525963" cy="4525963"/>
            <a:chOff x="3440507" y="1689925"/>
            <a:chExt cx="4525963" cy="4525963"/>
          </a:xfrm>
        </p:grpSpPr>
        <p:sp>
          <p:nvSpPr>
            <p:cNvPr id="4" name="Isosceles Triangle 3"/>
            <p:cNvSpPr/>
            <p:nvPr/>
          </p:nvSpPr>
          <p:spPr>
            <a:xfrm>
              <a:off x="3440507" y="1689925"/>
              <a:ext cx="4525963" cy="4525963"/>
            </a:xfrm>
            <a:prstGeom prst="triangl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pic>
          <p:nvPicPr>
            <p:cNvPr id="1035" name="Picture 1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42559" y="3568985"/>
              <a:ext cx="1285875" cy="14668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</a:t>
            </a:r>
            <a:endParaRPr lang="en-US" dirty="0"/>
          </a:p>
        </p:txBody>
      </p:sp>
      <p:sp>
        <p:nvSpPr>
          <p:cNvPr id="5" name="Freeform 4"/>
          <p:cNvSpPr/>
          <p:nvPr/>
        </p:nvSpPr>
        <p:spPr>
          <a:xfrm>
            <a:off x="5703488" y="2142963"/>
            <a:ext cx="2941875" cy="643535"/>
          </a:xfrm>
          <a:custGeom>
            <a:avLst/>
            <a:gdLst>
              <a:gd name="connsiteX0" fmla="*/ 0 w 2941875"/>
              <a:gd name="connsiteY0" fmla="*/ 107258 h 643535"/>
              <a:gd name="connsiteX1" fmla="*/ 107258 w 2941875"/>
              <a:gd name="connsiteY1" fmla="*/ 0 h 643535"/>
              <a:gd name="connsiteX2" fmla="*/ 2834617 w 2941875"/>
              <a:gd name="connsiteY2" fmla="*/ 0 h 643535"/>
              <a:gd name="connsiteX3" fmla="*/ 2941875 w 2941875"/>
              <a:gd name="connsiteY3" fmla="*/ 107258 h 643535"/>
              <a:gd name="connsiteX4" fmla="*/ 2941875 w 2941875"/>
              <a:gd name="connsiteY4" fmla="*/ 536277 h 643535"/>
              <a:gd name="connsiteX5" fmla="*/ 2834617 w 2941875"/>
              <a:gd name="connsiteY5" fmla="*/ 643535 h 643535"/>
              <a:gd name="connsiteX6" fmla="*/ 107258 w 2941875"/>
              <a:gd name="connsiteY6" fmla="*/ 643535 h 643535"/>
              <a:gd name="connsiteX7" fmla="*/ 0 w 2941875"/>
              <a:gd name="connsiteY7" fmla="*/ 536277 h 643535"/>
              <a:gd name="connsiteX8" fmla="*/ 0 w 2941875"/>
              <a:gd name="connsiteY8" fmla="*/ 107258 h 643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41875" h="643535">
                <a:moveTo>
                  <a:pt x="0" y="107258"/>
                </a:moveTo>
                <a:cubicBezTo>
                  <a:pt x="0" y="48021"/>
                  <a:pt x="48021" y="0"/>
                  <a:pt x="107258" y="0"/>
                </a:cubicBezTo>
                <a:lnTo>
                  <a:pt x="2834617" y="0"/>
                </a:lnTo>
                <a:cubicBezTo>
                  <a:pt x="2893854" y="0"/>
                  <a:pt x="2941875" y="48021"/>
                  <a:pt x="2941875" y="107258"/>
                </a:cubicBezTo>
                <a:lnTo>
                  <a:pt x="2941875" y="536277"/>
                </a:lnTo>
                <a:cubicBezTo>
                  <a:pt x="2941875" y="595514"/>
                  <a:pt x="2893854" y="643535"/>
                  <a:pt x="2834617" y="643535"/>
                </a:cubicBezTo>
                <a:lnTo>
                  <a:pt x="107258" y="643535"/>
                </a:lnTo>
                <a:cubicBezTo>
                  <a:pt x="48021" y="643535"/>
                  <a:pt x="0" y="595514"/>
                  <a:pt x="0" y="536277"/>
                </a:cubicBezTo>
                <a:lnTo>
                  <a:pt x="0" y="107258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1425" tIns="111425" rIns="111425" bIns="111425" numCol="1" spcCol="1270" anchor="ctr" anchorCtr="0">
            <a:noAutofit/>
          </a:bodyPr>
          <a:lstStyle/>
          <a:p>
            <a:pPr lvl="0"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100" kern="1200" dirty="0" smtClean="0"/>
              <a:t>Mesh Generation</a:t>
            </a:r>
            <a:endParaRPr lang="en-US" sz="2100" kern="1200" dirty="0"/>
          </a:p>
        </p:txBody>
      </p:sp>
      <p:sp>
        <p:nvSpPr>
          <p:cNvPr id="7" name="Freeform 6"/>
          <p:cNvSpPr/>
          <p:nvPr/>
        </p:nvSpPr>
        <p:spPr>
          <a:xfrm>
            <a:off x="5703488" y="2866940"/>
            <a:ext cx="2941875" cy="643535"/>
          </a:xfrm>
          <a:custGeom>
            <a:avLst/>
            <a:gdLst>
              <a:gd name="connsiteX0" fmla="*/ 0 w 2941875"/>
              <a:gd name="connsiteY0" fmla="*/ 107258 h 643535"/>
              <a:gd name="connsiteX1" fmla="*/ 107258 w 2941875"/>
              <a:gd name="connsiteY1" fmla="*/ 0 h 643535"/>
              <a:gd name="connsiteX2" fmla="*/ 2834617 w 2941875"/>
              <a:gd name="connsiteY2" fmla="*/ 0 h 643535"/>
              <a:gd name="connsiteX3" fmla="*/ 2941875 w 2941875"/>
              <a:gd name="connsiteY3" fmla="*/ 107258 h 643535"/>
              <a:gd name="connsiteX4" fmla="*/ 2941875 w 2941875"/>
              <a:gd name="connsiteY4" fmla="*/ 536277 h 643535"/>
              <a:gd name="connsiteX5" fmla="*/ 2834617 w 2941875"/>
              <a:gd name="connsiteY5" fmla="*/ 643535 h 643535"/>
              <a:gd name="connsiteX6" fmla="*/ 107258 w 2941875"/>
              <a:gd name="connsiteY6" fmla="*/ 643535 h 643535"/>
              <a:gd name="connsiteX7" fmla="*/ 0 w 2941875"/>
              <a:gd name="connsiteY7" fmla="*/ 536277 h 643535"/>
              <a:gd name="connsiteX8" fmla="*/ 0 w 2941875"/>
              <a:gd name="connsiteY8" fmla="*/ 107258 h 643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41875" h="643535">
                <a:moveTo>
                  <a:pt x="0" y="107258"/>
                </a:moveTo>
                <a:cubicBezTo>
                  <a:pt x="0" y="48021"/>
                  <a:pt x="48021" y="0"/>
                  <a:pt x="107258" y="0"/>
                </a:cubicBezTo>
                <a:lnTo>
                  <a:pt x="2834617" y="0"/>
                </a:lnTo>
                <a:cubicBezTo>
                  <a:pt x="2893854" y="0"/>
                  <a:pt x="2941875" y="48021"/>
                  <a:pt x="2941875" y="107258"/>
                </a:cubicBezTo>
                <a:lnTo>
                  <a:pt x="2941875" y="536277"/>
                </a:lnTo>
                <a:cubicBezTo>
                  <a:pt x="2941875" y="595514"/>
                  <a:pt x="2893854" y="643535"/>
                  <a:pt x="2834617" y="643535"/>
                </a:cubicBezTo>
                <a:lnTo>
                  <a:pt x="107258" y="643535"/>
                </a:lnTo>
                <a:cubicBezTo>
                  <a:pt x="48021" y="643535"/>
                  <a:pt x="0" y="595514"/>
                  <a:pt x="0" y="536277"/>
                </a:cubicBezTo>
                <a:lnTo>
                  <a:pt x="0" y="107258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1425" tIns="111425" rIns="111425" bIns="111425" numCol="1" spcCol="1270" anchor="ctr" anchorCtr="0">
            <a:noAutofit/>
          </a:bodyPr>
          <a:lstStyle/>
          <a:p>
            <a:pPr lvl="0"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100" kern="1200" dirty="0" smtClean="0"/>
              <a:t>Data Visualization</a:t>
            </a:r>
            <a:endParaRPr lang="en-US" sz="2100" kern="1200" dirty="0"/>
          </a:p>
        </p:txBody>
      </p:sp>
      <p:sp>
        <p:nvSpPr>
          <p:cNvPr id="8" name="Freeform 7"/>
          <p:cNvSpPr/>
          <p:nvPr/>
        </p:nvSpPr>
        <p:spPr>
          <a:xfrm>
            <a:off x="5703488" y="3590917"/>
            <a:ext cx="2941875" cy="643535"/>
          </a:xfrm>
          <a:custGeom>
            <a:avLst/>
            <a:gdLst>
              <a:gd name="connsiteX0" fmla="*/ 0 w 2941875"/>
              <a:gd name="connsiteY0" fmla="*/ 107258 h 643535"/>
              <a:gd name="connsiteX1" fmla="*/ 107258 w 2941875"/>
              <a:gd name="connsiteY1" fmla="*/ 0 h 643535"/>
              <a:gd name="connsiteX2" fmla="*/ 2834617 w 2941875"/>
              <a:gd name="connsiteY2" fmla="*/ 0 h 643535"/>
              <a:gd name="connsiteX3" fmla="*/ 2941875 w 2941875"/>
              <a:gd name="connsiteY3" fmla="*/ 107258 h 643535"/>
              <a:gd name="connsiteX4" fmla="*/ 2941875 w 2941875"/>
              <a:gd name="connsiteY4" fmla="*/ 536277 h 643535"/>
              <a:gd name="connsiteX5" fmla="*/ 2834617 w 2941875"/>
              <a:gd name="connsiteY5" fmla="*/ 643535 h 643535"/>
              <a:gd name="connsiteX6" fmla="*/ 107258 w 2941875"/>
              <a:gd name="connsiteY6" fmla="*/ 643535 h 643535"/>
              <a:gd name="connsiteX7" fmla="*/ 0 w 2941875"/>
              <a:gd name="connsiteY7" fmla="*/ 536277 h 643535"/>
              <a:gd name="connsiteX8" fmla="*/ 0 w 2941875"/>
              <a:gd name="connsiteY8" fmla="*/ 107258 h 643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41875" h="643535">
                <a:moveTo>
                  <a:pt x="0" y="107258"/>
                </a:moveTo>
                <a:cubicBezTo>
                  <a:pt x="0" y="48021"/>
                  <a:pt x="48021" y="0"/>
                  <a:pt x="107258" y="0"/>
                </a:cubicBezTo>
                <a:lnTo>
                  <a:pt x="2834617" y="0"/>
                </a:lnTo>
                <a:cubicBezTo>
                  <a:pt x="2893854" y="0"/>
                  <a:pt x="2941875" y="48021"/>
                  <a:pt x="2941875" y="107258"/>
                </a:cubicBezTo>
                <a:lnTo>
                  <a:pt x="2941875" y="536277"/>
                </a:lnTo>
                <a:cubicBezTo>
                  <a:pt x="2941875" y="595514"/>
                  <a:pt x="2893854" y="643535"/>
                  <a:pt x="2834617" y="643535"/>
                </a:cubicBezTo>
                <a:lnTo>
                  <a:pt x="107258" y="643535"/>
                </a:lnTo>
                <a:cubicBezTo>
                  <a:pt x="48021" y="643535"/>
                  <a:pt x="0" y="595514"/>
                  <a:pt x="0" y="536277"/>
                </a:cubicBezTo>
                <a:lnTo>
                  <a:pt x="0" y="107258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1425" tIns="111425" rIns="111425" bIns="111425" numCol="1" spcCol="1270" anchor="ctr" anchorCtr="0">
            <a:noAutofit/>
          </a:bodyPr>
          <a:lstStyle/>
          <a:p>
            <a:pPr lvl="0"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100" kern="1200" dirty="0" smtClean="0"/>
              <a:t>Shape Reconstruction</a:t>
            </a:r>
            <a:endParaRPr lang="en-US" sz="2100" kern="1200" dirty="0"/>
          </a:p>
        </p:txBody>
      </p:sp>
      <p:sp>
        <p:nvSpPr>
          <p:cNvPr id="9" name="Freeform 8"/>
          <p:cNvSpPr/>
          <p:nvPr/>
        </p:nvSpPr>
        <p:spPr>
          <a:xfrm>
            <a:off x="5703488" y="4314895"/>
            <a:ext cx="2941875" cy="643535"/>
          </a:xfrm>
          <a:custGeom>
            <a:avLst/>
            <a:gdLst>
              <a:gd name="connsiteX0" fmla="*/ 0 w 2941875"/>
              <a:gd name="connsiteY0" fmla="*/ 107258 h 643535"/>
              <a:gd name="connsiteX1" fmla="*/ 107258 w 2941875"/>
              <a:gd name="connsiteY1" fmla="*/ 0 h 643535"/>
              <a:gd name="connsiteX2" fmla="*/ 2834617 w 2941875"/>
              <a:gd name="connsiteY2" fmla="*/ 0 h 643535"/>
              <a:gd name="connsiteX3" fmla="*/ 2941875 w 2941875"/>
              <a:gd name="connsiteY3" fmla="*/ 107258 h 643535"/>
              <a:gd name="connsiteX4" fmla="*/ 2941875 w 2941875"/>
              <a:gd name="connsiteY4" fmla="*/ 536277 h 643535"/>
              <a:gd name="connsiteX5" fmla="*/ 2834617 w 2941875"/>
              <a:gd name="connsiteY5" fmla="*/ 643535 h 643535"/>
              <a:gd name="connsiteX6" fmla="*/ 107258 w 2941875"/>
              <a:gd name="connsiteY6" fmla="*/ 643535 h 643535"/>
              <a:gd name="connsiteX7" fmla="*/ 0 w 2941875"/>
              <a:gd name="connsiteY7" fmla="*/ 536277 h 643535"/>
              <a:gd name="connsiteX8" fmla="*/ 0 w 2941875"/>
              <a:gd name="connsiteY8" fmla="*/ 107258 h 643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41875" h="643535">
                <a:moveTo>
                  <a:pt x="0" y="107258"/>
                </a:moveTo>
                <a:cubicBezTo>
                  <a:pt x="0" y="48021"/>
                  <a:pt x="48021" y="0"/>
                  <a:pt x="107258" y="0"/>
                </a:cubicBezTo>
                <a:lnTo>
                  <a:pt x="2834617" y="0"/>
                </a:lnTo>
                <a:cubicBezTo>
                  <a:pt x="2893854" y="0"/>
                  <a:pt x="2941875" y="48021"/>
                  <a:pt x="2941875" y="107258"/>
                </a:cubicBezTo>
                <a:lnTo>
                  <a:pt x="2941875" y="536277"/>
                </a:lnTo>
                <a:cubicBezTo>
                  <a:pt x="2941875" y="595514"/>
                  <a:pt x="2893854" y="643535"/>
                  <a:pt x="2834617" y="643535"/>
                </a:cubicBezTo>
                <a:lnTo>
                  <a:pt x="107258" y="643535"/>
                </a:lnTo>
                <a:cubicBezTo>
                  <a:pt x="48021" y="643535"/>
                  <a:pt x="0" y="595514"/>
                  <a:pt x="0" y="536277"/>
                </a:cubicBezTo>
                <a:lnTo>
                  <a:pt x="0" y="107258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1425" tIns="111425" rIns="111425" bIns="111425" numCol="1" spcCol="1270" anchor="ctr" anchorCtr="0">
            <a:noAutofit/>
          </a:bodyPr>
          <a:lstStyle/>
          <a:p>
            <a:pPr lvl="0"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100" kern="1200" dirty="0" smtClean="0"/>
              <a:t>GIS</a:t>
            </a:r>
            <a:endParaRPr lang="en-US" sz="2100" kern="1200" dirty="0"/>
          </a:p>
        </p:txBody>
      </p:sp>
      <p:sp>
        <p:nvSpPr>
          <p:cNvPr id="10" name="Freeform 9"/>
          <p:cNvSpPr/>
          <p:nvPr/>
        </p:nvSpPr>
        <p:spPr>
          <a:xfrm>
            <a:off x="5703488" y="5038872"/>
            <a:ext cx="2941875" cy="643535"/>
          </a:xfrm>
          <a:custGeom>
            <a:avLst/>
            <a:gdLst>
              <a:gd name="connsiteX0" fmla="*/ 0 w 2941875"/>
              <a:gd name="connsiteY0" fmla="*/ 107258 h 643535"/>
              <a:gd name="connsiteX1" fmla="*/ 107258 w 2941875"/>
              <a:gd name="connsiteY1" fmla="*/ 0 h 643535"/>
              <a:gd name="connsiteX2" fmla="*/ 2834617 w 2941875"/>
              <a:gd name="connsiteY2" fmla="*/ 0 h 643535"/>
              <a:gd name="connsiteX3" fmla="*/ 2941875 w 2941875"/>
              <a:gd name="connsiteY3" fmla="*/ 107258 h 643535"/>
              <a:gd name="connsiteX4" fmla="*/ 2941875 w 2941875"/>
              <a:gd name="connsiteY4" fmla="*/ 536277 h 643535"/>
              <a:gd name="connsiteX5" fmla="*/ 2834617 w 2941875"/>
              <a:gd name="connsiteY5" fmla="*/ 643535 h 643535"/>
              <a:gd name="connsiteX6" fmla="*/ 107258 w 2941875"/>
              <a:gd name="connsiteY6" fmla="*/ 643535 h 643535"/>
              <a:gd name="connsiteX7" fmla="*/ 0 w 2941875"/>
              <a:gd name="connsiteY7" fmla="*/ 536277 h 643535"/>
              <a:gd name="connsiteX8" fmla="*/ 0 w 2941875"/>
              <a:gd name="connsiteY8" fmla="*/ 107258 h 643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41875" h="643535">
                <a:moveTo>
                  <a:pt x="0" y="107258"/>
                </a:moveTo>
                <a:cubicBezTo>
                  <a:pt x="0" y="48021"/>
                  <a:pt x="48021" y="0"/>
                  <a:pt x="107258" y="0"/>
                </a:cubicBezTo>
                <a:lnTo>
                  <a:pt x="2834617" y="0"/>
                </a:lnTo>
                <a:cubicBezTo>
                  <a:pt x="2893854" y="0"/>
                  <a:pt x="2941875" y="48021"/>
                  <a:pt x="2941875" y="107258"/>
                </a:cubicBezTo>
                <a:lnTo>
                  <a:pt x="2941875" y="536277"/>
                </a:lnTo>
                <a:cubicBezTo>
                  <a:pt x="2941875" y="595514"/>
                  <a:pt x="2893854" y="643535"/>
                  <a:pt x="2834617" y="643535"/>
                </a:cubicBezTo>
                <a:lnTo>
                  <a:pt x="107258" y="643535"/>
                </a:lnTo>
                <a:cubicBezTo>
                  <a:pt x="48021" y="643535"/>
                  <a:pt x="0" y="595514"/>
                  <a:pt x="0" y="536277"/>
                </a:cubicBezTo>
                <a:lnTo>
                  <a:pt x="0" y="107258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1425" tIns="111425" rIns="111425" bIns="111425" numCol="1" spcCol="1270" anchor="ctr" anchorCtr="0">
            <a:noAutofit/>
          </a:bodyPr>
          <a:lstStyle/>
          <a:p>
            <a:pPr lvl="0"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100" kern="1200" dirty="0" smtClean="0"/>
              <a:t>Path planning</a:t>
            </a:r>
            <a:endParaRPr lang="en-US" sz="2100" kern="1200" dirty="0"/>
          </a:p>
        </p:txBody>
      </p:sp>
      <p:pic>
        <p:nvPicPr>
          <p:cNvPr id="1026" name="Picture 2" descr="http://www.cs.sfu.ca/~haoz/pubs/images/dyer_et_al_sgp07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431" y="1600201"/>
            <a:ext cx="3492769" cy="2065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encrypted-tbn1.google.com/images?q=tbn:ANd9GcST5YG_VJChuWNtBq-EdmRIIqAIem7mlgh_Z6ZQYsF9Yk5EH6-QDQ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" y="1816923"/>
            <a:ext cx="3733801" cy="2095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1" y="1949097"/>
            <a:ext cx="3886199" cy="22920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142" y="2256670"/>
            <a:ext cx="3895858" cy="2319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9811" y="2553129"/>
            <a:ext cx="3977189" cy="24857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02998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Implemented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 smtClean="0"/>
              <a:t>We selected to implement the algorithm described here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://www.geom.uiuc.edu/~</a:t>
            </a:r>
            <a:r>
              <a:rPr lang="en-US" dirty="0" smtClean="0">
                <a:hlinkClick r:id="rId2"/>
              </a:rPr>
              <a:t>samuelp/del_project.html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b="1" u="sng" dirty="0" smtClean="0"/>
              <a:t>Algorithm’s input</a:t>
            </a:r>
          </a:p>
          <a:p>
            <a:pPr lvl="1"/>
            <a:r>
              <a:rPr lang="en-US" dirty="0" smtClean="0"/>
              <a:t>Set of points</a:t>
            </a:r>
          </a:p>
          <a:p>
            <a:pPr lvl="1"/>
            <a:r>
              <a:rPr lang="en-US" dirty="0" smtClean="0"/>
              <a:t>Collection of constraints in the form </a:t>
            </a:r>
            <a:r>
              <a:rPr lang="en-US" dirty="0"/>
              <a:t>of a required edge between two </a:t>
            </a:r>
            <a:r>
              <a:rPr lang="en-US" dirty="0" smtClean="0"/>
              <a:t>points</a:t>
            </a:r>
          </a:p>
          <a:p>
            <a:r>
              <a:rPr lang="en-US" b="1" u="sng" dirty="0" smtClean="0"/>
              <a:t>Algorithm’s output</a:t>
            </a:r>
          </a:p>
          <a:p>
            <a:pPr lvl="1"/>
            <a:r>
              <a:rPr lang="en-US" dirty="0" smtClean="0"/>
              <a:t>Constrained Delaunay Triangulation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662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305800" cy="6858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Given a set of points build the Delaunay Triangulation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438400"/>
            <a:ext cx="5492211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88059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</a:t>
            </a:r>
            <a:r>
              <a:rPr lang="en-US" dirty="0"/>
              <a:t>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2"/>
            </a:pPr>
            <a:r>
              <a:rPr lang="en-US" dirty="0" smtClean="0"/>
              <a:t>If the collection of the constraints is empty – return current triangulation (</a:t>
            </a:r>
            <a:r>
              <a:rPr lang="en-US" u="sng" dirty="0" smtClean="0"/>
              <a:t>we are done</a:t>
            </a:r>
            <a:r>
              <a:rPr lang="en-US" dirty="0" smtClean="0"/>
              <a:t>!)</a:t>
            </a:r>
          </a:p>
          <a:p>
            <a:pPr marL="457200" indent="-457200">
              <a:buFont typeface="+mj-lt"/>
              <a:buAutoNum type="arabicPeriod" startAt="2"/>
            </a:pPr>
            <a:r>
              <a:rPr lang="en-US" dirty="0" smtClean="0"/>
              <a:t>Select (</a:t>
            </a:r>
            <a:r>
              <a:rPr lang="en-US" dirty="0"/>
              <a:t>and </a:t>
            </a:r>
            <a:r>
              <a:rPr lang="en-US" dirty="0" smtClean="0"/>
              <a:t>remove) from the constraints collection one constraint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AB</a:t>
            </a:r>
            <a:r>
              <a:rPr lang="en-US" dirty="0" smtClean="0"/>
              <a:t> (i.e. constraint which requires an existence of an edge between points 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A</a:t>
            </a:r>
            <a:r>
              <a:rPr lang="en-US" dirty="0" smtClean="0"/>
              <a:t> and 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B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457200" indent="-457200">
              <a:buFont typeface="+mj-lt"/>
              <a:buAutoNum type="arabicPeriod" startAt="2"/>
            </a:pPr>
            <a:r>
              <a:rPr lang="en-US" dirty="0" smtClean="0"/>
              <a:t>If the edge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AB</a:t>
            </a:r>
            <a:r>
              <a:rPr lang="en-US" dirty="0" smtClean="0"/>
              <a:t> exists already in the triangulation, go to step 2</a:t>
            </a:r>
          </a:p>
          <a:p>
            <a:pPr marL="457200" indent="-457200">
              <a:buFont typeface="+mj-lt"/>
              <a:buAutoNum type="arabicPeriod" startAt="2"/>
            </a:pP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066800" y="3657600"/>
            <a:ext cx="6858000" cy="1219200"/>
            <a:chOff x="1066800" y="3657600"/>
            <a:chExt cx="6858000" cy="1219200"/>
          </a:xfrm>
        </p:grpSpPr>
        <p:sp>
          <p:nvSpPr>
            <p:cNvPr id="4" name="Flowchart: Multidocument 3"/>
            <p:cNvSpPr/>
            <p:nvPr/>
          </p:nvSpPr>
          <p:spPr>
            <a:xfrm>
              <a:off x="1066800" y="3657600"/>
              <a:ext cx="2819400" cy="1219200"/>
            </a:xfrm>
            <a:prstGeom prst="flowChartMultidocumen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i="1" dirty="0" smtClean="0">
                  <a:solidFill>
                    <a:schemeClr val="accent5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Constraint [P1,P2]</a:t>
              </a:r>
              <a:endParaRPr lang="en-US" b="1" i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" name="Flowchart: Document 4"/>
            <p:cNvSpPr/>
            <p:nvPr/>
          </p:nvSpPr>
          <p:spPr>
            <a:xfrm>
              <a:off x="5257800" y="3657600"/>
              <a:ext cx="2667000" cy="1066800"/>
            </a:xfrm>
            <a:prstGeom prst="flowChartDocumen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i="1" dirty="0" smtClean="0">
                  <a:solidFill>
                    <a:schemeClr val="accent5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Current constraint </a:t>
              </a:r>
              <a:r>
                <a:rPr lang="en-US" b="1" i="1" dirty="0">
                  <a:solidFill>
                    <a:schemeClr val="accent5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[A,B]</a:t>
              </a:r>
            </a:p>
          </p:txBody>
        </p:sp>
        <p:sp>
          <p:nvSpPr>
            <p:cNvPr id="6" name="Right Arrow 5"/>
            <p:cNvSpPr/>
            <p:nvPr/>
          </p:nvSpPr>
          <p:spPr>
            <a:xfrm>
              <a:off x="4114800" y="3886200"/>
              <a:ext cx="990600" cy="609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Bent-Up Arrow 17"/>
          <p:cNvSpPr/>
          <p:nvPr/>
        </p:nvSpPr>
        <p:spPr>
          <a:xfrm rot="16200000">
            <a:off x="6438900" y="3162300"/>
            <a:ext cx="3810000" cy="83820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638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7924800" cy="1219200"/>
          </a:xfrm>
        </p:spPr>
        <p:txBody>
          <a:bodyPr/>
          <a:lstStyle/>
          <a:p>
            <a:pPr marL="457200" indent="-457200">
              <a:buFont typeface="+mj-lt"/>
              <a:buAutoNum type="arabicPeriod" startAt="5"/>
            </a:pPr>
            <a:r>
              <a:rPr lang="en-US" dirty="0" smtClean="0"/>
              <a:t>Delete </a:t>
            </a:r>
            <a:r>
              <a:rPr lang="en-US" dirty="0"/>
              <a:t>all </a:t>
            </a:r>
            <a:r>
              <a:rPr lang="en-US" dirty="0" smtClean="0"/>
              <a:t>the triangles </a:t>
            </a:r>
            <a:r>
              <a:rPr lang="en-US" dirty="0"/>
              <a:t>which have an edge that intersects the </a:t>
            </a:r>
            <a:r>
              <a:rPr lang="en-US" dirty="0" smtClean="0"/>
              <a:t>constraint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AB </a:t>
            </a:r>
            <a:r>
              <a:rPr lang="en-US" dirty="0" smtClean="0"/>
              <a:t>in order to </a:t>
            </a:r>
            <a:r>
              <a:rPr lang="en-US" dirty="0"/>
              <a:t>adjust for </a:t>
            </a:r>
            <a:r>
              <a:rPr lang="en-US" dirty="0" smtClean="0"/>
              <a:t>it.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866571"/>
            <a:ext cx="5492211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7" name="Group 16"/>
          <p:cNvGrpSpPr/>
          <p:nvPr/>
        </p:nvGrpSpPr>
        <p:grpSpPr>
          <a:xfrm>
            <a:off x="990600" y="2277070"/>
            <a:ext cx="6781800" cy="3361730"/>
            <a:chOff x="990600" y="2286000"/>
            <a:chExt cx="6781800" cy="3361730"/>
          </a:xfrm>
        </p:grpSpPr>
        <p:sp>
          <p:nvSpPr>
            <p:cNvPr id="5" name="Rectangle 4"/>
            <p:cNvSpPr/>
            <p:nvPr/>
          </p:nvSpPr>
          <p:spPr>
            <a:xfrm>
              <a:off x="990600" y="4724400"/>
              <a:ext cx="684803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1" cap="none" spc="0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accent5">
                      <a:lumMod val="7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A</a:t>
              </a:r>
              <a:endParaRPr lang="en-US" sz="5400" b="1" cap="none" spc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7087597" y="2286000"/>
              <a:ext cx="684803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1" cap="none" spc="0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accent5">
                      <a:lumMod val="7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B</a:t>
              </a:r>
              <a:endParaRPr lang="en-US" sz="5400" b="1" cap="none" spc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cxnSp>
          <p:nvCxnSpPr>
            <p:cNvPr id="8" name="Straight Connector 7"/>
            <p:cNvCxnSpPr/>
            <p:nvPr/>
          </p:nvCxnSpPr>
          <p:spPr>
            <a:xfrm flipV="1">
              <a:off x="1704431" y="3008089"/>
              <a:ext cx="5258797" cy="2097311"/>
            </a:xfrm>
            <a:prstGeom prst="line">
              <a:avLst/>
            </a:prstGeom>
            <a:ln w="381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/>
            <p:cNvSpPr/>
            <p:nvPr/>
          </p:nvSpPr>
          <p:spPr>
            <a:xfrm>
              <a:off x="1638304" y="5015938"/>
              <a:ext cx="149116" cy="156136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6877050" y="2930021"/>
              <a:ext cx="149116" cy="156136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256972" y="3077526"/>
            <a:ext cx="3534228" cy="2232312"/>
            <a:chOff x="2256972" y="3077526"/>
            <a:chExt cx="3534228" cy="2232312"/>
          </a:xfrm>
        </p:grpSpPr>
        <p:sp>
          <p:nvSpPr>
            <p:cNvPr id="22" name="Lightning Bolt 21"/>
            <p:cNvSpPr/>
            <p:nvPr/>
          </p:nvSpPr>
          <p:spPr>
            <a:xfrm>
              <a:off x="2256972" y="4986582"/>
              <a:ext cx="304800" cy="323256"/>
            </a:xfrm>
            <a:prstGeom prst="lightningBol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Lightning Bolt 22"/>
            <p:cNvSpPr/>
            <p:nvPr/>
          </p:nvSpPr>
          <p:spPr>
            <a:xfrm>
              <a:off x="2895600" y="4910489"/>
              <a:ext cx="304800" cy="323256"/>
            </a:xfrm>
            <a:prstGeom prst="lightningBol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Lightning Bolt 23"/>
            <p:cNvSpPr/>
            <p:nvPr/>
          </p:nvSpPr>
          <p:spPr>
            <a:xfrm>
              <a:off x="3570514" y="3837200"/>
              <a:ext cx="304800" cy="323256"/>
            </a:xfrm>
            <a:prstGeom prst="lightningBol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Lightning Bolt 24"/>
            <p:cNvSpPr/>
            <p:nvPr/>
          </p:nvSpPr>
          <p:spPr>
            <a:xfrm>
              <a:off x="4876800" y="3886186"/>
              <a:ext cx="304800" cy="323256"/>
            </a:xfrm>
            <a:prstGeom prst="lightningBol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Lightning Bolt 25"/>
            <p:cNvSpPr/>
            <p:nvPr/>
          </p:nvSpPr>
          <p:spPr>
            <a:xfrm>
              <a:off x="5486400" y="3077526"/>
              <a:ext cx="304800" cy="323256"/>
            </a:xfrm>
            <a:prstGeom prst="lightningBol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65281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35" presetClass="emph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description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1"/>
            <a:ext cx="8077200" cy="990599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After deletion of triangles we </a:t>
            </a:r>
            <a:r>
              <a:rPr lang="en-US" dirty="0"/>
              <a:t>will have a polygon, within our triangulation, that contains the two points of the constraint. </a:t>
            </a:r>
            <a:endParaRPr lang="en-US" dirty="0" smtClean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862942"/>
            <a:ext cx="5495925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le 8"/>
          <p:cNvSpPr/>
          <p:nvPr/>
        </p:nvSpPr>
        <p:spPr>
          <a:xfrm>
            <a:off x="990600" y="4715470"/>
            <a:ext cx="68480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accent5">
                  <a:lumMod val="7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087597" y="2277070"/>
            <a:ext cx="68480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B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accent5">
                  <a:lumMod val="7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2" name="Oval 11"/>
          <p:cNvSpPr/>
          <p:nvPr/>
        </p:nvSpPr>
        <p:spPr>
          <a:xfrm>
            <a:off x="1638304" y="5007008"/>
            <a:ext cx="149116" cy="156136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877050" y="2921091"/>
            <a:ext cx="149116" cy="156136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142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description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1"/>
            <a:ext cx="8077200" cy="990599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6"/>
            </a:pPr>
            <a:r>
              <a:rPr lang="en-US" dirty="0" smtClean="0"/>
              <a:t>Add the constraint edge.</a:t>
            </a:r>
          </a:p>
          <a:p>
            <a:pPr marL="274320" lvl="1" indent="0">
              <a:buNone/>
            </a:pPr>
            <a:r>
              <a:rPr lang="en-US" sz="1900" i="1" dirty="0" smtClean="0"/>
              <a:t>The addition of the constrained edge cuts the polygon into two pieces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862942"/>
            <a:ext cx="5495925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le 8"/>
          <p:cNvSpPr/>
          <p:nvPr/>
        </p:nvSpPr>
        <p:spPr>
          <a:xfrm>
            <a:off x="990600" y="4715470"/>
            <a:ext cx="68480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accent5">
                  <a:lumMod val="7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087597" y="2277070"/>
            <a:ext cx="68480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B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accent5">
                  <a:lumMod val="7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2" name="Oval 11"/>
          <p:cNvSpPr/>
          <p:nvPr/>
        </p:nvSpPr>
        <p:spPr>
          <a:xfrm>
            <a:off x="1638304" y="5007008"/>
            <a:ext cx="149116" cy="156136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877050" y="2921091"/>
            <a:ext cx="149116" cy="156136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1787420" y="3054361"/>
            <a:ext cx="5089630" cy="203071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/>
        </p:nvGrpSpPr>
        <p:grpSpPr>
          <a:xfrm>
            <a:off x="3648627" y="3247647"/>
            <a:ext cx="1614507" cy="1556225"/>
            <a:chOff x="3648627" y="3247647"/>
            <a:chExt cx="1614507" cy="1556225"/>
          </a:xfrm>
        </p:grpSpPr>
        <p:sp>
          <p:nvSpPr>
            <p:cNvPr id="15" name="Down Arrow 14"/>
            <p:cNvSpPr/>
            <p:nvPr/>
          </p:nvSpPr>
          <p:spPr>
            <a:xfrm rot="2440771">
              <a:off x="4639227" y="3247647"/>
              <a:ext cx="623907" cy="448719"/>
            </a:xfrm>
            <a:prstGeom prst="down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Down Arrow 18"/>
            <p:cNvSpPr/>
            <p:nvPr/>
          </p:nvSpPr>
          <p:spPr>
            <a:xfrm rot="2440771">
              <a:off x="3648627" y="4355153"/>
              <a:ext cx="623907" cy="448719"/>
            </a:xfrm>
            <a:prstGeom prst="down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25007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6" presetClass="emph" presetSubtype="0" repeatCount="4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5094121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99684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43000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 startAt="7"/>
            </a:pPr>
            <a:r>
              <a:rPr lang="en-US" dirty="0" smtClean="0"/>
              <a:t>Triangulate two </a:t>
            </a:r>
            <a:r>
              <a:rPr lang="en-US" dirty="0"/>
              <a:t>pieces </a:t>
            </a:r>
            <a:r>
              <a:rPr lang="en-US" dirty="0" smtClean="0"/>
              <a:t>generically. After this step we have back a full triangulation (</a:t>
            </a:r>
            <a:r>
              <a:rPr lang="en-US" u="sng" dirty="0" smtClean="0"/>
              <a:t>not necessary the Delaunay one!</a:t>
            </a:r>
            <a:r>
              <a:rPr lang="en-US" dirty="0" smtClean="0"/>
              <a:t>)</a:t>
            </a:r>
          </a:p>
          <a:p>
            <a:pPr marL="457200" indent="-457200">
              <a:buFont typeface="+mj-lt"/>
              <a:buAutoNum type="arabicPeriod" startAt="7"/>
            </a:pPr>
            <a:r>
              <a:rPr lang="en-US" dirty="0"/>
              <a:t>Go to step </a:t>
            </a:r>
            <a:r>
              <a:rPr lang="en-US" dirty="0" smtClean="0"/>
              <a:t>2 (pick next constraint)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1600200" y="2862942"/>
            <a:ext cx="5495925" cy="3429000"/>
            <a:chOff x="1600200" y="2862942"/>
            <a:chExt cx="5495925" cy="3429000"/>
          </a:xfrm>
        </p:grpSpPr>
        <p:pic>
          <p:nvPicPr>
            <p:cNvPr id="5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00200" y="2862942"/>
              <a:ext cx="5495925" cy="3429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6" name="Straight Connector 5"/>
            <p:cNvCxnSpPr/>
            <p:nvPr/>
          </p:nvCxnSpPr>
          <p:spPr>
            <a:xfrm flipV="1">
              <a:off x="1787420" y="3054361"/>
              <a:ext cx="5089630" cy="203071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V="1">
              <a:off x="3810000" y="3054361"/>
              <a:ext cx="3067050" cy="2030716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787420" y="5085077"/>
              <a:ext cx="2022580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1787420" y="3054362"/>
              <a:ext cx="3033870" cy="2030715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46695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Algorithm’s summary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7511787"/>
              </p:ext>
            </p:extLst>
          </p:nvPr>
        </p:nvGraphicFramePr>
        <p:xfrm>
          <a:off x="3048000" y="2743201"/>
          <a:ext cx="4876800" cy="3352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716112668"/>
              </p:ext>
            </p:extLst>
          </p:nvPr>
        </p:nvGraphicFramePr>
        <p:xfrm>
          <a:off x="381000" y="1524000"/>
          <a:ext cx="4057650" cy="1905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6" name="Bent Arrow 5"/>
          <p:cNvSpPr/>
          <p:nvPr/>
        </p:nvSpPr>
        <p:spPr>
          <a:xfrm rot="5400000">
            <a:off x="4505325" y="1571625"/>
            <a:ext cx="685800" cy="165735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858000" y="5867400"/>
            <a:ext cx="1790700" cy="685800"/>
          </a:xfrm>
          <a:prstGeom prst="roundRect">
            <a:avLst/>
          </a:prstGeom>
          <a:ln>
            <a:noFill/>
          </a:ln>
          <a:effectLst>
            <a:glow rad="228600">
              <a:schemeClr val="accent2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n w="31550" cmpd="sng">
                  <a:solidFill>
                    <a:schemeClr val="accent5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C D T </a:t>
            </a:r>
            <a:endParaRPr lang="en-US" sz="2400" b="1" dirty="0">
              <a:ln w="31550" cmpd="sng">
                <a:solidFill>
                  <a:schemeClr val="accent5">
                    <a:lumMod val="60000"/>
                    <a:lumOff val="40000"/>
                  </a:schemeClr>
                </a:soli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1" name="Bent Arrow 10"/>
          <p:cNvSpPr/>
          <p:nvPr/>
        </p:nvSpPr>
        <p:spPr>
          <a:xfrm flipV="1">
            <a:off x="5372100" y="5943600"/>
            <a:ext cx="1257300" cy="381000"/>
          </a:xfrm>
          <a:prstGeom prst="bentArrow">
            <a:avLst>
              <a:gd name="adj1" fmla="val 27941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2686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5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8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9000"/>
                            </p:stCondLst>
                            <p:childTnLst>
                              <p:par>
                                <p:cTn id="22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3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Graphic spid="5" grpId="0">
        <p:bldAsOne/>
      </p:bldGraphic>
      <p:bldP spid="6" grpId="0" animBg="1"/>
      <p:bldP spid="8" grpId="1" animBg="1"/>
      <p:bldP spid="1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Available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/>
              <a:t>CDT using </a:t>
            </a:r>
            <a:r>
              <a:rPr lang="en-US" b="1" dirty="0"/>
              <a:t>Plane Subdivision - </a:t>
            </a:r>
            <a:r>
              <a:rPr lang="en-US" b="1" dirty="0">
                <a:hlinkClick r:id="rId2"/>
              </a:rPr>
              <a:t>http://www.cescg.org/CESCG-2004/web/Domiter-Vid</a:t>
            </a:r>
            <a:r>
              <a:rPr lang="en-US" b="1" dirty="0" smtClean="0">
                <a:hlinkClick r:id="rId2"/>
              </a:rPr>
              <a:t>/</a:t>
            </a:r>
            <a:endParaRPr lang="en-US" b="1" dirty="0" smtClean="0"/>
          </a:p>
          <a:p>
            <a:r>
              <a:rPr lang="en-US" b="1" dirty="0"/>
              <a:t>Algorithms based on "Divide and conquer" strategy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/>
              <a:t>L. Paul Chew </a:t>
            </a:r>
            <a:r>
              <a:rPr lang="en-US" dirty="0" smtClean="0"/>
              <a:t>- </a:t>
            </a:r>
            <a:r>
              <a:rPr lang="en-US" dirty="0">
                <a:hlinkClick r:id="rId3"/>
              </a:rPr>
              <a:t>http://www.cmlab.csie.ntu.edu.tw/~plokm/htdocs/cmlab/%</a:t>
            </a:r>
            <a:r>
              <a:rPr lang="en-US" dirty="0" smtClean="0">
                <a:hlinkClick r:id="rId3"/>
              </a:rPr>
              <a:t>B1M%C3D/triangulate/Constrained%20Delaunay%20Triangulations.pdf</a:t>
            </a:r>
            <a:endParaRPr lang="en-US" dirty="0" smtClean="0"/>
          </a:p>
          <a:p>
            <a:r>
              <a:rPr lang="en-US" b="1" dirty="0"/>
              <a:t>Sweep-Line algorithms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 err="1" smtClean="0"/>
              <a:t>Shewchuk</a:t>
            </a:r>
            <a:r>
              <a:rPr lang="en-US" dirty="0" smtClean="0"/>
              <a:t> </a:t>
            </a:r>
            <a:r>
              <a:rPr lang="en-US" dirty="0"/>
              <a:t>- constructing higher-dimensional CDT </a:t>
            </a:r>
            <a:r>
              <a:rPr lang="en-US" dirty="0">
                <a:hlinkClick r:id="rId4"/>
              </a:rPr>
              <a:t>http://www.cs.berkeley.edu/~</a:t>
            </a:r>
            <a:r>
              <a:rPr lang="en-US" dirty="0" smtClean="0">
                <a:hlinkClick r:id="rId4"/>
              </a:rPr>
              <a:t>jrs/papers/cdtj1.pdf</a:t>
            </a:r>
            <a:r>
              <a:rPr lang="en-US" dirty="0" smtClean="0"/>
              <a:t> </a:t>
            </a:r>
            <a:endParaRPr lang="en-US" dirty="0" smtClean="0"/>
          </a:p>
          <a:p>
            <a:pPr lvl="1"/>
            <a:r>
              <a:rPr lang="en-US" dirty="0"/>
              <a:t>Fortune - </a:t>
            </a:r>
            <a:r>
              <a:rPr lang="en-US" dirty="0">
                <a:hlinkClick r:id="rId5"/>
              </a:rPr>
              <a:t>http://ect.bell-labs.com/who/sjf/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b="1" dirty="0"/>
              <a:t>Incremental algorithms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 smtClean="0"/>
              <a:t>Marc </a:t>
            </a:r>
            <a:r>
              <a:rPr lang="en-US" dirty="0"/>
              <a:t>Vigo </a:t>
            </a:r>
            <a:r>
              <a:rPr lang="en-US" dirty="0" err="1" smtClean="0"/>
              <a:t>Anglada</a:t>
            </a:r>
            <a:r>
              <a:rPr lang="en-US" dirty="0"/>
              <a:t> </a:t>
            </a:r>
            <a:r>
              <a:rPr lang="en-US" dirty="0" smtClean="0"/>
              <a:t>- </a:t>
            </a:r>
            <a:r>
              <a:rPr lang="en-US" dirty="0"/>
              <a:t>An improved incremental algorithm </a:t>
            </a:r>
            <a:r>
              <a:rPr lang="en-US" dirty="0" smtClean="0"/>
              <a:t>for constructing </a:t>
            </a:r>
            <a:r>
              <a:rPr lang="en-US" dirty="0"/>
              <a:t>restricted </a:t>
            </a:r>
            <a:r>
              <a:rPr lang="en-US" dirty="0" smtClean="0"/>
              <a:t>Delaunay </a:t>
            </a:r>
            <a:r>
              <a:rPr lang="en-US" sz="2000" dirty="0" smtClean="0"/>
              <a:t>Triangulations -</a:t>
            </a:r>
            <a:r>
              <a:rPr lang="en-US" dirty="0" smtClean="0"/>
              <a:t> </a:t>
            </a:r>
            <a:r>
              <a:rPr lang="en-US" b="1" dirty="0" smtClean="0">
                <a:hlinkClick r:id="rId6"/>
              </a:rPr>
              <a:t>http</a:t>
            </a:r>
            <a:r>
              <a:rPr lang="en-US" b="1" dirty="0">
                <a:hlinkClick r:id="rId6"/>
              </a:rPr>
              <a:t>://</a:t>
            </a:r>
            <a:r>
              <a:rPr lang="en-US" b="1" dirty="0" smtClean="0">
                <a:hlinkClick r:id="rId6"/>
              </a:rPr>
              <a:t>citeseerx.ist.psu.edu/viewdoc/download?doi=10.1.1.61.3862&amp;rep=rep1&amp;type=pdf</a:t>
            </a:r>
            <a:r>
              <a:rPr lang="en-US" b="1" dirty="0" smtClean="0"/>
              <a:t> </a:t>
            </a:r>
            <a:endParaRPr lang="en-US" b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113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TODO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Fix everything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Other stuff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143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9600" dirty="0" smtClean="0"/>
              <a:t>Q &amp; A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365071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600" b="1" dirty="0"/>
              <a:t>Delaunay triangulation</a:t>
            </a:r>
            <a:r>
              <a:rPr lang="en-US" sz="1600" dirty="0"/>
              <a:t> </a:t>
            </a:r>
            <a:br>
              <a:rPr lang="en-US" sz="1600" dirty="0"/>
            </a:br>
            <a:r>
              <a:rPr lang="en-US" sz="1600" dirty="0">
                <a:hlinkClick r:id="rId2"/>
              </a:rPr>
              <a:t>http://</a:t>
            </a:r>
            <a:r>
              <a:rPr lang="en-US" sz="1600" dirty="0" smtClean="0">
                <a:hlinkClick r:id="rId2"/>
              </a:rPr>
              <a:t>en.wikipedia.org/wiki/Delaunay_triangulation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>
                <a:hlinkClick r:id="rId3"/>
              </a:rPr>
              <a:t>http</a:t>
            </a:r>
            <a:r>
              <a:rPr lang="en-US" sz="1600" dirty="0">
                <a:hlinkClick r:id="rId3"/>
              </a:rPr>
              <a:t>://</a:t>
            </a:r>
            <a:r>
              <a:rPr lang="en-US" sz="1600" dirty="0" smtClean="0">
                <a:hlinkClick r:id="rId3"/>
              </a:rPr>
              <a:t>www.s-hull.org/paper/s_hull.pdf</a:t>
            </a:r>
            <a:endParaRPr lang="en-US" sz="1600" dirty="0" smtClean="0"/>
          </a:p>
          <a:p>
            <a:pPr marL="0" indent="0">
              <a:buNone/>
            </a:pPr>
            <a:endParaRPr lang="en-US" sz="1600" dirty="0" smtClean="0"/>
          </a:p>
          <a:p>
            <a:r>
              <a:rPr lang="en-US" sz="1600" b="1" dirty="0" smtClean="0"/>
              <a:t>Constrained Delaunay triangulation</a:t>
            </a:r>
            <a:r>
              <a:rPr lang="en-US" sz="1600" dirty="0" smtClean="0"/>
              <a:t> </a:t>
            </a:r>
            <a:r>
              <a:rPr lang="en-US" sz="1600" dirty="0" smtClean="0">
                <a:hlinkClick r:id="rId4"/>
              </a:rPr>
              <a:t>http</a:t>
            </a:r>
            <a:r>
              <a:rPr lang="en-US" sz="1600" dirty="0">
                <a:hlinkClick r:id="rId4"/>
              </a:rPr>
              <a:t>://</a:t>
            </a:r>
            <a:r>
              <a:rPr lang="en-US" sz="1600" dirty="0" smtClean="0">
                <a:hlinkClick r:id="rId4"/>
              </a:rPr>
              <a:t>en.wikipedia.org/wiki/Constrained_Delaunay_triangulation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>
                <a:hlinkClick r:id="rId5"/>
              </a:rPr>
              <a:t>http</a:t>
            </a:r>
            <a:r>
              <a:rPr lang="en-US" sz="1600" dirty="0">
                <a:hlinkClick r:id="rId5"/>
              </a:rPr>
              <a:t>://www.geom.uiuc.edu/~</a:t>
            </a:r>
            <a:r>
              <a:rPr lang="en-US" sz="1600" dirty="0" smtClean="0">
                <a:hlinkClick r:id="rId5"/>
              </a:rPr>
              <a:t>samuelp/del_project.html</a:t>
            </a:r>
            <a:r>
              <a:rPr lang="en-US" sz="1600" dirty="0"/>
              <a:t> </a:t>
            </a:r>
            <a:br>
              <a:rPr lang="en-US" sz="1600" dirty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>
                <a:hlinkClick r:id="rId6"/>
              </a:rPr>
              <a:t>http</a:t>
            </a:r>
            <a:r>
              <a:rPr lang="en-US" sz="1600" dirty="0">
                <a:hlinkClick r:id="rId6"/>
              </a:rPr>
              <a:t>://www.cmlab.csie.ntu.edu.tw/~plokm/htdocs/cmlab/%</a:t>
            </a:r>
            <a:r>
              <a:rPr lang="en-US" sz="1600" dirty="0" smtClean="0">
                <a:hlinkClick r:id="rId6"/>
              </a:rPr>
              <a:t>B1M%C3D/triangulate/Constrained%20Delaunay%20Triangulations.pdf</a:t>
            </a:r>
            <a:r>
              <a:rPr lang="en-US" sz="1600" dirty="0"/>
              <a:t> </a:t>
            </a:r>
            <a:br>
              <a:rPr lang="en-US" sz="1600" dirty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>
                <a:hlinkClick r:id="rId7"/>
              </a:rPr>
              <a:t>http</a:t>
            </a:r>
            <a:r>
              <a:rPr lang="en-US" sz="1600" dirty="0">
                <a:hlinkClick r:id="rId7"/>
              </a:rPr>
              <a:t>://www.cs.berkeley.edu/~</a:t>
            </a:r>
            <a:r>
              <a:rPr lang="en-US" sz="1600" dirty="0" smtClean="0">
                <a:hlinkClick r:id="rId7"/>
              </a:rPr>
              <a:t>jrs/papers/cdtj1.pdf</a:t>
            </a:r>
            <a:r>
              <a:rPr lang="en-US" sz="1600" dirty="0"/>
              <a:t> </a:t>
            </a:r>
            <a:br>
              <a:rPr lang="en-US" sz="1600" dirty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>
                <a:hlinkClick r:id="rId8"/>
              </a:rPr>
              <a:t>http</a:t>
            </a:r>
            <a:r>
              <a:rPr lang="en-US" sz="1600" dirty="0">
                <a:hlinkClick r:id="rId8"/>
              </a:rPr>
              <a:t>://</a:t>
            </a:r>
            <a:r>
              <a:rPr lang="en-US" sz="1600" dirty="0" smtClean="0">
                <a:hlinkClick r:id="rId8"/>
              </a:rPr>
              <a:t>www.cescg.org/CESCG-2004/web/Domiter-Vid/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>
                <a:hlinkClick r:id="rId9"/>
              </a:rPr>
              <a:t>http</a:t>
            </a:r>
            <a:r>
              <a:rPr lang="en-US" sz="1600" dirty="0">
                <a:hlinkClick r:id="rId9"/>
              </a:rPr>
              <a:t>://</a:t>
            </a:r>
            <a:r>
              <a:rPr lang="en-US" sz="1600" dirty="0" smtClean="0">
                <a:hlinkClick r:id="rId9"/>
              </a:rPr>
              <a:t>graphics.ucmerced.edu/publications/2003_Chapter_Kallmann.pdf</a:t>
            </a:r>
            <a:endParaRPr lang="en-US" sz="1600" dirty="0" smtClean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031324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sz="5400" dirty="0" smtClean="0"/>
              <a:t>Thank you!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696365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Delaunay Triangulation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>
            <a:normAutofit/>
          </a:bodyPr>
          <a:lstStyle/>
          <a:p>
            <a:r>
              <a:rPr lang="en-US" dirty="0" smtClean="0"/>
              <a:t>DT </a:t>
            </a:r>
            <a:r>
              <a:rPr lang="en-US" dirty="0"/>
              <a:t>for a set P of points in a plane is a </a:t>
            </a: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triangulation</a:t>
            </a:r>
            <a:r>
              <a:rPr lang="en-US" dirty="0" smtClean="0"/>
              <a:t> such </a:t>
            </a:r>
            <a:r>
              <a:rPr lang="en-US" dirty="0"/>
              <a:t>that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no point </a:t>
            </a:r>
            <a:r>
              <a:rPr lang="en-US" dirty="0"/>
              <a:t>in P is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inside the circumcircle</a:t>
            </a:r>
            <a:r>
              <a:rPr lang="en-US" dirty="0"/>
              <a:t> of any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triangle</a:t>
            </a:r>
            <a:r>
              <a:rPr lang="en-US" dirty="0"/>
              <a:t> in DT(P). </a:t>
            </a:r>
            <a:endParaRPr lang="en-US" dirty="0" smtClean="0"/>
          </a:p>
          <a:p>
            <a:r>
              <a:rPr lang="en-US" dirty="0" smtClean="0"/>
              <a:t>DTs </a:t>
            </a:r>
            <a:r>
              <a:rPr lang="en-US" dirty="0"/>
              <a:t>maximize the minimum angle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of </a:t>
            </a:r>
            <a:r>
              <a:rPr lang="en-US" dirty="0"/>
              <a:t>all </a:t>
            </a:r>
            <a:r>
              <a:rPr lang="en-US" dirty="0" smtClean="0"/>
              <a:t>the </a:t>
            </a:r>
            <a:r>
              <a:rPr lang="en-US" dirty="0"/>
              <a:t>angles of the triangles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 </a:t>
            </a:r>
            <a:r>
              <a:rPr lang="en-US" dirty="0"/>
              <a:t>the </a:t>
            </a:r>
            <a:r>
              <a:rPr lang="en-US" dirty="0" smtClean="0"/>
              <a:t>triangulation.</a:t>
            </a:r>
          </a:p>
          <a:p>
            <a:r>
              <a:rPr lang="en-US" dirty="0" smtClean="0"/>
              <a:t>The </a:t>
            </a:r>
            <a:r>
              <a:rPr lang="en-US" dirty="0"/>
              <a:t>triangulation is named after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Boris </a:t>
            </a:r>
            <a:r>
              <a:rPr lang="en-US" dirty="0"/>
              <a:t>Delaunay for his work on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this topic </a:t>
            </a:r>
            <a:r>
              <a:rPr lang="en-US" dirty="0"/>
              <a:t>from </a:t>
            </a:r>
            <a:r>
              <a:rPr lang="en-US" dirty="0" smtClean="0"/>
              <a:t>1934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7825" y="2667000"/>
            <a:ext cx="3457575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7571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Constrained </a:t>
            </a:r>
            <a:r>
              <a:rPr lang="en-US" dirty="0"/>
              <a:t>Delaunay Triangulation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Constrained </a:t>
            </a:r>
            <a:r>
              <a:rPr lang="en-US" b="1" dirty="0"/>
              <a:t>Delaunay triangulation</a:t>
            </a:r>
            <a:r>
              <a:rPr lang="en-US" dirty="0"/>
              <a:t> is a generalization of the </a:t>
            </a:r>
            <a:r>
              <a:rPr lang="en-US" b="1" dirty="0"/>
              <a:t>Delaunay triangulation </a:t>
            </a:r>
            <a:r>
              <a:rPr lang="en-US" dirty="0"/>
              <a:t>that </a:t>
            </a:r>
            <a:r>
              <a:rPr lang="en-US" dirty="0">
                <a:solidFill>
                  <a:srgbClr val="00B0F0"/>
                </a:solidFill>
              </a:rPr>
              <a:t>forces</a:t>
            </a:r>
            <a:r>
              <a:rPr lang="en-US" dirty="0"/>
              <a:t> certain required </a:t>
            </a:r>
            <a:r>
              <a:rPr lang="en-US" dirty="0">
                <a:solidFill>
                  <a:srgbClr val="00B0F0"/>
                </a:solidFill>
              </a:rPr>
              <a:t>segments</a:t>
            </a:r>
            <a:r>
              <a:rPr lang="en-US" dirty="0"/>
              <a:t> into the </a:t>
            </a:r>
            <a:r>
              <a:rPr lang="en-US" dirty="0" smtClean="0"/>
              <a:t>triangulation.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Often </a:t>
            </a:r>
            <a:r>
              <a:rPr lang="en-US" dirty="0"/>
              <a:t>a constrained Delaunay triangulation contains edges that </a:t>
            </a:r>
            <a:r>
              <a:rPr lang="en-US" u="sng" dirty="0"/>
              <a:t>do not satisfy</a:t>
            </a:r>
            <a:r>
              <a:rPr lang="en-US" dirty="0"/>
              <a:t> the Delaunay </a:t>
            </a:r>
            <a:r>
              <a:rPr lang="en-US" dirty="0" smtClean="0"/>
              <a:t>condition</a:t>
            </a:r>
          </a:p>
          <a:p>
            <a:r>
              <a:rPr lang="en-US" dirty="0"/>
              <a:t>Thus a constrained Delaunay triangulation often is </a:t>
            </a:r>
            <a:r>
              <a:rPr lang="en-US" u="sng" dirty="0"/>
              <a:t>not a Delaunay </a:t>
            </a:r>
            <a:r>
              <a:rPr lang="en-US" u="sng" dirty="0" smtClean="0"/>
              <a:t>triangulation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2438400"/>
            <a:ext cx="1688374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39828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b="1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Delaunay Triangulation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Vs.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Constrained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Delaunay Triangulation</a:t>
            </a:r>
          </a:p>
        </p:txBody>
      </p:sp>
    </p:spTree>
    <p:extLst>
      <p:ext uri="{BB962C8B-B14F-4D97-AF65-F5344CB8AC3E}">
        <p14:creationId xmlns:p14="http://schemas.microsoft.com/office/powerpoint/2010/main" val="2987194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Constrained Delaunay </a:t>
            </a:r>
            <a:r>
              <a:rPr lang="en-US" dirty="0"/>
              <a:t>Triangulation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60935"/>
            <a:ext cx="2438400" cy="3098413"/>
          </a:xfrm>
          <a:noFill/>
        </p:spPr>
        <p:txBody>
          <a:bodyPr anchor="ctr">
            <a:normAutofit fontScale="92500" lnSpcReduction="10000"/>
          </a:bodyPr>
          <a:lstStyle/>
          <a:p>
            <a:pPr marL="114300" indent="-114300"/>
            <a:r>
              <a:rPr lang="en-US" sz="1400" dirty="0"/>
              <a:t>Given </a:t>
            </a:r>
            <a:r>
              <a:rPr lang="en-US" sz="1400" dirty="0" smtClean="0"/>
              <a:t>a set of points the </a:t>
            </a:r>
            <a:r>
              <a:rPr lang="en-US" sz="1400" dirty="0"/>
              <a:t>simple Delaunay </a:t>
            </a:r>
            <a:r>
              <a:rPr lang="en-US" sz="1400" dirty="0" smtClean="0"/>
              <a:t>Triangulation will look this way</a:t>
            </a:r>
            <a:br>
              <a:rPr lang="en-US" sz="1400" dirty="0" smtClean="0"/>
            </a:br>
            <a:endParaRPr lang="en-US" sz="1400" dirty="0" smtClean="0"/>
          </a:p>
          <a:p>
            <a:pPr marL="114300" indent="-114300"/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But we want the following segments to present in the triangulation</a:t>
            </a:r>
            <a:r>
              <a:rPr lang="en-US" sz="1400" dirty="0" smtClean="0">
                <a:ln>
                  <a:solidFill>
                    <a:schemeClr val="accent5">
                      <a:lumMod val="75000"/>
                    </a:schemeClr>
                  </a:solidFill>
                </a:ln>
              </a:rPr>
              <a:t/>
            </a:r>
            <a:br>
              <a:rPr lang="en-US" sz="1400" dirty="0" smtClean="0">
                <a:ln>
                  <a:solidFill>
                    <a:schemeClr val="accent5">
                      <a:lumMod val="75000"/>
                    </a:schemeClr>
                  </a:solidFill>
                </a:ln>
              </a:rPr>
            </a:br>
            <a:endParaRPr lang="en-US" sz="1400" dirty="0" smtClean="0">
              <a:ln>
                <a:solidFill>
                  <a:schemeClr val="accent5">
                    <a:lumMod val="75000"/>
                  </a:schemeClr>
                </a:solidFill>
              </a:ln>
            </a:endParaRPr>
          </a:p>
          <a:p>
            <a:pPr marL="114300" indent="-114300"/>
            <a:r>
              <a:rPr lang="en-US" sz="1400" dirty="0">
                <a:solidFill>
                  <a:srgbClr val="C00000"/>
                </a:solidFill>
              </a:rPr>
              <a:t>These intersections point to conflicts with existing triangulation’s edges</a:t>
            </a:r>
            <a:br>
              <a:rPr lang="en-US" sz="1400" dirty="0">
                <a:solidFill>
                  <a:srgbClr val="C00000"/>
                </a:solidFill>
              </a:rPr>
            </a:br>
            <a:endParaRPr lang="en-US" sz="1400" dirty="0">
              <a:solidFill>
                <a:srgbClr val="C00000"/>
              </a:solidFill>
            </a:endParaRPr>
          </a:p>
          <a:p>
            <a:pPr marL="114300" indent="-114300"/>
            <a:r>
              <a:rPr lang="en-US" sz="1400" dirty="0">
                <a:solidFill>
                  <a:srgbClr val="C00000"/>
                </a:solidFill>
              </a:rPr>
              <a:t>These edges should be removed from the </a:t>
            </a:r>
            <a:r>
              <a:rPr lang="en-US" sz="1400" dirty="0" smtClean="0">
                <a:solidFill>
                  <a:srgbClr val="C00000"/>
                </a:solidFill>
              </a:rPr>
              <a:t>triangulation</a:t>
            </a:r>
            <a:endParaRPr lang="en-US" sz="1400" dirty="0">
              <a:solidFill>
                <a:srgbClr val="C00000"/>
              </a:solidFill>
            </a:endParaRPr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447800"/>
            <a:ext cx="6278562" cy="44545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3526622" y="2343583"/>
            <a:ext cx="1807379" cy="2415765"/>
            <a:chOff x="3221822" y="2537235"/>
            <a:chExt cx="1807379" cy="2415765"/>
          </a:xfrm>
        </p:grpSpPr>
        <p:cxnSp>
          <p:nvCxnSpPr>
            <p:cNvPr id="9" name="Straight Connector 8"/>
            <p:cNvCxnSpPr/>
            <p:nvPr/>
          </p:nvCxnSpPr>
          <p:spPr>
            <a:xfrm flipV="1">
              <a:off x="3221822" y="2537235"/>
              <a:ext cx="296959" cy="1577565"/>
            </a:xfrm>
            <a:prstGeom prst="line">
              <a:avLst/>
            </a:prstGeom>
            <a:ln>
              <a:solidFill>
                <a:srgbClr val="FF0000"/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3221822" y="4114800"/>
              <a:ext cx="1045378" cy="838200"/>
            </a:xfrm>
            <a:prstGeom prst="line">
              <a:avLst/>
            </a:prstGeom>
            <a:ln>
              <a:solidFill>
                <a:srgbClr val="FF0000"/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 flipV="1">
              <a:off x="3518781" y="2537235"/>
              <a:ext cx="778680" cy="381000"/>
            </a:xfrm>
            <a:prstGeom prst="line">
              <a:avLst/>
            </a:prstGeom>
            <a:ln>
              <a:solidFill>
                <a:srgbClr val="FF0000"/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 flipV="1">
              <a:off x="4283878" y="2918235"/>
              <a:ext cx="745322" cy="1348965"/>
            </a:xfrm>
            <a:prstGeom prst="line">
              <a:avLst/>
            </a:prstGeom>
            <a:ln>
              <a:solidFill>
                <a:srgbClr val="FF0000"/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H="1">
              <a:off x="4267200" y="4267200"/>
              <a:ext cx="762001" cy="685800"/>
            </a:xfrm>
            <a:prstGeom prst="line">
              <a:avLst/>
            </a:prstGeom>
            <a:ln>
              <a:solidFill>
                <a:srgbClr val="FF0000"/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3526622" y="2590800"/>
            <a:ext cx="2119798" cy="1825648"/>
            <a:chOff x="3526622" y="2590800"/>
            <a:chExt cx="2119798" cy="1825648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3526622" y="2971800"/>
              <a:ext cx="522689" cy="21336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V="1">
              <a:off x="4049311" y="2590800"/>
              <a:ext cx="461729" cy="59436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V="1">
              <a:off x="4655820" y="3489960"/>
              <a:ext cx="990600" cy="2438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V="1">
              <a:off x="3931920" y="3921148"/>
              <a:ext cx="228600" cy="4953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3600450" y="2557236"/>
            <a:ext cx="1590675" cy="1876425"/>
            <a:chOff x="3286125" y="2705100"/>
            <a:chExt cx="1590675" cy="1876425"/>
          </a:xfrm>
        </p:grpSpPr>
        <p:sp>
          <p:nvSpPr>
            <p:cNvPr id="40" name="Oval 39"/>
            <p:cNvSpPr/>
            <p:nvPr/>
          </p:nvSpPr>
          <p:spPr>
            <a:xfrm>
              <a:off x="3286125" y="3105150"/>
              <a:ext cx="228600" cy="2286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4000500" y="2705100"/>
              <a:ext cx="228600" cy="2286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4648200" y="3657600"/>
              <a:ext cx="228600" cy="2286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3552825" y="4352925"/>
              <a:ext cx="228600" cy="2286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85665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6" presetClass="emph" presetSubtype="0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10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50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35" presetClass="emph" presetSubtype="0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7"/>
                                            </p:cond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Constrained </a:t>
            </a:r>
            <a:r>
              <a:rPr lang="en-US" dirty="0"/>
              <a:t>Delaunay Triangulation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1093" y="1457170"/>
            <a:ext cx="6270501" cy="4486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228600" y="1660935"/>
            <a:ext cx="2438400" cy="3098413"/>
          </a:xfrm>
          <a:noFill/>
        </p:spPr>
        <p:txBody>
          <a:bodyPr anchor="ctr">
            <a:normAutofit/>
          </a:bodyPr>
          <a:lstStyle/>
          <a:p>
            <a:pPr marL="114300" indent="-114300"/>
            <a:r>
              <a:rPr lang="en-US" sz="1400" dirty="0" smtClean="0"/>
              <a:t>The final Constrained Delaunay Triangulation will look this way</a:t>
            </a:r>
            <a:br>
              <a:rPr lang="en-US" sz="1400" dirty="0" smtClean="0"/>
            </a:br>
            <a:endParaRPr lang="en-US" sz="1400" dirty="0" smtClean="0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7875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514168"/>
            <a:ext cx="6267450" cy="474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114" name="Group 4113"/>
          <p:cNvGrpSpPr/>
          <p:nvPr/>
        </p:nvGrpSpPr>
        <p:grpSpPr>
          <a:xfrm>
            <a:off x="3657602" y="1941767"/>
            <a:ext cx="2895598" cy="3169983"/>
            <a:chOff x="3657602" y="1941767"/>
            <a:chExt cx="2895598" cy="3169983"/>
          </a:xfrm>
        </p:grpSpPr>
        <p:cxnSp>
          <p:nvCxnSpPr>
            <p:cNvPr id="29" name="Straight Connector 28"/>
            <p:cNvCxnSpPr/>
            <p:nvPr/>
          </p:nvCxnSpPr>
          <p:spPr>
            <a:xfrm>
              <a:off x="4117975" y="2143125"/>
              <a:ext cx="560545" cy="101733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H="1">
              <a:off x="4678520" y="1941767"/>
              <a:ext cx="309406" cy="119964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H="1">
              <a:off x="4688046" y="1941767"/>
              <a:ext cx="493554" cy="121869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H="1">
              <a:off x="4688046" y="2327784"/>
              <a:ext cx="1407954" cy="83267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H="1" flipV="1">
              <a:off x="4678522" y="3160458"/>
              <a:ext cx="1188878" cy="26854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H="1">
              <a:off x="4886325" y="3429000"/>
              <a:ext cx="981076" cy="6858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5883276" y="3429000"/>
              <a:ext cx="117474" cy="8382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H="1">
              <a:off x="5984876" y="3352800"/>
              <a:ext cx="568324" cy="9144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H="1">
              <a:off x="4191000" y="4127500"/>
              <a:ext cx="687388" cy="9144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H="1" flipV="1">
              <a:off x="4191001" y="5060950"/>
              <a:ext cx="1458912" cy="508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H="1">
              <a:off x="3657602" y="4127500"/>
              <a:ext cx="1184782" cy="61595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H="1">
              <a:off x="3810000" y="3141408"/>
              <a:ext cx="878046" cy="39554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flipH="1" flipV="1">
              <a:off x="3810000" y="3536950"/>
              <a:ext cx="1032384" cy="59055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Constrained Delaunay </a:t>
            </a:r>
            <a:r>
              <a:rPr lang="en-US" dirty="0" smtClean="0"/>
              <a:t>Triangulation </a:t>
            </a:r>
            <a:br>
              <a:rPr lang="en-US" dirty="0" smtClean="0"/>
            </a:br>
            <a:r>
              <a:rPr lang="en-US" dirty="0" smtClean="0"/>
              <a:t>more complicated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2286000" cy="4525963"/>
          </a:xfrm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txBody>
          <a:bodyPr>
            <a:normAutofit/>
          </a:bodyPr>
          <a:lstStyle/>
          <a:p>
            <a:r>
              <a:rPr lang="en-US" sz="1400" dirty="0" smtClean="0"/>
              <a:t>Given another set of points it is the corresponding triangulation</a:t>
            </a:r>
          </a:p>
          <a:p>
            <a:r>
              <a:rPr lang="en-US" sz="1400" dirty="0" smtClean="0">
                <a:solidFill>
                  <a:srgbClr val="FFC000"/>
                </a:solidFill>
              </a:rPr>
              <a:t>We need these segments to exist in the triangulation</a:t>
            </a:r>
          </a:p>
          <a:p>
            <a:r>
              <a:rPr lang="en-US" sz="1400" dirty="0">
                <a:solidFill>
                  <a:srgbClr val="C00000"/>
                </a:solidFill>
              </a:rPr>
              <a:t>These intersections point to conflicts with existing triangulation’s </a:t>
            </a:r>
            <a:r>
              <a:rPr lang="en-US" sz="1400" dirty="0" smtClean="0">
                <a:solidFill>
                  <a:srgbClr val="C00000"/>
                </a:solidFill>
              </a:rPr>
              <a:t>edges</a:t>
            </a:r>
          </a:p>
          <a:p>
            <a:r>
              <a:rPr lang="en-US" sz="1400" dirty="0" smtClean="0">
                <a:solidFill>
                  <a:srgbClr val="C00000"/>
                </a:solidFill>
              </a:rPr>
              <a:t>These edges should be removed from the triangulation</a:t>
            </a:r>
          </a:p>
          <a:p>
            <a:pPr marL="0" indent="0">
              <a:buNone/>
            </a:pPr>
            <a:endParaRPr lang="en-US" sz="1600" dirty="0">
              <a:solidFill>
                <a:srgbClr val="FF0000"/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3657600" y="2438400"/>
            <a:ext cx="3581400" cy="3276600"/>
            <a:chOff x="3657600" y="2438400"/>
            <a:chExt cx="3581400" cy="3276600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3657600" y="2438400"/>
              <a:ext cx="3581400" cy="1957385"/>
            </a:xfrm>
            <a:prstGeom prst="line">
              <a:avLst/>
            </a:prstGeom>
            <a:ln>
              <a:solidFill>
                <a:srgbClr val="00B050"/>
              </a:solidFill>
            </a:ln>
            <a:effectLst>
              <a:glow rad="1016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3657600" y="2438400"/>
              <a:ext cx="1524000" cy="3276600"/>
            </a:xfrm>
            <a:prstGeom prst="line">
              <a:avLst/>
            </a:prstGeom>
            <a:ln>
              <a:solidFill>
                <a:srgbClr val="00B050"/>
              </a:solidFill>
            </a:ln>
            <a:effectLst>
              <a:glow rad="1016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15" name="Group 4114"/>
          <p:cNvGrpSpPr/>
          <p:nvPr/>
        </p:nvGrpSpPr>
        <p:grpSpPr>
          <a:xfrm>
            <a:off x="4038600" y="2866104"/>
            <a:ext cx="2286000" cy="2302796"/>
            <a:chOff x="4038600" y="2866104"/>
            <a:chExt cx="2286000" cy="2302796"/>
          </a:xfrm>
        </p:grpSpPr>
        <p:sp>
          <p:nvSpPr>
            <p:cNvPr id="17" name="Oval 16"/>
            <p:cNvSpPr/>
            <p:nvPr/>
          </p:nvSpPr>
          <p:spPr>
            <a:xfrm>
              <a:off x="4481052" y="2866104"/>
              <a:ext cx="152400" cy="1524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4766184" y="2989008"/>
              <a:ext cx="152400" cy="1524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4688045" y="2976211"/>
              <a:ext cx="71280" cy="8356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5105400" y="3200400"/>
              <a:ext cx="152400" cy="1524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5632450" y="3479800"/>
              <a:ext cx="152400" cy="1524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6172200" y="3768725"/>
              <a:ext cx="152400" cy="1524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4213225" y="3733800"/>
              <a:ext cx="152400" cy="1524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4454525" y="4210050"/>
              <a:ext cx="152400" cy="1524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4518025" y="4397375"/>
              <a:ext cx="152400" cy="1524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4810125" y="5016500"/>
              <a:ext cx="152400" cy="1524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4038600" y="3329940"/>
              <a:ext cx="152400" cy="1524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/>
            <p:nvPr/>
          </p:nvSpPr>
          <p:spPr>
            <a:xfrm>
              <a:off x="5848350" y="3590925"/>
              <a:ext cx="152400" cy="1524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98716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35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2" dur="1000" fill="hold"/>
                                        <p:tgtEl>
                                          <p:spTgt spid="4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35" presetClass="emph" presetSubtype="0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0" dur="1000" fill="hold"/>
                                        <p:tgtEl>
                                          <p:spTgt spid="4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504950"/>
            <a:ext cx="6267450" cy="474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Constrained Delaunay Triangulation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2057400" cy="1600199"/>
          </a:xfrm>
        </p:spPr>
        <p:txBody>
          <a:bodyPr anchor="ctr"/>
          <a:lstStyle/>
          <a:p>
            <a:r>
              <a:rPr lang="en-US" sz="1400" dirty="0" smtClean="0"/>
              <a:t>Now we need to rebuild the triangulation inside the colored polygons</a:t>
            </a:r>
            <a:endParaRPr lang="en-US" sz="1400" dirty="0"/>
          </a:p>
        </p:txBody>
      </p:sp>
      <p:grpSp>
        <p:nvGrpSpPr>
          <p:cNvPr id="5" name="Group 4"/>
          <p:cNvGrpSpPr/>
          <p:nvPr/>
        </p:nvGrpSpPr>
        <p:grpSpPr>
          <a:xfrm>
            <a:off x="3657600" y="2438400"/>
            <a:ext cx="3581400" cy="3276600"/>
            <a:chOff x="3657600" y="2438400"/>
            <a:chExt cx="3581400" cy="327660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3657600" y="2438400"/>
              <a:ext cx="3581400" cy="1957385"/>
            </a:xfrm>
            <a:prstGeom prst="line">
              <a:avLst/>
            </a:prstGeom>
            <a:ln>
              <a:solidFill>
                <a:srgbClr val="00B050"/>
              </a:solidFill>
            </a:ln>
            <a:effectLst>
              <a:glow rad="1016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3657600" y="2438400"/>
              <a:ext cx="1524000" cy="3276600"/>
            </a:xfrm>
            <a:prstGeom prst="line">
              <a:avLst/>
            </a:prstGeom>
            <a:ln>
              <a:solidFill>
                <a:srgbClr val="00B050"/>
              </a:solidFill>
            </a:ln>
            <a:effectLst>
              <a:glow rad="1016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00945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atch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hatch">
      <a:fillStyleLst>
        <a:solidFill>
          <a:schemeClr val="phClr"/>
        </a:solidFill>
        <a:gradFill rotWithShape="1">
          <a:gsLst>
            <a:gs pos="0">
              <a:schemeClr val="phClr">
                <a:tint val="79000"/>
                <a:satMod val="180000"/>
              </a:schemeClr>
            </a:gs>
            <a:gs pos="65000">
              <a:schemeClr val="phClr">
                <a:tint val="52000"/>
                <a:satMod val="250000"/>
              </a:schemeClr>
            </a:gs>
            <a:gs pos="100000">
              <a:schemeClr val="phClr">
                <a:tint val="29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8700000"/>
            </a:lightRig>
          </a:scene3d>
          <a:sp3d contourW="12700" prstMaterial="dkEdge">
            <a:bevelT w="0" h="0" prst="relaxedInset"/>
            <a:contourClr>
              <a:schemeClr val="phClr">
                <a:shade val="65000"/>
                <a:satMod val="15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13200000"/>
            </a:lightRig>
          </a:scene3d>
          <a:sp3d prstMaterial="dkEdge">
            <a:bevelT w="63500" h="50800" prst="relaxedIns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hade val="95000"/>
                <a:satMod val="200000"/>
              </a:schemeClr>
            </a:gs>
            <a:gs pos="53000">
              <a:schemeClr val="phClr">
                <a:shade val="60000"/>
                <a:satMod val="220000"/>
              </a:schemeClr>
            </a:gs>
            <a:gs pos="100000">
              <a:schemeClr val="phClr">
                <a:shade val="45000"/>
                <a:satMod val="22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3000"/>
                <a:shade val="97000"/>
                <a:satMod val="230000"/>
              </a:schemeClr>
            </a:gs>
            <a:gs pos="100000">
              <a:schemeClr val="phClr">
                <a:shade val="35000"/>
                <a:satMod val="250000"/>
              </a:schemeClr>
            </a:gs>
          </a:gsLst>
          <a:path path="circle">
            <a:fillToRect l="15000" t="50000" r="85000" b="6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Thatch</Template>
  <TotalTime>2456</TotalTime>
  <Words>552</Words>
  <Application>Microsoft Office PowerPoint</Application>
  <PresentationFormat>On-screen Show (4:3)</PresentationFormat>
  <Paragraphs>116</Paragraphs>
  <Slides>26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Thatch</vt:lpstr>
      <vt:lpstr>Constrained Delaunay Triangulation</vt:lpstr>
      <vt:lpstr>Table of content</vt:lpstr>
      <vt:lpstr>Delaunay Triangulation</vt:lpstr>
      <vt:lpstr>Constrained Delaunay Triangulation</vt:lpstr>
      <vt:lpstr>Examples</vt:lpstr>
      <vt:lpstr>Constrained Delaunay Triangulation</vt:lpstr>
      <vt:lpstr>Constrained Delaunay Triangulation</vt:lpstr>
      <vt:lpstr>Constrained Delaunay Triangulation  more complicated case</vt:lpstr>
      <vt:lpstr>Constrained Delaunay Triangulation</vt:lpstr>
      <vt:lpstr>Constrained Delaunay Triangulation</vt:lpstr>
      <vt:lpstr>Constrained Delaunay Triangulation Another Example</vt:lpstr>
      <vt:lpstr>Constrained Delaunay Triangulation Another Example</vt:lpstr>
      <vt:lpstr>Applications</vt:lpstr>
      <vt:lpstr>Implemented Algorithm</vt:lpstr>
      <vt:lpstr>Algorithm description</vt:lpstr>
      <vt:lpstr>Algorithm description</vt:lpstr>
      <vt:lpstr>Algorithm description</vt:lpstr>
      <vt:lpstr>Algorithm description</vt:lpstr>
      <vt:lpstr>Algorithm description</vt:lpstr>
      <vt:lpstr>Algorithm description</vt:lpstr>
      <vt:lpstr>Algorithm’s summary</vt:lpstr>
      <vt:lpstr>Available algorithms</vt:lpstr>
      <vt:lpstr>TODO list</vt:lpstr>
      <vt:lpstr>PowerPoint Presentation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Constrained Delaunay Triangulation</dc:title>
  <dc:creator>alexanderva</dc:creator>
  <cp:lastModifiedBy>alexanderva</cp:lastModifiedBy>
  <cp:revision>173</cp:revision>
  <dcterms:created xsi:type="dcterms:W3CDTF">2006-08-16T00:00:00Z</dcterms:created>
  <dcterms:modified xsi:type="dcterms:W3CDTF">2012-06-16T21:34:58Z</dcterms:modified>
</cp:coreProperties>
</file>