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68" r:id="rId23"/>
    <p:sldId id="283" r:id="rId24"/>
    <p:sldId id="284" r:id="rId25"/>
    <p:sldId id="287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268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38" autoAdjust="0"/>
  </p:normalViewPr>
  <p:slideViewPr>
    <p:cSldViewPr>
      <p:cViewPr>
        <p:scale>
          <a:sx n="50" d="100"/>
          <a:sy n="50" d="100"/>
        </p:scale>
        <p:origin x="-186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</a:t>
          </a:r>
          <a:r>
            <a:rPr lang="en-US" dirty="0" smtClean="0"/>
            <a:t>of the </a:t>
          </a:r>
          <a:r>
            <a:rPr lang="en-US" dirty="0" smtClean="0"/>
            <a:t>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7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7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7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7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7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7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AA8D485E-F16D-4AF8-82FC-CB73AF63A75A}" srcId="{DB299D46-02EF-4C4A-A2A3-BC8A2FA70B0B}" destId="{42EBD018-7771-49D3-A1E2-6BBE4A523DC1}" srcOrd="6" destOrd="0" parTransId="{7B1F49D5-BDD5-457D-9441-D2ED48DCE804}" sibTransId="{4680815A-8A2C-4CDC-97E6-F327DD95DC6B}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E336CF4E-2EE7-4819-B9DA-5BE758FE30F2}" type="presParOf" srcId="{8BCF802A-4DCF-4A5D-9975-889F70F88A8E}" destId="{3DAF4AF8-FDF4-449C-B4DB-34D874B57A91}" srcOrd="24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5" destOrd="0" presId="urn:microsoft.com/office/officeart/2005/8/layout/list1"/>
    <dgm:cxn modelId="{6E680197-75C6-4EFD-8A21-48F1B21B868D}" type="presParOf" srcId="{8BCF802A-4DCF-4A5D-9975-889F70F88A8E}" destId="{493081BA-07EE-4108-B078-182254C0D7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25D43-B65E-4A25-B039-337112B56B4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00BC-4B1E-4011-82E5-8215F3E87BE4}">
      <dgm:prSet phldrT="[Text]"/>
      <dgm:spPr/>
      <dgm:t>
        <a:bodyPr/>
        <a:lstStyle/>
        <a:p>
          <a:r>
            <a:rPr lang="en-US" dirty="0" smtClean="0"/>
            <a:t>Pick  one constraint</a:t>
          </a:r>
          <a:endParaRPr lang="en-US" dirty="0"/>
        </a:p>
      </dgm:t>
    </dgm:pt>
    <dgm:pt modelId="{2C849661-D8F6-4E5F-8010-3E4A1097452A}" type="parTrans" cxnId="{5FC283F4-5867-47D0-9657-613D62EB93F3}">
      <dgm:prSet/>
      <dgm:spPr/>
      <dgm:t>
        <a:bodyPr/>
        <a:lstStyle/>
        <a:p>
          <a:endParaRPr lang="en-US"/>
        </a:p>
      </dgm:t>
    </dgm:pt>
    <dgm:pt modelId="{1795B07D-893B-4E6E-9D26-57F4B3FD181E}" type="sibTrans" cxnId="{5FC283F4-5867-47D0-9657-613D62EB93F3}">
      <dgm:prSet/>
      <dgm:spPr/>
      <dgm:t>
        <a:bodyPr/>
        <a:lstStyle/>
        <a:p>
          <a:endParaRPr lang="en-US"/>
        </a:p>
      </dgm:t>
    </dgm:pt>
    <dgm:pt modelId="{8A31C0AC-470F-4FBD-9D46-97FE107EDF36}">
      <dgm:prSet phldrT="[Text]"/>
      <dgm:spPr/>
      <dgm:t>
        <a:bodyPr/>
        <a:lstStyle/>
        <a:p>
          <a:r>
            <a:rPr lang="en-US" dirty="0" smtClean="0"/>
            <a:t>Delete all triangles having an edge that intersects the constraint</a:t>
          </a:r>
          <a:endParaRPr lang="en-US" dirty="0"/>
        </a:p>
      </dgm:t>
    </dgm:pt>
    <dgm:pt modelId="{9FD97F31-B924-410C-B4D7-84E12F3FB017}" type="parTrans" cxnId="{917FD770-CA18-4638-A8D4-678791D41979}">
      <dgm:prSet/>
      <dgm:spPr/>
      <dgm:t>
        <a:bodyPr/>
        <a:lstStyle/>
        <a:p>
          <a:endParaRPr lang="en-US"/>
        </a:p>
      </dgm:t>
    </dgm:pt>
    <dgm:pt modelId="{2B60B8A0-B01B-44E2-822D-BB9D92EF278B}" type="sibTrans" cxnId="{917FD770-CA18-4638-A8D4-678791D41979}">
      <dgm:prSet/>
      <dgm:spPr/>
      <dgm:t>
        <a:bodyPr/>
        <a:lstStyle/>
        <a:p>
          <a:endParaRPr lang="en-US"/>
        </a:p>
      </dgm:t>
    </dgm:pt>
    <dgm:pt modelId="{58000B83-43D1-4158-84A5-197C7AA96ED9}">
      <dgm:prSet phldrT="[Text]"/>
      <dgm:spPr/>
      <dgm:t>
        <a:bodyPr/>
        <a:lstStyle/>
        <a:p>
          <a:r>
            <a:rPr lang="en-US" dirty="0" smtClean="0"/>
            <a:t>Insert the constrained edge</a:t>
          </a:r>
          <a:endParaRPr lang="en-US" dirty="0"/>
        </a:p>
      </dgm:t>
    </dgm:pt>
    <dgm:pt modelId="{95C1AA50-19E5-4485-8683-381ABDA86166}" type="parTrans" cxnId="{3211CF02-A313-435A-B84F-C9D165A99716}">
      <dgm:prSet/>
      <dgm:spPr/>
      <dgm:t>
        <a:bodyPr/>
        <a:lstStyle/>
        <a:p>
          <a:endParaRPr lang="en-US"/>
        </a:p>
      </dgm:t>
    </dgm:pt>
    <dgm:pt modelId="{FBA5094D-253B-4790-9656-726ABCC7E91B}" type="sibTrans" cxnId="{3211CF02-A313-435A-B84F-C9D165A99716}">
      <dgm:prSet/>
      <dgm:spPr/>
      <dgm:t>
        <a:bodyPr/>
        <a:lstStyle/>
        <a:p>
          <a:endParaRPr lang="en-US"/>
        </a:p>
      </dgm:t>
    </dgm:pt>
    <dgm:pt modelId="{6B168488-94A8-45AB-879B-55E5AA3152E4}">
      <dgm:prSet phldrT="[Text]"/>
      <dgm:spPr/>
      <dgm:t>
        <a:bodyPr/>
        <a:lstStyle/>
        <a:p>
          <a:r>
            <a:rPr lang="en-US" dirty="0" smtClean="0"/>
            <a:t>Build partial triangulation for those polygons </a:t>
          </a:r>
          <a:endParaRPr lang="en-US" dirty="0"/>
        </a:p>
      </dgm:t>
    </dgm:pt>
    <dgm:pt modelId="{891CFD88-41E3-4D6A-AFD1-E7B5131DF073}" type="parTrans" cxnId="{1F7F2E9D-BE1F-4B1A-8E78-7759A002024F}">
      <dgm:prSet/>
      <dgm:spPr/>
      <dgm:t>
        <a:bodyPr/>
        <a:lstStyle/>
        <a:p>
          <a:endParaRPr lang="en-US"/>
        </a:p>
      </dgm:t>
    </dgm:pt>
    <dgm:pt modelId="{606F8C01-9345-4ECE-AA1A-B6E5C5A81716}" type="sibTrans" cxnId="{1F7F2E9D-BE1F-4B1A-8E78-7759A002024F}">
      <dgm:prSet/>
      <dgm:spPr/>
      <dgm:t>
        <a:bodyPr/>
        <a:lstStyle/>
        <a:p>
          <a:endParaRPr lang="en-US"/>
        </a:p>
      </dgm:t>
    </dgm:pt>
    <dgm:pt modelId="{3FD857F1-965B-4D6D-A919-9F1229D6DC4E}">
      <dgm:prSet phldrT="[Text]"/>
      <dgm:spPr/>
      <dgm:t>
        <a:bodyPr/>
        <a:lstStyle/>
        <a:p>
          <a:r>
            <a:rPr lang="en-US" dirty="0" smtClean="0"/>
            <a:t>Take two polygons created after triangles deletion and constraint edge insertion</a:t>
          </a:r>
          <a:endParaRPr lang="en-US" dirty="0"/>
        </a:p>
      </dgm:t>
    </dgm:pt>
    <dgm:pt modelId="{497CE48D-961B-4A8A-840F-B50DFA12D5F9}" type="parTrans" cxnId="{AC7107DA-A522-4380-A88E-09A256AD9EAC}">
      <dgm:prSet/>
      <dgm:spPr/>
      <dgm:t>
        <a:bodyPr/>
        <a:lstStyle/>
        <a:p>
          <a:endParaRPr lang="en-US"/>
        </a:p>
      </dgm:t>
    </dgm:pt>
    <dgm:pt modelId="{38A3234B-F216-41DD-A5B2-2CE1B0ABCD07}" type="sibTrans" cxnId="{AC7107DA-A522-4380-A88E-09A256AD9EAC}">
      <dgm:prSet/>
      <dgm:spPr/>
      <dgm:t>
        <a:bodyPr/>
        <a:lstStyle/>
        <a:p>
          <a:endParaRPr lang="en-US"/>
        </a:p>
      </dgm:t>
    </dgm:pt>
    <dgm:pt modelId="{5B8F3A42-9647-4F9C-BFEC-6413F16D293F}" type="pres">
      <dgm:prSet presAssocID="{6E525D43-B65E-4A25-B039-337112B56B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2FDE5-E581-4060-9F3F-2BD21E920B18}" type="pres">
      <dgm:prSet presAssocID="{6E525D43-B65E-4A25-B039-337112B56B4D}" presName="cycle" presStyleCnt="0"/>
      <dgm:spPr/>
    </dgm:pt>
    <dgm:pt modelId="{FC6F747A-E1D9-4147-9722-4F3A2DC55911}" type="pres">
      <dgm:prSet presAssocID="{9F8D00BC-4B1E-4011-82E5-8215F3E87BE4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176C4-A68B-4390-BE5B-5CC4732386B4}" type="pres">
      <dgm:prSet presAssocID="{1795B07D-893B-4E6E-9D26-57F4B3FD181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064C937-B3FF-48A4-A6DB-C4E799F4344A}" type="pres">
      <dgm:prSet presAssocID="{8A31C0AC-470F-4FBD-9D46-97FE107EDF36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FDE4-E573-49DB-BDB6-FDE41C67E34A}" type="pres">
      <dgm:prSet presAssocID="{58000B83-43D1-4158-84A5-197C7AA96ED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B9EE5-CDBF-4D08-92D0-01A4D9CAB7A2}" type="pres">
      <dgm:prSet presAssocID="{3FD857F1-965B-4D6D-A919-9F1229D6DC4E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D3D2D-4767-484E-9372-8197BC522DAB}" type="pres">
      <dgm:prSet presAssocID="{6B168488-94A8-45AB-879B-55E5AA3152E4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F80A8-A2DC-4A48-ACD2-0C59FB608223}" type="presOf" srcId="{3FD857F1-965B-4D6D-A919-9F1229D6DC4E}" destId="{6D2B9EE5-CDBF-4D08-92D0-01A4D9CAB7A2}" srcOrd="0" destOrd="0" presId="urn:microsoft.com/office/officeart/2005/8/layout/cycle3"/>
    <dgm:cxn modelId="{E52B5D3F-A10B-4E7D-B42E-4AB1A13DFDC3}" type="presOf" srcId="{9F8D00BC-4B1E-4011-82E5-8215F3E87BE4}" destId="{FC6F747A-E1D9-4147-9722-4F3A2DC55911}" srcOrd="0" destOrd="0" presId="urn:microsoft.com/office/officeart/2005/8/layout/cycle3"/>
    <dgm:cxn modelId="{34BC580F-CC6B-407C-B9D7-C63853FB9717}" type="presOf" srcId="{6B168488-94A8-45AB-879B-55E5AA3152E4}" destId="{827D3D2D-4767-484E-9372-8197BC522DAB}" srcOrd="0" destOrd="0" presId="urn:microsoft.com/office/officeart/2005/8/layout/cycle3"/>
    <dgm:cxn modelId="{917FD770-CA18-4638-A8D4-678791D41979}" srcId="{6E525D43-B65E-4A25-B039-337112B56B4D}" destId="{8A31C0AC-470F-4FBD-9D46-97FE107EDF36}" srcOrd="1" destOrd="0" parTransId="{9FD97F31-B924-410C-B4D7-84E12F3FB017}" sibTransId="{2B60B8A0-B01B-44E2-822D-BB9D92EF278B}"/>
    <dgm:cxn modelId="{AC7107DA-A522-4380-A88E-09A256AD9EAC}" srcId="{6E525D43-B65E-4A25-B039-337112B56B4D}" destId="{3FD857F1-965B-4D6D-A919-9F1229D6DC4E}" srcOrd="3" destOrd="0" parTransId="{497CE48D-961B-4A8A-840F-B50DFA12D5F9}" sibTransId="{38A3234B-F216-41DD-A5B2-2CE1B0ABCD07}"/>
    <dgm:cxn modelId="{1F7F2E9D-BE1F-4B1A-8E78-7759A002024F}" srcId="{6E525D43-B65E-4A25-B039-337112B56B4D}" destId="{6B168488-94A8-45AB-879B-55E5AA3152E4}" srcOrd="4" destOrd="0" parTransId="{891CFD88-41E3-4D6A-AFD1-E7B5131DF073}" sibTransId="{606F8C01-9345-4ECE-AA1A-B6E5C5A81716}"/>
    <dgm:cxn modelId="{3211CF02-A313-435A-B84F-C9D165A99716}" srcId="{6E525D43-B65E-4A25-B039-337112B56B4D}" destId="{58000B83-43D1-4158-84A5-197C7AA96ED9}" srcOrd="2" destOrd="0" parTransId="{95C1AA50-19E5-4485-8683-381ABDA86166}" sibTransId="{FBA5094D-253B-4790-9656-726ABCC7E91B}"/>
    <dgm:cxn modelId="{5FC283F4-5867-47D0-9657-613D62EB93F3}" srcId="{6E525D43-B65E-4A25-B039-337112B56B4D}" destId="{9F8D00BC-4B1E-4011-82E5-8215F3E87BE4}" srcOrd="0" destOrd="0" parTransId="{2C849661-D8F6-4E5F-8010-3E4A1097452A}" sibTransId="{1795B07D-893B-4E6E-9D26-57F4B3FD181E}"/>
    <dgm:cxn modelId="{5AB62472-F767-4981-8C88-71D45248D1C3}" type="presOf" srcId="{6E525D43-B65E-4A25-B039-337112B56B4D}" destId="{5B8F3A42-9647-4F9C-BFEC-6413F16D293F}" srcOrd="0" destOrd="0" presId="urn:microsoft.com/office/officeart/2005/8/layout/cycle3"/>
    <dgm:cxn modelId="{21444218-FF98-4718-9DBB-14C967D5EE44}" type="presOf" srcId="{8A31C0AC-470F-4FBD-9D46-97FE107EDF36}" destId="{9064C937-B3FF-48A4-A6DB-C4E799F4344A}" srcOrd="0" destOrd="0" presId="urn:microsoft.com/office/officeart/2005/8/layout/cycle3"/>
    <dgm:cxn modelId="{7ACBA43C-06F7-4B38-A63C-D89366E0D6B0}" type="presOf" srcId="{58000B83-43D1-4158-84A5-197C7AA96ED9}" destId="{CC3CFDE4-E573-49DB-BDB6-FDE41C67E34A}" srcOrd="0" destOrd="0" presId="urn:microsoft.com/office/officeart/2005/8/layout/cycle3"/>
    <dgm:cxn modelId="{D9652651-C90F-41DF-AFBB-72E2ABF98055}" type="presOf" srcId="{1795B07D-893B-4E6E-9D26-57F4B3FD181E}" destId="{207176C4-A68B-4390-BE5B-5CC4732386B4}" srcOrd="0" destOrd="0" presId="urn:microsoft.com/office/officeart/2005/8/layout/cycle3"/>
    <dgm:cxn modelId="{2D98DD6E-04CD-4E3D-805B-145EEF524FB0}" type="presParOf" srcId="{5B8F3A42-9647-4F9C-BFEC-6413F16D293F}" destId="{B6D2FDE5-E581-4060-9F3F-2BD21E920B18}" srcOrd="0" destOrd="0" presId="urn:microsoft.com/office/officeart/2005/8/layout/cycle3"/>
    <dgm:cxn modelId="{6AD90972-202C-40A3-AA41-8DDBF5B384AA}" type="presParOf" srcId="{B6D2FDE5-E581-4060-9F3F-2BD21E920B18}" destId="{FC6F747A-E1D9-4147-9722-4F3A2DC55911}" srcOrd="0" destOrd="0" presId="urn:microsoft.com/office/officeart/2005/8/layout/cycle3"/>
    <dgm:cxn modelId="{9817F551-7C8A-4F0A-952C-E9527F388C4B}" type="presParOf" srcId="{B6D2FDE5-E581-4060-9F3F-2BD21E920B18}" destId="{207176C4-A68B-4390-BE5B-5CC4732386B4}" srcOrd="1" destOrd="0" presId="urn:microsoft.com/office/officeart/2005/8/layout/cycle3"/>
    <dgm:cxn modelId="{9090AD3D-970D-4EB5-92AC-7C417C91CD0E}" type="presParOf" srcId="{B6D2FDE5-E581-4060-9F3F-2BD21E920B18}" destId="{9064C937-B3FF-48A4-A6DB-C4E799F4344A}" srcOrd="2" destOrd="0" presId="urn:microsoft.com/office/officeart/2005/8/layout/cycle3"/>
    <dgm:cxn modelId="{9AB2F6CD-C893-4D99-A230-088EFA749E98}" type="presParOf" srcId="{B6D2FDE5-E581-4060-9F3F-2BD21E920B18}" destId="{CC3CFDE4-E573-49DB-BDB6-FDE41C67E34A}" srcOrd="3" destOrd="0" presId="urn:microsoft.com/office/officeart/2005/8/layout/cycle3"/>
    <dgm:cxn modelId="{9BFE968C-B165-4F21-8991-06CA73C8BCB1}" type="presParOf" srcId="{B6D2FDE5-E581-4060-9F3F-2BD21E920B18}" destId="{6D2B9EE5-CDBF-4D08-92D0-01A4D9CAB7A2}" srcOrd="4" destOrd="0" presId="urn:microsoft.com/office/officeart/2005/8/layout/cycle3"/>
    <dgm:cxn modelId="{E61FAC9B-4689-45A2-A2FE-9C1E11F8C7B1}" type="presParOf" srcId="{B6D2FDE5-E581-4060-9F3F-2BD21E920B18}" destId="{827D3D2D-4767-484E-9372-8197BC522DA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C4EA-CE6F-4599-A4D6-A5D0B6FE7B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6BADC-7678-4BBA-BA14-501057EE8D6B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46875F61-3DB0-4F02-BCD2-3E3597125E31}" type="parTrans" cxnId="{6F709EDB-63F0-4DBE-B308-4A38F2A01412}">
      <dgm:prSet/>
      <dgm:spPr/>
      <dgm:t>
        <a:bodyPr/>
        <a:lstStyle/>
        <a:p>
          <a:endParaRPr lang="en-US"/>
        </a:p>
      </dgm:t>
    </dgm:pt>
    <dgm:pt modelId="{1B157EB2-4DC7-4922-8C8D-0934E719F344}" type="sibTrans" cxnId="{6F709EDB-63F0-4DBE-B308-4A38F2A01412}">
      <dgm:prSet/>
      <dgm:spPr/>
      <dgm:t>
        <a:bodyPr/>
        <a:lstStyle/>
        <a:p>
          <a:endParaRPr lang="en-US"/>
        </a:p>
      </dgm:t>
    </dgm:pt>
    <dgm:pt modelId="{E4B7FD7C-D00C-427A-9A67-AD2E56B6FF6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F6C8BA9-D3F0-4067-8BF6-A77CD70FC7CE}" type="parTrans" cxnId="{239AACFD-98D0-427F-B644-AD5517A1741A}">
      <dgm:prSet/>
      <dgm:spPr/>
      <dgm:t>
        <a:bodyPr/>
        <a:lstStyle/>
        <a:p>
          <a:endParaRPr lang="en-US"/>
        </a:p>
      </dgm:t>
    </dgm:pt>
    <dgm:pt modelId="{40707BF6-5B9D-43DC-B1A1-76FBBDBEA6F7}" type="sibTrans" cxnId="{239AACFD-98D0-427F-B644-AD5517A1741A}">
      <dgm:prSet/>
      <dgm:spPr/>
      <dgm:t>
        <a:bodyPr/>
        <a:lstStyle/>
        <a:p>
          <a:endParaRPr lang="en-US"/>
        </a:p>
      </dgm:t>
    </dgm:pt>
    <dgm:pt modelId="{E6CB2CE8-A27F-4D1B-A38E-C0F5C4DBA75E}">
      <dgm:prSet phldrT="[Text]" custT="1"/>
      <dgm:spPr/>
      <dgm:t>
        <a:bodyPr/>
        <a:lstStyle/>
        <a:p>
          <a:r>
            <a:rPr lang="en-US" sz="1800" dirty="0" smtClean="0"/>
            <a:t>Set of points</a:t>
          </a:r>
          <a:endParaRPr lang="en-US" sz="1800" dirty="0"/>
        </a:p>
      </dgm:t>
    </dgm:pt>
    <dgm:pt modelId="{869E6118-8E76-49A7-BB3E-4E56572603A4}" type="parTrans" cxnId="{6F310061-894B-4BBD-AE37-D8FD12E3A49A}">
      <dgm:prSet/>
      <dgm:spPr/>
      <dgm:t>
        <a:bodyPr/>
        <a:lstStyle/>
        <a:p>
          <a:endParaRPr lang="en-US"/>
        </a:p>
      </dgm:t>
    </dgm:pt>
    <dgm:pt modelId="{55BC8AA6-8C6D-4073-8FDD-11AE4800BEE9}" type="sibTrans" cxnId="{6F310061-894B-4BBD-AE37-D8FD12E3A49A}">
      <dgm:prSet/>
      <dgm:spPr/>
      <dgm:t>
        <a:bodyPr/>
        <a:lstStyle/>
        <a:p>
          <a:endParaRPr lang="en-US"/>
        </a:p>
      </dgm:t>
    </dgm:pt>
    <dgm:pt modelId="{4FEDDCFF-64AF-41B1-AC60-5DAF86E60DEA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 dirty="0"/>
        </a:p>
      </dgm:t>
    </dgm:pt>
    <dgm:pt modelId="{C63820AA-7FAA-45F8-8250-E3015AA2E98D}" type="parTrans" cxnId="{4F716D3A-D746-4CB7-BF57-4AECBCA22E59}">
      <dgm:prSet/>
      <dgm:spPr/>
      <dgm:t>
        <a:bodyPr/>
        <a:lstStyle/>
        <a:p>
          <a:endParaRPr lang="en-US"/>
        </a:p>
      </dgm:t>
    </dgm:pt>
    <dgm:pt modelId="{D1430994-6671-4713-87F1-26A18F644784}" type="sibTrans" cxnId="{4F716D3A-D746-4CB7-BF57-4AECBCA22E59}">
      <dgm:prSet/>
      <dgm:spPr/>
      <dgm:t>
        <a:bodyPr/>
        <a:lstStyle/>
        <a:p>
          <a:endParaRPr lang="en-US"/>
        </a:p>
      </dgm:t>
    </dgm:pt>
    <dgm:pt modelId="{052AB095-625D-43DC-92D1-6A240A559CE3}" type="pres">
      <dgm:prSet presAssocID="{E349C4EA-CE6F-4599-A4D6-A5D0B6FE7B7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A4C46-7895-42C7-8A73-5EFD1926CE59}" type="pres">
      <dgm:prSet presAssocID="{8F96BADC-7678-4BBA-BA14-501057EE8D6B}" presName="chaos" presStyleCnt="0"/>
      <dgm:spPr/>
    </dgm:pt>
    <dgm:pt modelId="{9AE5D9A7-AF57-49F8-B565-A606168C1572}" type="pres">
      <dgm:prSet presAssocID="{8F96BADC-7678-4BBA-BA14-501057EE8D6B}" presName="parTx1" presStyleLbl="revTx" presStyleIdx="0" presStyleCnt="3"/>
      <dgm:spPr/>
      <dgm:t>
        <a:bodyPr/>
        <a:lstStyle/>
        <a:p>
          <a:endParaRPr lang="en-US"/>
        </a:p>
      </dgm:t>
    </dgm:pt>
    <dgm:pt modelId="{E7F57025-9D84-4F29-949C-036603744C5D}" type="pres">
      <dgm:prSet presAssocID="{8F96BADC-7678-4BBA-BA14-501057EE8D6B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6B5DE-31BF-4835-B271-B3C56E0B365D}" type="pres">
      <dgm:prSet presAssocID="{8F96BADC-7678-4BBA-BA14-501057EE8D6B}" presName="c1" presStyleLbl="node1" presStyleIdx="0" presStyleCnt="19"/>
      <dgm:spPr/>
    </dgm:pt>
    <dgm:pt modelId="{8A58D266-7D83-474B-ADD8-32948A11BB4A}" type="pres">
      <dgm:prSet presAssocID="{8F96BADC-7678-4BBA-BA14-501057EE8D6B}" presName="c2" presStyleLbl="node1" presStyleIdx="1" presStyleCnt="19"/>
      <dgm:spPr/>
    </dgm:pt>
    <dgm:pt modelId="{1F99C248-CC36-4CF3-A1B2-E2A4C6E71E3A}" type="pres">
      <dgm:prSet presAssocID="{8F96BADC-7678-4BBA-BA14-501057EE8D6B}" presName="c3" presStyleLbl="node1" presStyleIdx="2" presStyleCnt="19"/>
      <dgm:spPr/>
    </dgm:pt>
    <dgm:pt modelId="{E3655DFA-286F-4043-96F4-CFF013F83B37}" type="pres">
      <dgm:prSet presAssocID="{8F96BADC-7678-4BBA-BA14-501057EE8D6B}" presName="c4" presStyleLbl="node1" presStyleIdx="3" presStyleCnt="19"/>
      <dgm:spPr/>
    </dgm:pt>
    <dgm:pt modelId="{99C4603D-128F-419F-935E-15C40390ED82}" type="pres">
      <dgm:prSet presAssocID="{8F96BADC-7678-4BBA-BA14-501057EE8D6B}" presName="c5" presStyleLbl="node1" presStyleIdx="4" presStyleCnt="19"/>
      <dgm:spPr/>
    </dgm:pt>
    <dgm:pt modelId="{3D2DE75C-2B3C-4A45-9249-CDC8A17361F6}" type="pres">
      <dgm:prSet presAssocID="{8F96BADC-7678-4BBA-BA14-501057EE8D6B}" presName="c6" presStyleLbl="node1" presStyleIdx="5" presStyleCnt="19"/>
      <dgm:spPr/>
    </dgm:pt>
    <dgm:pt modelId="{BB51C7C8-75D0-42C3-9206-652E437AE569}" type="pres">
      <dgm:prSet presAssocID="{8F96BADC-7678-4BBA-BA14-501057EE8D6B}" presName="c7" presStyleLbl="node1" presStyleIdx="6" presStyleCnt="19"/>
      <dgm:spPr/>
    </dgm:pt>
    <dgm:pt modelId="{F12CEEBD-BB79-4E14-84E8-261384504C13}" type="pres">
      <dgm:prSet presAssocID="{8F96BADC-7678-4BBA-BA14-501057EE8D6B}" presName="c8" presStyleLbl="node1" presStyleIdx="7" presStyleCnt="19"/>
      <dgm:spPr/>
    </dgm:pt>
    <dgm:pt modelId="{F905F333-E19A-4176-BFB7-AF85A4572DBE}" type="pres">
      <dgm:prSet presAssocID="{8F96BADC-7678-4BBA-BA14-501057EE8D6B}" presName="c9" presStyleLbl="node1" presStyleIdx="8" presStyleCnt="19"/>
      <dgm:spPr/>
    </dgm:pt>
    <dgm:pt modelId="{C06C4FA8-EEE7-4D54-ABE9-997958C7595A}" type="pres">
      <dgm:prSet presAssocID="{8F96BADC-7678-4BBA-BA14-501057EE8D6B}" presName="c10" presStyleLbl="node1" presStyleIdx="9" presStyleCnt="19"/>
      <dgm:spPr/>
    </dgm:pt>
    <dgm:pt modelId="{4E5C555B-D289-4A40-B272-3126897E8EB4}" type="pres">
      <dgm:prSet presAssocID="{8F96BADC-7678-4BBA-BA14-501057EE8D6B}" presName="c11" presStyleLbl="node1" presStyleIdx="10" presStyleCnt="19"/>
      <dgm:spPr/>
    </dgm:pt>
    <dgm:pt modelId="{2224F4D2-7EF3-4DDF-B2C2-ECDC39AD98BD}" type="pres">
      <dgm:prSet presAssocID="{8F96BADC-7678-4BBA-BA14-501057EE8D6B}" presName="c12" presStyleLbl="node1" presStyleIdx="11" presStyleCnt="19"/>
      <dgm:spPr/>
    </dgm:pt>
    <dgm:pt modelId="{E45F83EB-B4B4-4ED3-AD19-F8254E67749A}" type="pres">
      <dgm:prSet presAssocID="{8F96BADC-7678-4BBA-BA14-501057EE8D6B}" presName="c13" presStyleLbl="node1" presStyleIdx="12" presStyleCnt="19"/>
      <dgm:spPr/>
    </dgm:pt>
    <dgm:pt modelId="{950A3D77-91BB-47E6-B42F-F9E046647194}" type="pres">
      <dgm:prSet presAssocID="{8F96BADC-7678-4BBA-BA14-501057EE8D6B}" presName="c14" presStyleLbl="node1" presStyleIdx="13" presStyleCnt="19"/>
      <dgm:spPr/>
    </dgm:pt>
    <dgm:pt modelId="{4303E1B2-65C2-4855-9AB2-C1D66AA67ACE}" type="pres">
      <dgm:prSet presAssocID="{8F96BADC-7678-4BBA-BA14-501057EE8D6B}" presName="c15" presStyleLbl="node1" presStyleIdx="14" presStyleCnt="19"/>
      <dgm:spPr/>
    </dgm:pt>
    <dgm:pt modelId="{F7D74827-C118-49F4-962C-3919544C46DC}" type="pres">
      <dgm:prSet presAssocID="{8F96BADC-7678-4BBA-BA14-501057EE8D6B}" presName="c16" presStyleLbl="node1" presStyleIdx="15" presStyleCnt="19"/>
      <dgm:spPr/>
    </dgm:pt>
    <dgm:pt modelId="{D6397E70-AC24-441E-B804-D5FE16A02751}" type="pres">
      <dgm:prSet presAssocID="{8F96BADC-7678-4BBA-BA14-501057EE8D6B}" presName="c17" presStyleLbl="node1" presStyleIdx="16" presStyleCnt="19"/>
      <dgm:spPr/>
    </dgm:pt>
    <dgm:pt modelId="{F3CADF4B-7922-465F-8685-43C21B379B35}" type="pres">
      <dgm:prSet presAssocID="{8F96BADC-7678-4BBA-BA14-501057EE8D6B}" presName="c18" presStyleLbl="node1" presStyleIdx="17" presStyleCnt="19"/>
      <dgm:spPr/>
    </dgm:pt>
    <dgm:pt modelId="{ACDDABC6-E2D4-4C4A-B3A7-178CB666843E}" type="pres">
      <dgm:prSet presAssocID="{1B157EB2-4DC7-4922-8C8D-0934E719F344}" presName="chevronComposite1" presStyleCnt="0"/>
      <dgm:spPr/>
    </dgm:pt>
    <dgm:pt modelId="{3808FFA2-32E8-4C73-ADEA-73CD61B73CCF}" type="pres">
      <dgm:prSet presAssocID="{1B157EB2-4DC7-4922-8C8D-0934E719F344}" presName="chevron1" presStyleLbl="sibTrans2D1" presStyleIdx="0" presStyleCnt="2"/>
      <dgm:spPr/>
    </dgm:pt>
    <dgm:pt modelId="{B3331CB7-8391-4E6C-A276-0311E8E564BE}" type="pres">
      <dgm:prSet presAssocID="{1B157EB2-4DC7-4922-8C8D-0934E719F344}" presName="spChevron1" presStyleCnt="0"/>
      <dgm:spPr/>
    </dgm:pt>
    <dgm:pt modelId="{D4D39E26-FE38-47B6-AC0E-76DA4E54B812}" type="pres">
      <dgm:prSet presAssocID="{1B157EB2-4DC7-4922-8C8D-0934E719F344}" presName="overlap" presStyleCnt="0"/>
      <dgm:spPr/>
    </dgm:pt>
    <dgm:pt modelId="{4335F6E7-3349-4057-83A6-979E797907BB}" type="pres">
      <dgm:prSet presAssocID="{1B157EB2-4DC7-4922-8C8D-0934E719F344}" presName="chevronComposite2" presStyleCnt="0"/>
      <dgm:spPr/>
    </dgm:pt>
    <dgm:pt modelId="{18E698AE-0A4D-4F8E-9B8C-188ED533853F}" type="pres">
      <dgm:prSet presAssocID="{1B157EB2-4DC7-4922-8C8D-0934E719F344}" presName="chevron2" presStyleLbl="sibTrans2D1" presStyleIdx="1" presStyleCnt="2"/>
      <dgm:spPr/>
    </dgm:pt>
    <dgm:pt modelId="{F8D8BF16-D6A8-4433-A35D-69D6262FF734}" type="pres">
      <dgm:prSet presAssocID="{1B157EB2-4DC7-4922-8C8D-0934E719F344}" presName="spChevron2" presStyleCnt="0"/>
      <dgm:spPr/>
    </dgm:pt>
    <dgm:pt modelId="{C5667222-B98A-4732-B7AE-135C29EA6185}" type="pres">
      <dgm:prSet presAssocID="{E4B7FD7C-D00C-427A-9A67-AD2E56B6FF60}" presName="last" presStyleCnt="0"/>
      <dgm:spPr/>
    </dgm:pt>
    <dgm:pt modelId="{1696BE37-B6C2-4988-B7BC-E97C111D7F5B}" type="pres">
      <dgm:prSet presAssocID="{E4B7FD7C-D00C-427A-9A67-AD2E56B6FF60}" presName="circleTx" presStyleLbl="node1" presStyleIdx="18" presStyleCnt="19"/>
      <dgm:spPr/>
      <dgm:t>
        <a:bodyPr/>
        <a:lstStyle/>
        <a:p>
          <a:endParaRPr lang="en-US"/>
        </a:p>
      </dgm:t>
    </dgm:pt>
    <dgm:pt modelId="{9BDE8EC1-2EB9-401A-A3EC-B299062C71C2}" type="pres">
      <dgm:prSet presAssocID="{E4B7FD7C-D00C-427A-9A67-AD2E56B6FF60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A222-BE11-45B5-AC2A-FDD2BDC61FD6}" type="pres">
      <dgm:prSet presAssocID="{E4B7FD7C-D00C-427A-9A67-AD2E56B6FF60}" presName="spN" presStyleCnt="0"/>
      <dgm:spPr/>
    </dgm:pt>
  </dgm:ptLst>
  <dgm:cxnLst>
    <dgm:cxn modelId="{4F716D3A-D746-4CB7-BF57-4AECBCA22E59}" srcId="{E4B7FD7C-D00C-427A-9A67-AD2E56B6FF60}" destId="{4FEDDCFF-64AF-41B1-AC60-5DAF86E60DEA}" srcOrd="0" destOrd="0" parTransId="{C63820AA-7FAA-45F8-8250-E3015AA2E98D}" sibTransId="{D1430994-6671-4713-87F1-26A18F644784}"/>
    <dgm:cxn modelId="{6F310061-894B-4BBD-AE37-D8FD12E3A49A}" srcId="{8F96BADC-7678-4BBA-BA14-501057EE8D6B}" destId="{E6CB2CE8-A27F-4D1B-A38E-C0F5C4DBA75E}" srcOrd="0" destOrd="0" parTransId="{869E6118-8E76-49A7-BB3E-4E56572603A4}" sibTransId="{55BC8AA6-8C6D-4073-8FDD-11AE4800BEE9}"/>
    <dgm:cxn modelId="{4685132C-6AD0-4E49-A506-5BF1C276565C}" type="presOf" srcId="{E6CB2CE8-A27F-4D1B-A38E-C0F5C4DBA75E}" destId="{E7F57025-9D84-4F29-949C-036603744C5D}" srcOrd="0" destOrd="0" presId="urn:microsoft.com/office/officeart/2009/3/layout/RandomtoResultProcess"/>
    <dgm:cxn modelId="{6F709EDB-63F0-4DBE-B308-4A38F2A01412}" srcId="{E349C4EA-CE6F-4599-A4D6-A5D0B6FE7B78}" destId="{8F96BADC-7678-4BBA-BA14-501057EE8D6B}" srcOrd="0" destOrd="0" parTransId="{46875F61-3DB0-4F02-BCD2-3E3597125E31}" sibTransId="{1B157EB2-4DC7-4922-8C8D-0934E719F344}"/>
    <dgm:cxn modelId="{37025747-5594-46F8-B321-5F4ED2AEA0AF}" type="presOf" srcId="{E349C4EA-CE6F-4599-A4D6-A5D0B6FE7B78}" destId="{052AB095-625D-43DC-92D1-6A240A559CE3}" srcOrd="0" destOrd="0" presId="urn:microsoft.com/office/officeart/2009/3/layout/RandomtoResultProcess"/>
    <dgm:cxn modelId="{239AACFD-98D0-427F-B644-AD5517A1741A}" srcId="{E349C4EA-CE6F-4599-A4D6-A5D0B6FE7B78}" destId="{E4B7FD7C-D00C-427A-9A67-AD2E56B6FF60}" srcOrd="1" destOrd="0" parTransId="{CF6C8BA9-D3F0-4067-8BF6-A77CD70FC7CE}" sibTransId="{40707BF6-5B9D-43DC-B1A1-76FBBDBEA6F7}"/>
    <dgm:cxn modelId="{8F89BCED-73D2-4D82-A2C0-295F58173554}" type="presOf" srcId="{E4B7FD7C-D00C-427A-9A67-AD2E56B6FF60}" destId="{1696BE37-B6C2-4988-B7BC-E97C111D7F5B}" srcOrd="0" destOrd="0" presId="urn:microsoft.com/office/officeart/2009/3/layout/RandomtoResultProcess"/>
    <dgm:cxn modelId="{25F0B220-7481-48FC-9692-29749B96189A}" type="presOf" srcId="{4FEDDCFF-64AF-41B1-AC60-5DAF86E60DEA}" destId="{9BDE8EC1-2EB9-401A-A3EC-B299062C71C2}" srcOrd="0" destOrd="0" presId="urn:microsoft.com/office/officeart/2009/3/layout/RandomtoResultProcess"/>
    <dgm:cxn modelId="{C6C911FC-9D3B-4CD2-BFCC-62533D347F72}" type="presOf" srcId="{8F96BADC-7678-4BBA-BA14-501057EE8D6B}" destId="{9AE5D9A7-AF57-49F8-B565-A606168C1572}" srcOrd="0" destOrd="0" presId="urn:microsoft.com/office/officeart/2009/3/layout/RandomtoResultProcess"/>
    <dgm:cxn modelId="{14C7333B-3E74-4866-A8A1-57F9E8292BD7}" type="presParOf" srcId="{052AB095-625D-43DC-92D1-6A240A559CE3}" destId="{3D5A4C46-7895-42C7-8A73-5EFD1926CE59}" srcOrd="0" destOrd="0" presId="urn:microsoft.com/office/officeart/2009/3/layout/RandomtoResultProcess"/>
    <dgm:cxn modelId="{03B01CD9-F2A4-4598-B724-B2B5D7AF9B0B}" type="presParOf" srcId="{3D5A4C46-7895-42C7-8A73-5EFD1926CE59}" destId="{9AE5D9A7-AF57-49F8-B565-A606168C1572}" srcOrd="0" destOrd="0" presId="urn:microsoft.com/office/officeart/2009/3/layout/RandomtoResultProcess"/>
    <dgm:cxn modelId="{80623D8B-EA1B-4582-9534-8CCA55256379}" type="presParOf" srcId="{3D5A4C46-7895-42C7-8A73-5EFD1926CE59}" destId="{E7F57025-9D84-4F29-949C-036603744C5D}" srcOrd="1" destOrd="0" presId="urn:microsoft.com/office/officeart/2009/3/layout/RandomtoResultProcess"/>
    <dgm:cxn modelId="{B06AC9E4-58FD-4379-8E92-E018CE62508A}" type="presParOf" srcId="{3D5A4C46-7895-42C7-8A73-5EFD1926CE59}" destId="{EAF6B5DE-31BF-4835-B271-B3C56E0B365D}" srcOrd="2" destOrd="0" presId="urn:microsoft.com/office/officeart/2009/3/layout/RandomtoResultProcess"/>
    <dgm:cxn modelId="{4CFC7B5D-0F43-4618-B93C-366A362CDCA4}" type="presParOf" srcId="{3D5A4C46-7895-42C7-8A73-5EFD1926CE59}" destId="{8A58D266-7D83-474B-ADD8-32948A11BB4A}" srcOrd="3" destOrd="0" presId="urn:microsoft.com/office/officeart/2009/3/layout/RandomtoResultProcess"/>
    <dgm:cxn modelId="{C8A73A18-F6BA-41BC-BF98-177BD73C38EE}" type="presParOf" srcId="{3D5A4C46-7895-42C7-8A73-5EFD1926CE59}" destId="{1F99C248-CC36-4CF3-A1B2-E2A4C6E71E3A}" srcOrd="4" destOrd="0" presId="urn:microsoft.com/office/officeart/2009/3/layout/RandomtoResultProcess"/>
    <dgm:cxn modelId="{B53C9235-9BAC-455E-B25B-E5873B1FE5E1}" type="presParOf" srcId="{3D5A4C46-7895-42C7-8A73-5EFD1926CE59}" destId="{E3655DFA-286F-4043-96F4-CFF013F83B37}" srcOrd="5" destOrd="0" presId="urn:microsoft.com/office/officeart/2009/3/layout/RandomtoResultProcess"/>
    <dgm:cxn modelId="{EE71B1B5-3D88-4E85-B64D-82B70A77A384}" type="presParOf" srcId="{3D5A4C46-7895-42C7-8A73-5EFD1926CE59}" destId="{99C4603D-128F-419F-935E-15C40390ED82}" srcOrd="6" destOrd="0" presId="urn:microsoft.com/office/officeart/2009/3/layout/RandomtoResultProcess"/>
    <dgm:cxn modelId="{D9D15B35-F1FF-4C53-852E-7CAE87DA6E1F}" type="presParOf" srcId="{3D5A4C46-7895-42C7-8A73-5EFD1926CE59}" destId="{3D2DE75C-2B3C-4A45-9249-CDC8A17361F6}" srcOrd="7" destOrd="0" presId="urn:microsoft.com/office/officeart/2009/3/layout/RandomtoResultProcess"/>
    <dgm:cxn modelId="{D4385A52-9650-4818-A7CF-C40F5815F7EA}" type="presParOf" srcId="{3D5A4C46-7895-42C7-8A73-5EFD1926CE59}" destId="{BB51C7C8-75D0-42C3-9206-652E437AE569}" srcOrd="8" destOrd="0" presId="urn:microsoft.com/office/officeart/2009/3/layout/RandomtoResultProcess"/>
    <dgm:cxn modelId="{8EB01F37-9844-432F-939F-61CF03520CD0}" type="presParOf" srcId="{3D5A4C46-7895-42C7-8A73-5EFD1926CE59}" destId="{F12CEEBD-BB79-4E14-84E8-261384504C13}" srcOrd="9" destOrd="0" presId="urn:microsoft.com/office/officeart/2009/3/layout/RandomtoResultProcess"/>
    <dgm:cxn modelId="{1E044547-199E-4A1D-8922-BF3E626CEF40}" type="presParOf" srcId="{3D5A4C46-7895-42C7-8A73-5EFD1926CE59}" destId="{F905F333-E19A-4176-BFB7-AF85A4572DBE}" srcOrd="10" destOrd="0" presId="urn:microsoft.com/office/officeart/2009/3/layout/RandomtoResultProcess"/>
    <dgm:cxn modelId="{65A0663B-BAE6-4E79-A63A-221A99583F98}" type="presParOf" srcId="{3D5A4C46-7895-42C7-8A73-5EFD1926CE59}" destId="{C06C4FA8-EEE7-4D54-ABE9-997958C7595A}" srcOrd="11" destOrd="0" presId="urn:microsoft.com/office/officeart/2009/3/layout/RandomtoResultProcess"/>
    <dgm:cxn modelId="{9BF3CA8D-EFE4-440A-A907-27B4FEC3EC2A}" type="presParOf" srcId="{3D5A4C46-7895-42C7-8A73-5EFD1926CE59}" destId="{4E5C555B-D289-4A40-B272-3126897E8EB4}" srcOrd="12" destOrd="0" presId="urn:microsoft.com/office/officeart/2009/3/layout/RandomtoResultProcess"/>
    <dgm:cxn modelId="{4F35B9DC-54D9-4D04-891E-705E7779B0DB}" type="presParOf" srcId="{3D5A4C46-7895-42C7-8A73-5EFD1926CE59}" destId="{2224F4D2-7EF3-4DDF-B2C2-ECDC39AD98BD}" srcOrd="13" destOrd="0" presId="urn:microsoft.com/office/officeart/2009/3/layout/RandomtoResultProcess"/>
    <dgm:cxn modelId="{2601D1E0-68DE-4F60-A33A-49A4A2A06B1B}" type="presParOf" srcId="{3D5A4C46-7895-42C7-8A73-5EFD1926CE59}" destId="{E45F83EB-B4B4-4ED3-AD19-F8254E67749A}" srcOrd="14" destOrd="0" presId="urn:microsoft.com/office/officeart/2009/3/layout/RandomtoResultProcess"/>
    <dgm:cxn modelId="{1EAF341D-17DB-4117-97E1-9542302AD65D}" type="presParOf" srcId="{3D5A4C46-7895-42C7-8A73-5EFD1926CE59}" destId="{950A3D77-91BB-47E6-B42F-F9E046647194}" srcOrd="15" destOrd="0" presId="urn:microsoft.com/office/officeart/2009/3/layout/RandomtoResultProcess"/>
    <dgm:cxn modelId="{B698C279-7E96-40F6-8196-36BB029A3A03}" type="presParOf" srcId="{3D5A4C46-7895-42C7-8A73-5EFD1926CE59}" destId="{4303E1B2-65C2-4855-9AB2-C1D66AA67ACE}" srcOrd="16" destOrd="0" presId="urn:microsoft.com/office/officeart/2009/3/layout/RandomtoResultProcess"/>
    <dgm:cxn modelId="{78D148FE-B254-49D8-A390-196899F911D4}" type="presParOf" srcId="{3D5A4C46-7895-42C7-8A73-5EFD1926CE59}" destId="{F7D74827-C118-49F4-962C-3919544C46DC}" srcOrd="17" destOrd="0" presId="urn:microsoft.com/office/officeart/2009/3/layout/RandomtoResultProcess"/>
    <dgm:cxn modelId="{6275B8E2-1AF0-410F-B792-9565305F8C16}" type="presParOf" srcId="{3D5A4C46-7895-42C7-8A73-5EFD1926CE59}" destId="{D6397E70-AC24-441E-B804-D5FE16A02751}" srcOrd="18" destOrd="0" presId="urn:microsoft.com/office/officeart/2009/3/layout/RandomtoResultProcess"/>
    <dgm:cxn modelId="{9064FD42-C7D5-4CD4-88DD-39CD56636226}" type="presParOf" srcId="{3D5A4C46-7895-42C7-8A73-5EFD1926CE59}" destId="{F3CADF4B-7922-465F-8685-43C21B379B35}" srcOrd="19" destOrd="0" presId="urn:microsoft.com/office/officeart/2009/3/layout/RandomtoResultProcess"/>
    <dgm:cxn modelId="{EF49B617-B662-46EF-A6F3-E2FF4B26D044}" type="presParOf" srcId="{052AB095-625D-43DC-92D1-6A240A559CE3}" destId="{ACDDABC6-E2D4-4C4A-B3A7-178CB666843E}" srcOrd="1" destOrd="0" presId="urn:microsoft.com/office/officeart/2009/3/layout/RandomtoResultProcess"/>
    <dgm:cxn modelId="{22B80903-AD2F-4424-A5F0-32BA32273840}" type="presParOf" srcId="{ACDDABC6-E2D4-4C4A-B3A7-178CB666843E}" destId="{3808FFA2-32E8-4C73-ADEA-73CD61B73CCF}" srcOrd="0" destOrd="0" presId="urn:microsoft.com/office/officeart/2009/3/layout/RandomtoResultProcess"/>
    <dgm:cxn modelId="{4DFB35C5-7ED3-49FC-AC72-B1761E562411}" type="presParOf" srcId="{ACDDABC6-E2D4-4C4A-B3A7-178CB666843E}" destId="{B3331CB7-8391-4E6C-A276-0311E8E564BE}" srcOrd="1" destOrd="0" presId="urn:microsoft.com/office/officeart/2009/3/layout/RandomtoResultProcess"/>
    <dgm:cxn modelId="{2FC32207-6A07-4D5A-ACDC-5B1C6D2555B2}" type="presParOf" srcId="{052AB095-625D-43DC-92D1-6A240A559CE3}" destId="{D4D39E26-FE38-47B6-AC0E-76DA4E54B812}" srcOrd="2" destOrd="0" presId="urn:microsoft.com/office/officeart/2009/3/layout/RandomtoResultProcess"/>
    <dgm:cxn modelId="{3229EA67-FBB7-469C-B7F4-F87F2EBCB0C2}" type="presParOf" srcId="{052AB095-625D-43DC-92D1-6A240A559CE3}" destId="{4335F6E7-3349-4057-83A6-979E797907BB}" srcOrd="3" destOrd="0" presId="urn:microsoft.com/office/officeart/2009/3/layout/RandomtoResultProcess"/>
    <dgm:cxn modelId="{96218C2B-BA45-4295-B66D-C764B7016681}" type="presParOf" srcId="{4335F6E7-3349-4057-83A6-979E797907BB}" destId="{18E698AE-0A4D-4F8E-9B8C-188ED533853F}" srcOrd="0" destOrd="0" presId="urn:microsoft.com/office/officeart/2009/3/layout/RandomtoResultProcess"/>
    <dgm:cxn modelId="{AF37E549-898E-4E70-B214-82BB34AF9CD6}" type="presParOf" srcId="{4335F6E7-3349-4057-83A6-979E797907BB}" destId="{F8D8BF16-D6A8-4433-A35D-69D6262FF734}" srcOrd="1" destOrd="0" presId="urn:microsoft.com/office/officeart/2009/3/layout/RandomtoResultProcess"/>
    <dgm:cxn modelId="{54A75BDB-F2F0-48B3-8B3F-612F1C5478CE}" type="presParOf" srcId="{052AB095-625D-43DC-92D1-6A240A559CE3}" destId="{C5667222-B98A-4732-B7AE-135C29EA6185}" srcOrd="4" destOrd="0" presId="urn:microsoft.com/office/officeart/2009/3/layout/RandomtoResultProcess"/>
    <dgm:cxn modelId="{E91B9347-FF83-4193-99D7-C8CDF44147F9}" type="presParOf" srcId="{C5667222-B98A-4732-B7AE-135C29EA6185}" destId="{1696BE37-B6C2-4988-B7BC-E97C111D7F5B}" srcOrd="0" destOrd="0" presId="urn:microsoft.com/office/officeart/2009/3/layout/RandomtoResultProcess"/>
    <dgm:cxn modelId="{ADE9E235-3B3B-49ED-8F73-7121FB03468F}" type="presParOf" srcId="{C5667222-B98A-4732-B7AE-135C29EA6185}" destId="{9BDE8EC1-2EB9-401A-A3EC-B299062C71C2}" srcOrd="1" destOrd="0" presId="urn:microsoft.com/office/officeart/2009/3/layout/RandomtoResultProcess"/>
    <dgm:cxn modelId="{2115523D-47B6-4265-89F8-64E3B26BE2AF}" type="presParOf" srcId="{C5667222-B98A-4732-B7AE-135C29EA6185}" destId="{AD3FA222-BE11-45B5-AC2A-FDD2BDC61FD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847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781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Delaunay Triangulation</a:t>
          </a:r>
          <a:endParaRPr lang="en-US" sz="1400" kern="1200"/>
        </a:p>
      </dsp:txBody>
      <dsp:txXfrm>
        <a:off x="431655" y="98316"/>
        <a:ext cx="5720370" cy="372930"/>
      </dsp:txXfrm>
    </dsp:sp>
    <dsp:sp modelId="{01C0D081-9C9A-4ABB-B64F-0E6954DFB198}">
      <dsp:nvSpPr>
        <dsp:cNvPr id="0" name=""/>
        <dsp:cNvSpPr/>
      </dsp:nvSpPr>
      <dsp:spPr>
        <a:xfrm>
          <a:off x="0" y="9198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7131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Constrained Delaunay Triangulation</a:t>
          </a:r>
          <a:endParaRPr lang="en-US" sz="1400" kern="1200" dirty="0"/>
        </a:p>
      </dsp:txBody>
      <dsp:txXfrm>
        <a:off x="431655" y="733356"/>
        <a:ext cx="5720370" cy="372930"/>
      </dsp:txXfrm>
    </dsp:sp>
    <dsp:sp modelId="{F5A553A0-7C6F-498B-BADC-CFE437B08EA8}">
      <dsp:nvSpPr>
        <dsp:cNvPr id="0" name=""/>
        <dsp:cNvSpPr/>
      </dsp:nvSpPr>
      <dsp:spPr>
        <a:xfrm>
          <a:off x="0" y="155486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34822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Examples of Constrained Delaunay Triangulation</a:t>
          </a:r>
          <a:endParaRPr lang="en-US" sz="1400" kern="1200" dirty="0"/>
        </a:p>
      </dsp:txBody>
      <dsp:txXfrm>
        <a:off x="431655" y="1368396"/>
        <a:ext cx="5720370" cy="372930"/>
      </dsp:txXfrm>
    </dsp:sp>
    <dsp:sp modelId="{49A7369F-3E98-46CA-A9BA-AB446A8F2EF5}">
      <dsp:nvSpPr>
        <dsp:cNvPr id="0" name=""/>
        <dsp:cNvSpPr/>
      </dsp:nvSpPr>
      <dsp:spPr>
        <a:xfrm>
          <a:off x="0" y="218990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98326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Applications</a:t>
          </a:r>
          <a:endParaRPr lang="en-US" sz="1400" kern="1200" dirty="0"/>
        </a:p>
      </dsp:txBody>
      <dsp:txXfrm>
        <a:off x="431655" y="2003436"/>
        <a:ext cx="5720370" cy="372930"/>
      </dsp:txXfrm>
    </dsp:sp>
    <dsp:sp modelId="{47263035-17BD-483C-933B-0EC20F0344A7}">
      <dsp:nvSpPr>
        <dsp:cNvPr id="0" name=""/>
        <dsp:cNvSpPr/>
      </dsp:nvSpPr>
      <dsp:spPr>
        <a:xfrm>
          <a:off x="0" y="282494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61830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Overview </a:t>
          </a:r>
          <a:r>
            <a:rPr lang="en-US" sz="1400" kern="1200" dirty="0" smtClean="0"/>
            <a:t>of the </a:t>
          </a:r>
          <a:r>
            <a:rPr lang="en-US" sz="1400" kern="1200" dirty="0" smtClean="0"/>
            <a:t>implemented algorithm</a:t>
          </a:r>
          <a:endParaRPr lang="en-US" sz="1400" kern="1200" dirty="0"/>
        </a:p>
      </dsp:txBody>
      <dsp:txXfrm>
        <a:off x="431655" y="2638476"/>
        <a:ext cx="5720370" cy="372930"/>
      </dsp:txXfrm>
    </dsp:sp>
    <dsp:sp modelId="{3BCAAB66-9D26-4B59-B5C9-C38E171F6904}">
      <dsp:nvSpPr>
        <dsp:cNvPr id="0" name=""/>
        <dsp:cNvSpPr/>
      </dsp:nvSpPr>
      <dsp:spPr>
        <a:xfrm>
          <a:off x="0" y="34599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2533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Available algorithms</a:t>
          </a:r>
          <a:endParaRPr lang="en-US" sz="1400" kern="1200" dirty="0"/>
        </a:p>
      </dsp:txBody>
      <dsp:txXfrm>
        <a:off x="431655" y="3273516"/>
        <a:ext cx="5720370" cy="372930"/>
      </dsp:txXfrm>
    </dsp:sp>
    <dsp:sp modelId="{493081BA-07EE-4108-B078-182254C0D764}">
      <dsp:nvSpPr>
        <dsp:cNvPr id="0" name=""/>
        <dsp:cNvSpPr/>
      </dsp:nvSpPr>
      <dsp:spPr>
        <a:xfrm>
          <a:off x="0" y="40950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8883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TODO list</a:t>
          </a:r>
          <a:endParaRPr lang="en-US" sz="1400" kern="1200" dirty="0"/>
        </a:p>
      </dsp:txBody>
      <dsp:txXfrm>
        <a:off x="431655" y="3908556"/>
        <a:ext cx="57203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76C4-A68B-4390-BE5B-5CC4732386B4}">
      <dsp:nvSpPr>
        <dsp:cNvPr id="0" name=""/>
        <dsp:cNvSpPr/>
      </dsp:nvSpPr>
      <dsp:spPr>
        <a:xfrm>
          <a:off x="703991" y="-17299"/>
          <a:ext cx="3392616" cy="3392616"/>
        </a:xfrm>
        <a:prstGeom prst="circularArrow">
          <a:avLst>
            <a:gd name="adj1" fmla="val 5544"/>
            <a:gd name="adj2" fmla="val 330680"/>
            <a:gd name="adj3" fmla="val 13863377"/>
            <a:gd name="adj4" fmla="val 1733296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F747A-E1D9-4147-9722-4F3A2DC55911}">
      <dsp:nvSpPr>
        <dsp:cNvPr id="0" name=""/>
        <dsp:cNvSpPr/>
      </dsp:nvSpPr>
      <dsp:spPr>
        <a:xfrm>
          <a:off x="1636141" y="809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Pick  one constraint</a:t>
          </a:r>
          <a:endParaRPr lang="en-US" sz="1000" kern="1200" dirty="0"/>
        </a:p>
      </dsp:txBody>
      <dsp:txXfrm>
        <a:off x="1673444" y="38112"/>
        <a:ext cx="1453710" cy="689552"/>
      </dsp:txXfrm>
    </dsp:sp>
    <dsp:sp modelId="{9064C937-B3FF-48A4-A6DB-C4E799F4344A}">
      <dsp:nvSpPr>
        <dsp:cNvPr id="0" name=""/>
        <dsp:cNvSpPr/>
      </dsp:nvSpPr>
      <dsp:spPr>
        <a:xfrm>
          <a:off x="3012078" y="100048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Delete all triangles having an edge that intersects the constraint</a:t>
          </a:r>
          <a:endParaRPr lang="en-US" sz="1000" kern="1200" dirty="0"/>
        </a:p>
      </dsp:txBody>
      <dsp:txXfrm>
        <a:off x="3049381" y="1037788"/>
        <a:ext cx="1453710" cy="689552"/>
      </dsp:txXfrm>
    </dsp:sp>
    <dsp:sp modelId="{CC3CFDE4-E573-49DB-BDB6-FDE41C67E34A}">
      <dsp:nvSpPr>
        <dsp:cNvPr id="0" name=""/>
        <dsp:cNvSpPr/>
      </dsp:nvSpPr>
      <dsp:spPr>
        <a:xfrm>
          <a:off x="2486517" y="261799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Insert the constrained edge</a:t>
          </a:r>
          <a:endParaRPr lang="en-US" sz="1000" kern="1200" dirty="0"/>
        </a:p>
      </dsp:txBody>
      <dsp:txXfrm>
        <a:off x="2523820" y="2655298"/>
        <a:ext cx="1453710" cy="689552"/>
      </dsp:txXfrm>
    </dsp:sp>
    <dsp:sp modelId="{6D2B9EE5-CDBF-4D08-92D0-01A4D9CAB7A2}">
      <dsp:nvSpPr>
        <dsp:cNvPr id="0" name=""/>
        <dsp:cNvSpPr/>
      </dsp:nvSpPr>
      <dsp:spPr>
        <a:xfrm>
          <a:off x="785766" y="261799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Take two polygons created after triangles deletion and constraint edge insertion</a:t>
          </a:r>
          <a:endParaRPr lang="en-US" sz="1000" kern="1200" dirty="0"/>
        </a:p>
      </dsp:txBody>
      <dsp:txXfrm>
        <a:off x="823069" y="2655298"/>
        <a:ext cx="1453710" cy="689552"/>
      </dsp:txXfrm>
    </dsp:sp>
    <dsp:sp modelId="{827D3D2D-4767-484E-9372-8197BC522DAB}">
      <dsp:nvSpPr>
        <dsp:cNvPr id="0" name=""/>
        <dsp:cNvSpPr/>
      </dsp:nvSpPr>
      <dsp:spPr>
        <a:xfrm>
          <a:off x="260205" y="1000485"/>
          <a:ext cx="1528316" cy="764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partial triangulation for those polygons </a:t>
          </a:r>
          <a:endParaRPr lang="en-US" sz="1000" kern="1200" dirty="0"/>
        </a:p>
      </dsp:txBody>
      <dsp:txXfrm>
        <a:off x="297508" y="1037788"/>
        <a:ext cx="1453710" cy="689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5D9A7-AF57-49F8-B565-A606168C1572}">
      <dsp:nvSpPr>
        <dsp:cNvPr id="0" name=""/>
        <dsp:cNvSpPr/>
      </dsp:nvSpPr>
      <dsp:spPr>
        <a:xfrm>
          <a:off x="455847" y="471928"/>
          <a:ext cx="1324288" cy="43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Given</a:t>
          </a:r>
          <a:endParaRPr lang="en-US" sz="2700" kern="1200" dirty="0"/>
        </a:p>
      </dsp:txBody>
      <dsp:txXfrm>
        <a:off x="455847" y="471928"/>
        <a:ext cx="1324288" cy="436413"/>
      </dsp:txXfrm>
    </dsp:sp>
    <dsp:sp modelId="{E7F57025-9D84-4F29-949C-036603744C5D}">
      <dsp:nvSpPr>
        <dsp:cNvPr id="0" name=""/>
        <dsp:cNvSpPr/>
      </dsp:nvSpPr>
      <dsp:spPr>
        <a:xfrm>
          <a:off x="455847" y="1392173"/>
          <a:ext cx="1324288" cy="817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of points</a:t>
          </a:r>
          <a:endParaRPr lang="en-US" sz="1800" kern="1200" dirty="0"/>
        </a:p>
      </dsp:txBody>
      <dsp:txXfrm>
        <a:off x="455847" y="1392173"/>
        <a:ext cx="1324288" cy="817626"/>
      </dsp:txXfrm>
    </dsp:sp>
    <dsp:sp modelId="{EAF6B5DE-31BF-4835-B271-B3C56E0B365D}">
      <dsp:nvSpPr>
        <dsp:cNvPr id="0" name=""/>
        <dsp:cNvSpPr/>
      </dsp:nvSpPr>
      <dsp:spPr>
        <a:xfrm>
          <a:off x="454343" y="339198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D266-7D83-474B-ADD8-32948A11BB4A}">
      <dsp:nvSpPr>
        <dsp:cNvPr id="0" name=""/>
        <dsp:cNvSpPr/>
      </dsp:nvSpPr>
      <dsp:spPr>
        <a:xfrm>
          <a:off x="528081" y="191720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C248-CC36-4CF3-A1B2-E2A4C6E71E3A}">
      <dsp:nvSpPr>
        <dsp:cNvPr id="0" name=""/>
        <dsp:cNvSpPr/>
      </dsp:nvSpPr>
      <dsp:spPr>
        <a:xfrm>
          <a:off x="705055" y="221216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55DFA-286F-4043-96F4-CFF013F83B37}">
      <dsp:nvSpPr>
        <dsp:cNvPr id="0" name=""/>
        <dsp:cNvSpPr/>
      </dsp:nvSpPr>
      <dsp:spPr>
        <a:xfrm>
          <a:off x="852532" y="58991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603D-128F-419F-935E-15C40390ED82}">
      <dsp:nvSpPr>
        <dsp:cNvPr id="0" name=""/>
        <dsp:cNvSpPr/>
      </dsp:nvSpPr>
      <dsp:spPr>
        <a:xfrm>
          <a:off x="1044253" y="0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E75C-2B3C-4A45-9249-CDC8A17361F6}">
      <dsp:nvSpPr>
        <dsp:cNvPr id="0" name=""/>
        <dsp:cNvSpPr/>
      </dsp:nvSpPr>
      <dsp:spPr>
        <a:xfrm>
          <a:off x="1280217" y="103234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C7C8-75D0-42C3-9206-652E437AE569}">
      <dsp:nvSpPr>
        <dsp:cNvPr id="0" name=""/>
        <dsp:cNvSpPr/>
      </dsp:nvSpPr>
      <dsp:spPr>
        <a:xfrm>
          <a:off x="1427695" y="176973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EEBD-BB79-4E14-84E8-261384504C13}">
      <dsp:nvSpPr>
        <dsp:cNvPr id="0" name=""/>
        <dsp:cNvSpPr/>
      </dsp:nvSpPr>
      <dsp:spPr>
        <a:xfrm>
          <a:off x="1634164" y="339198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5F333-E19A-4176-BFB7-AF85A4572DBE}">
      <dsp:nvSpPr>
        <dsp:cNvPr id="0" name=""/>
        <dsp:cNvSpPr/>
      </dsp:nvSpPr>
      <dsp:spPr>
        <a:xfrm>
          <a:off x="1722650" y="501423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4FA8-EEE7-4D54-ABE9-997958C7595A}">
      <dsp:nvSpPr>
        <dsp:cNvPr id="0" name=""/>
        <dsp:cNvSpPr/>
      </dsp:nvSpPr>
      <dsp:spPr>
        <a:xfrm>
          <a:off x="955767" y="191720"/>
          <a:ext cx="270877" cy="270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555B-D289-4A40-B272-3126897E8EB4}">
      <dsp:nvSpPr>
        <dsp:cNvPr id="0" name=""/>
        <dsp:cNvSpPr/>
      </dsp:nvSpPr>
      <dsp:spPr>
        <a:xfrm>
          <a:off x="380604" y="752135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F4D2-7EF3-4DDF-B2C2-ECDC39AD98BD}">
      <dsp:nvSpPr>
        <dsp:cNvPr id="0" name=""/>
        <dsp:cNvSpPr/>
      </dsp:nvSpPr>
      <dsp:spPr>
        <a:xfrm>
          <a:off x="469090" y="884865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83EB-B4B4-4ED3-AD19-F8254E67749A}">
      <dsp:nvSpPr>
        <dsp:cNvPr id="0" name=""/>
        <dsp:cNvSpPr/>
      </dsp:nvSpPr>
      <dsp:spPr>
        <a:xfrm>
          <a:off x="690307" y="1002847"/>
          <a:ext cx="240779" cy="24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3D77-91BB-47E6-B42F-F9E046647194}">
      <dsp:nvSpPr>
        <dsp:cNvPr id="0" name=""/>
        <dsp:cNvSpPr/>
      </dsp:nvSpPr>
      <dsp:spPr>
        <a:xfrm>
          <a:off x="1000010" y="1194568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E1B2-65C2-4855-9AB2-C1D66AA67ACE}">
      <dsp:nvSpPr>
        <dsp:cNvPr id="0" name=""/>
        <dsp:cNvSpPr/>
      </dsp:nvSpPr>
      <dsp:spPr>
        <a:xfrm>
          <a:off x="1059001" y="1002847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4827-C118-49F4-962C-3919544C46DC}">
      <dsp:nvSpPr>
        <dsp:cNvPr id="0" name=""/>
        <dsp:cNvSpPr/>
      </dsp:nvSpPr>
      <dsp:spPr>
        <a:xfrm>
          <a:off x="1206478" y="1209316"/>
          <a:ext cx="105341" cy="10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97E70-AC24-441E-B804-D5FE16A02751}">
      <dsp:nvSpPr>
        <dsp:cNvPr id="0" name=""/>
        <dsp:cNvSpPr/>
      </dsp:nvSpPr>
      <dsp:spPr>
        <a:xfrm>
          <a:off x="1339208" y="973352"/>
          <a:ext cx="240779" cy="240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ADF4B-7922-465F-8685-43C21B379B35}">
      <dsp:nvSpPr>
        <dsp:cNvPr id="0" name=""/>
        <dsp:cNvSpPr/>
      </dsp:nvSpPr>
      <dsp:spPr>
        <a:xfrm>
          <a:off x="1663659" y="914361"/>
          <a:ext cx="165536" cy="16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FA2-32E8-4C73-ADEA-73CD61B73CCF}">
      <dsp:nvSpPr>
        <dsp:cNvPr id="0" name=""/>
        <dsp:cNvSpPr/>
      </dsp:nvSpPr>
      <dsp:spPr>
        <a:xfrm>
          <a:off x="1829195" y="220971"/>
          <a:ext cx="486156" cy="92812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98AE-0A4D-4F8E-9B8C-188ED533853F}">
      <dsp:nvSpPr>
        <dsp:cNvPr id="0" name=""/>
        <dsp:cNvSpPr/>
      </dsp:nvSpPr>
      <dsp:spPr>
        <a:xfrm>
          <a:off x="2226959" y="220971"/>
          <a:ext cx="486156" cy="92812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BE37-B6C2-4988-B7BC-E97C111D7F5B}">
      <dsp:nvSpPr>
        <dsp:cNvPr id="0" name=""/>
        <dsp:cNvSpPr/>
      </dsp:nvSpPr>
      <dsp:spPr>
        <a:xfrm>
          <a:off x="2812556" y="155127"/>
          <a:ext cx="1126998" cy="1126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977601" y="320172"/>
        <a:ext cx="796908" cy="796908"/>
      </dsp:txXfrm>
    </dsp:sp>
    <dsp:sp modelId="{9BDE8EC1-2EB9-401A-A3EC-B299062C71C2}">
      <dsp:nvSpPr>
        <dsp:cNvPr id="0" name=""/>
        <dsp:cNvSpPr/>
      </dsp:nvSpPr>
      <dsp:spPr>
        <a:xfrm>
          <a:off x="2713115" y="1392173"/>
          <a:ext cx="1325879" cy="817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Delaunay Triangulation</a:t>
          </a:r>
          <a:endParaRPr lang="en-US" sz="1700" kern="1200" dirty="0"/>
        </a:p>
      </dsp:txBody>
      <dsp:txXfrm>
        <a:off x="2713115" y="1392173"/>
        <a:ext cx="1325879" cy="8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16/06/2012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lab.csie.ntu.edu.tw/~plokm/htdocs/cmlab/%B1M%C3D/triangulate/Constrained%20Delaunay%20Triangulations.pdf" TargetMode="External"/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berkeley.edu/~jrs/papers/cdtj1.pdf" TargetMode="External"/><Relationship Id="rId4" Type="http://schemas.openxmlformats.org/officeDocument/2006/relationships/hyperlink" Target="http://ect.bell-labs.com/who/sjf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</a:t>
            </a:r>
            <a:r>
              <a:rPr lang="en-US" sz="1400" dirty="0" smtClean="0"/>
              <a:t>this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0507" y="1689925"/>
            <a:ext cx="4525963" cy="4525963"/>
            <a:chOff x="3440507" y="1689925"/>
            <a:chExt cx="4525963" cy="4525963"/>
          </a:xfrm>
        </p:grpSpPr>
        <p:sp>
          <p:nvSpPr>
            <p:cNvPr id="4" name="Isosceles Triangle 3"/>
            <p:cNvSpPr/>
            <p:nvPr/>
          </p:nvSpPr>
          <p:spPr>
            <a:xfrm>
              <a:off x="3440507" y="1689925"/>
              <a:ext cx="4525963" cy="4525963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559" y="3568985"/>
              <a:ext cx="128587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03488" y="2142963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5703488" y="286694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Data 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5703488" y="359091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5703488" y="431489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03488" y="503887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  <p:pic>
        <p:nvPicPr>
          <p:cNvPr id="1026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1" y="1600201"/>
            <a:ext cx="3492769" cy="20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oogle.com/images?q=tbn:ANd9GcST5YG_VJChuWNtBq-EdmRIIqAIem7mlgh_Z6ZQYsF9Yk5EH6-QD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923"/>
            <a:ext cx="3733801" cy="20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49097"/>
            <a:ext cx="3886199" cy="22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42" y="2256670"/>
            <a:ext cx="3895858" cy="23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11" y="2553129"/>
            <a:ext cx="3977189" cy="248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/>
              <a:t>Algorithm’s </a:t>
            </a:r>
            <a:r>
              <a:rPr lang="en-US" b="1" u="sng" dirty="0" smtClean="0"/>
              <a:t>input</a:t>
            </a:r>
            <a:endParaRPr lang="en-US" b="1" u="sng" dirty="0" smtClean="0"/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b="1" u="sng" dirty="0" smtClean="0"/>
              <a:t>Algorithm’s </a:t>
            </a:r>
            <a:r>
              <a:rPr lang="en-US" b="1" u="sng" dirty="0" smtClean="0"/>
              <a:t>output</a:t>
            </a:r>
            <a:endParaRPr lang="en-US" b="1" u="sng" dirty="0" smtClean="0"/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0941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 (pick next constraint)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Algorithm’s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379271"/>
              </p:ext>
            </p:extLst>
          </p:nvPr>
        </p:nvGraphicFramePr>
        <p:xfrm>
          <a:off x="4038600" y="3200400"/>
          <a:ext cx="4800600" cy="338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9550053"/>
              </p:ext>
            </p:extLst>
          </p:nvPr>
        </p:nvGraphicFramePr>
        <p:xfrm>
          <a:off x="381000" y="1524000"/>
          <a:ext cx="4419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26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L. Paul Chew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http://www.cmlab.csie.ntu.edu.tw/~plokm/htdocs/cmlab/%</a:t>
            </a:r>
            <a:r>
              <a:rPr lang="en-US" dirty="0" smtClean="0">
                <a:hlinkClick r:id="rId3"/>
              </a:rPr>
              <a:t>B1M%C3D/triangulate/Constrained%20Delaunay%20Triangulations.pdf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Fortune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http://ect.bell-labs.com/who/sjf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/>
              <a:t>Shewchuk</a:t>
            </a:r>
            <a:r>
              <a:rPr lang="en-US" dirty="0"/>
              <a:t> - constructing higher-dimensional </a:t>
            </a:r>
            <a:r>
              <a:rPr lang="en-US" dirty="0"/>
              <a:t>CDT </a:t>
            </a:r>
            <a:r>
              <a:rPr lang="en-US" dirty="0">
                <a:hlinkClick r:id="rId5"/>
              </a:rPr>
              <a:t>http://www.cs.berkeley.edu/~</a:t>
            </a:r>
            <a:r>
              <a:rPr lang="en-US" dirty="0" smtClean="0">
                <a:hlinkClick r:id="rId5"/>
              </a:rPr>
              <a:t>jrs/papers/cdtj1.pdf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Guibas</a:t>
            </a:r>
            <a:r>
              <a:rPr lang="en-US" dirty="0"/>
              <a:t>, Knuth and </a:t>
            </a:r>
            <a:r>
              <a:rPr lang="en-US" dirty="0" err="1"/>
              <a:t>Sharir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Žalik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Kolingerova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Vigo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everything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</a:t>
            </a:r>
            <a:r>
              <a:rPr lang="en-US" u="sng" dirty="0" smtClean="0"/>
              <a:t>triangulation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2424</TotalTime>
  <Words>541</Words>
  <Application>Microsoft Office PowerPoint</Application>
  <PresentationFormat>On-screen Show (4:3)</PresentationFormat>
  <Paragraphs>117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Algorithm’s summary</vt:lpstr>
      <vt:lpstr>Available algorithms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169</cp:revision>
  <dcterms:created xsi:type="dcterms:W3CDTF">2006-08-16T00:00:00Z</dcterms:created>
  <dcterms:modified xsi:type="dcterms:W3CDTF">2012-06-16T16:10:34Z</dcterms:modified>
</cp:coreProperties>
</file>