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07c88cc3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07c88cc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07c88cc3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07c88cc3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07c88cc3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07c88cc3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07c88cc3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07c88cc3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07c88cc3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07c88cc3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4.jp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11.png"/><Relationship Id="rId8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84199" y="346350"/>
            <a:ext cx="8472900" cy="239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Assignment 8 -Build an End-to-End IoT System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86125" y="31140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Peter Van Vooren, Bryan Tineo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System Functionality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075" y="3325312"/>
            <a:ext cx="2699400" cy="162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23" y="4102375"/>
            <a:ext cx="3366975" cy="8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8550" y="822275"/>
            <a:ext cx="4120574" cy="11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1888" y="2035875"/>
            <a:ext cx="4107229" cy="8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35225" y="2902628"/>
            <a:ext cx="4107224" cy="1199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0174" y="1120738"/>
            <a:ext cx="3366975" cy="1964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3-Queries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200" y="2507492"/>
            <a:ext cx="3186199" cy="2515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4">
            <a:alphaModFix/>
          </a:blip>
          <a:srcRect b="0" l="0" r="12679" t="0"/>
          <a:stretch/>
        </p:blipFill>
        <p:spPr>
          <a:xfrm>
            <a:off x="1909050" y="433138"/>
            <a:ext cx="3599249" cy="171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5200" y="158100"/>
            <a:ext cx="3186198" cy="22653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250900" y="2265300"/>
            <a:ext cx="47910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1"/>
                </a:solidFill>
              </a:rPr>
              <a:t>Query 1: Moisture Levels in Kitchen Fridge (per 3 hours)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s" sz="1000">
                <a:solidFill>
                  <a:schemeClr val="dk1"/>
                </a:solidFill>
              </a:rPr>
              <a:t>The kitchen fridge shows a relative humidity (RH%) average of ~53%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1"/>
                </a:solidFill>
              </a:rPr>
              <a:t>Query 2: Water Consumption of Dishwasher (per cycle)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s" sz="1000">
                <a:solidFill>
                  <a:schemeClr val="dk1"/>
                </a:solidFill>
              </a:rPr>
              <a:t>The dishwasher consumes 14.5114 liters (3.8335 gallons) of water per cycle.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1"/>
                </a:solidFill>
              </a:rPr>
              <a:t>Query 3: Electricity Consumption (overall)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s" sz="1000">
                <a:solidFill>
                  <a:schemeClr val="dk1"/>
                </a:solidFill>
              </a:rPr>
              <a:t>Fridge 1: ~17,286 BTU (slightly high consumption)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s" sz="1000">
                <a:solidFill>
                  <a:schemeClr val="dk1"/>
                </a:solidFill>
              </a:rPr>
              <a:t>Fridge 2: ~16,694 BTU (slightly high consumption)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s" sz="1000">
                <a:solidFill>
                  <a:schemeClr val="dk1"/>
                </a:solidFill>
              </a:rPr>
              <a:t>Dishwasher: ~10,814 BTU (consumes within the range of residential level)</a:t>
            </a:r>
            <a:endParaRPr b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Metadata Usage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0" l="0" r="54508" t="0"/>
          <a:stretch/>
        </p:blipFill>
        <p:spPr>
          <a:xfrm>
            <a:off x="4997600" y="145925"/>
            <a:ext cx="2573049" cy="155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4">
            <a:alphaModFix/>
          </a:blip>
          <a:srcRect b="0" l="0" r="48594" t="0"/>
          <a:stretch/>
        </p:blipFill>
        <p:spPr>
          <a:xfrm>
            <a:off x="4997600" y="1789525"/>
            <a:ext cx="2573049" cy="143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5">
            <a:alphaModFix/>
          </a:blip>
          <a:srcRect b="0" l="0" r="58106" t="0"/>
          <a:stretch/>
        </p:blipFill>
        <p:spPr>
          <a:xfrm>
            <a:off x="4997601" y="3317625"/>
            <a:ext cx="2573059" cy="16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Challenges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9690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Connecting to Neon from python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Figuring out how to unwrap the payload column with SQL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Figuring out how to cast strings into </a:t>
            </a:r>
            <a:r>
              <a:rPr lang="es"/>
              <a:t>integers</a:t>
            </a:r>
            <a:r>
              <a:rPr lang="es"/>
              <a:t> for the AVG()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Dynamic Time Handling with SQL query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150" y="499274"/>
            <a:ext cx="3152575" cy="248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401" y="3219927"/>
            <a:ext cx="7325327" cy="153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20100" y="0"/>
            <a:ext cx="4904400" cy="19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Dataniz Feedback</a:t>
            </a:r>
            <a:endParaRPr/>
          </a:p>
        </p:txBody>
      </p:sp>
      <p:sp>
        <p:nvSpPr>
          <p:cNvPr id="102" name="Google Shape;102;p18"/>
          <p:cNvSpPr txBox="1"/>
          <p:nvPr>
            <p:ph idx="4294967295" type="body"/>
          </p:nvPr>
        </p:nvSpPr>
        <p:spPr>
          <a:xfrm>
            <a:off x="220100" y="1508225"/>
            <a:ext cx="43518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The notifications for enabling sensors covers the sensors.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I think Dataniz should recommend sensors depending on the projects needs.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Data Display should be able to be modified.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Add more templates for sensors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The UID should be saved on the site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The guide isn’t immediately accessible from the actual creation screen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0" l="0" r="10088" t="0"/>
          <a:stretch/>
        </p:blipFill>
        <p:spPr>
          <a:xfrm>
            <a:off x="4670900" y="772138"/>
            <a:ext cx="431625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375" y="1963800"/>
            <a:ext cx="4267300" cy="2110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