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7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4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2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0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3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2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7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60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9BD8-4537-46EC-87C5-DC75A8B2D51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C7DA-A736-4132-94AD-8C5D09CAA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2890" y="1978926"/>
            <a:ext cx="1760561" cy="518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BSS</a:t>
            </a:r>
            <a:r>
              <a:rPr lang="zh-CN" altLang="en-US" smtClean="0"/>
              <a:t>段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82889" y="2538484"/>
            <a:ext cx="1760561" cy="5186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DATA</a:t>
            </a:r>
            <a:r>
              <a:rPr lang="zh-CN" altLang="en-US" smtClean="0"/>
              <a:t>段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2888" y="3098042"/>
            <a:ext cx="1760561" cy="518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TEXT</a:t>
            </a:r>
            <a:r>
              <a:rPr lang="zh-CN" altLang="en-US" smtClean="0"/>
              <a:t>段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6783" y="2279177"/>
            <a:ext cx="1760561" cy="518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未初始化的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76782" y="2838735"/>
            <a:ext cx="1760561" cy="5186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已初始化的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76780" y="3957851"/>
            <a:ext cx="1760561" cy="518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TEXT</a:t>
            </a:r>
            <a:r>
              <a:rPr lang="zh-CN" altLang="en-US" smtClean="0"/>
              <a:t>段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76781" y="1719619"/>
            <a:ext cx="1760561" cy="518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HEAP</a:t>
            </a:r>
            <a:r>
              <a:rPr lang="zh-CN" altLang="en-US" smtClean="0"/>
              <a:t>区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76780" y="1160061"/>
            <a:ext cx="1760561" cy="518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STACK</a:t>
            </a:r>
            <a:r>
              <a:rPr lang="zh-CN" altLang="en-US" smtClean="0"/>
              <a:t>段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76779" y="3398293"/>
            <a:ext cx="1760561" cy="5186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常量区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79928" y="2017567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初始化的全局变量和静态变量，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只记录大小，不分配空间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79928" y="2533879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初始化的全局变量、静态变量、常量，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分配空间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79928" y="32656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9" idx="1"/>
            <a:endCxn id="13" idx="1"/>
          </p:cNvCxnSpPr>
          <p:nvPr/>
        </p:nvCxnSpPr>
        <p:spPr>
          <a:xfrm rot="10800000" flipV="1">
            <a:off x="7576780" y="3098043"/>
            <a:ext cx="3" cy="559558"/>
          </a:xfrm>
          <a:prstGeom prst="bentConnector3">
            <a:avLst>
              <a:gd name="adj1" fmla="val 762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24303" y="3203460"/>
            <a:ext cx="82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上箭头 19"/>
          <p:cNvSpPr/>
          <p:nvPr/>
        </p:nvSpPr>
        <p:spPr>
          <a:xfrm>
            <a:off x="9436135" y="1125941"/>
            <a:ext cx="204716" cy="33480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557695" y="42164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低地址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21677" y="112594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高地址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7221539" y="1139589"/>
            <a:ext cx="216000" cy="55955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>
            <a:off x="7229338" y="1719619"/>
            <a:ext cx="216000" cy="51861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8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Ye,Anda(DXM,DEPT)</dc:creator>
  <cp:lastModifiedBy>Ye,Anda(DXM,DEPT)</cp:lastModifiedBy>
  <cp:revision>2</cp:revision>
  <dcterms:created xsi:type="dcterms:W3CDTF">2018-10-12T03:59:48Z</dcterms:created>
  <dcterms:modified xsi:type="dcterms:W3CDTF">2018-10-12T06:35:12Z</dcterms:modified>
</cp:coreProperties>
</file>