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535" y="74613"/>
            <a:ext cx="9144000" cy="2387600"/>
          </a:xfrm>
        </p:spPr>
        <p:txBody>
          <a:bodyPr>
            <a:normAutofit/>
          </a:bodyPr>
          <a:lstStyle/>
          <a:p>
            <a:r>
              <a:rPr lang="ru-RU" sz="311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Министерство образования московской области</a:t>
            </a:r>
            <a:br>
              <a:rPr lang="ru-RU" sz="311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ru-RU" sz="311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государственное автономное профессиональное образовательное учреждение московской области «подмосковный колледж «Энергия»</a:t>
            </a:r>
            <a:br>
              <a:rPr lang="ru-RU" sz="311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sz="311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535" y="2462530"/>
            <a:ext cx="9144000" cy="1289685"/>
          </a:xfrm>
        </p:spPr>
        <p:txBody>
          <a:bodyPr/>
          <a:lstStyle/>
          <a:p>
            <a:pPr algn="ctr"/>
            <a:r>
              <a:rPr lang="ru-RU" dirty="0">
                <a:sym typeface="+mn-ea"/>
              </a:rPr>
              <a:t>ПРЕЗЕНТАЦИЯ ВЫПУСКНОЙ КВАЛИФИКАЦИОННОЙ РАБОТЫ НА ТЕМУ: Разработка системы онлайн-опросов и голосований</a:t>
            </a:r>
            <a:endParaRPr lang="ru-RU" dirty="0"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354830" y="437134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dirty="0">
                <a:sym typeface="+mn-ea"/>
              </a:rPr>
              <a:t>Выполнил:</a:t>
            </a:r>
            <a:endParaRPr lang="ru-RU" dirty="0"/>
          </a:p>
          <a:p>
            <a:pPr algn="ctr"/>
            <a:r>
              <a:rPr lang="ru-RU" dirty="0">
                <a:sym typeface="+mn-ea"/>
              </a:rPr>
              <a:t> студент 2-го курса</a:t>
            </a:r>
            <a:endParaRPr lang="ru-RU" dirty="0"/>
          </a:p>
          <a:p>
            <a:pPr algn="ctr"/>
            <a:r>
              <a:rPr lang="ru-RU" dirty="0">
                <a:sym typeface="+mn-ea"/>
              </a:rPr>
              <a:t>Группы 2</a:t>
            </a:r>
            <a:r>
              <a:rPr lang="ru-RU" dirty="0" smtClean="0">
                <a:sym typeface="+mn-ea"/>
              </a:rPr>
              <a:t>ИС-22РП</a:t>
            </a:r>
            <a:endParaRPr lang="ru-RU" dirty="0"/>
          </a:p>
          <a:p>
            <a:pPr algn="ctr"/>
            <a:r>
              <a:rPr lang="ru-RU" altLang="en-US"/>
              <a:t>Тимур Кулев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906645" y="6252210"/>
            <a:ext cx="1535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ru-RU" smtClean="0">
                <a:sym typeface="+mn-ea"/>
              </a:rPr>
              <a:t>Реутов. </a:t>
            </a:r>
            <a:r>
              <a:rPr lang="ru-RU" dirty="0" smtClean="0">
                <a:sym typeface="+mn-ea"/>
              </a:rPr>
              <a:t>2024г</a:t>
            </a:r>
            <a:r>
              <a:rPr lang="ru-RU" dirty="0">
                <a:sym typeface="+mn-ea"/>
              </a:rPr>
              <a:t>.</a:t>
            </a:r>
            <a:endParaRPr lang="ru-RU" altLang="en-US"/>
          </a:p>
        </p:txBody>
      </p:sp>
      <p:graphicFrame>
        <p:nvGraphicFramePr>
          <p:cNvPr id="-2147482623" name="Объект -2147482624"/>
          <p:cNvGraphicFramePr>
            <a:graphicFrameLocks noChangeAspect="1"/>
          </p:cNvGraphicFramePr>
          <p:nvPr/>
        </p:nvGraphicFramePr>
        <p:xfrm>
          <a:off x="2848610" y="4409440"/>
          <a:ext cx="1220470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57425" imgH="1857375" progId="StaticMetafile">
                  <p:embed/>
                </p:oleObj>
              </mc:Choice>
              <mc:Fallback>
                <p:oleObj name="" r:id="rId1" imgW="2257425" imgH="1857375" progId="StaticMetafile">
                  <p:embed/>
                  <p:pic>
                    <p:nvPicPr>
                      <p:cNvPr id="0" name="Изображение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8610" y="4409440"/>
                        <a:ext cx="1220470" cy="1160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с одним вырезанным углом 3"/>
          <p:cNvSpPr/>
          <p:nvPr/>
        </p:nvSpPr>
        <p:spPr>
          <a:xfrm>
            <a:off x="3347085" y="108585"/>
            <a:ext cx="5916930" cy="166370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8165" y="372110"/>
            <a:ext cx="3455035" cy="1325880"/>
          </a:xfrm>
        </p:spPr>
        <p:txBody>
          <a:bodyPr/>
          <a:p>
            <a:pPr algn="ctr"/>
            <a:r>
              <a:rPr lang="ru-RU" b="1" dirty="0" smtClean="0">
                <a:solidFill>
                  <a:schemeClr val="bg1"/>
                </a:solidFill>
                <a:sym typeface="+mn-ea"/>
              </a:rPr>
              <a:t>Заключение</a:t>
            </a:r>
            <a:endParaRPr lang="ru-RU" altLang="en-US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algn="just"/>
            <a:r>
              <a:rPr lang="ru-RU" dirty="0">
                <a:sym typeface="+mn-ea"/>
              </a:rPr>
              <a:t>В ходе выполнения дипломной работы был получен полнофункциональный веб-сайт, полностью готовый к использованию. Этот сайт ориентирован на клиентов и поставщиков для дальнейшего их привлечения. С его помощью пользователи могут получить необходимую информацию, связаться с помощью обратной связи и получить полное представление о компании в целом.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ym typeface="+mn-ea"/>
              </a:rPr>
              <a:t>Для разработки сайта были изучены новейшие технологии веб-разработки, позволяющие создавать интерактивные и привлекательные веб-страницы. В результате анализа было решено использовать систему </a:t>
            </a:r>
            <a:r>
              <a:rPr lang="en-US" altLang="ru-RU" dirty="0">
                <a:sym typeface="+mn-ea"/>
              </a:rPr>
              <a:t>TailWind</a:t>
            </a:r>
            <a:r>
              <a:rPr lang="ru-RU" dirty="0">
                <a:sym typeface="+mn-ea"/>
              </a:rPr>
              <a:t>, которая оказалась наиболее подходящей для выполнения поставленных задач. 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ym typeface="+mn-ea"/>
              </a:rPr>
              <a:t>В </a:t>
            </a:r>
            <a:r>
              <a:rPr lang="ru-RU" dirty="0">
                <a:sym typeface="+mn-ea"/>
              </a:rPr>
              <a:t>качестве дальнейшего улучшения веб-сайта, можно разрабатывать и добавлять новые дополнения. Также возможно доработать интерфейс сайта с целью дальнейшего повышения его информативности, привлекательности и удобства.</a:t>
            </a:r>
            <a:endParaRPr lang="ru-RU" dirty="0">
              <a:solidFill>
                <a:schemeClr val="tx1"/>
              </a:solidFill>
            </a:endParaRPr>
          </a:p>
          <a:p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5250" y="3306445"/>
            <a:ext cx="10515600" cy="1325563"/>
          </a:xfrm>
        </p:spPr>
        <p:txBody>
          <a:bodyPr>
            <a:normAutofit fontScale="90000"/>
          </a:bodyPr>
          <a:p>
            <a:r>
              <a:rPr lang="ru-RU" sz="10665" dirty="0" smtClean="0">
                <a:sym typeface="+mn-ea"/>
              </a:rPr>
              <a:t>Спасибо за внимание!</a:t>
            </a:r>
            <a:br>
              <a:rPr lang="ru-RU" sz="10665" dirty="0"/>
            </a:br>
            <a:endParaRPr lang="ru-RU" altLang="en-US" sz="10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9910" y="567055"/>
            <a:ext cx="6458585" cy="1193800"/>
          </a:xfrm>
        </p:spPr>
        <p:txBody>
          <a:bodyPr>
            <a:normAutofit fontScale="90000"/>
          </a:bodyPr>
          <a:p>
            <a:pPr algn="ctr">
              <a:lnSpc>
                <a:spcPct val="230000"/>
              </a:lnSpc>
            </a:pPr>
            <a:r>
              <a:rPr lang="ru-RU" sz="7335" b="1" dirty="0" smtClean="0">
                <a:cs typeface="Times New Roman" panose="02020603050405020304" pitchFamily="18" charset="0"/>
                <a:sym typeface="+mn-ea"/>
              </a:rPr>
              <a:t>Содержание</a:t>
            </a:r>
            <a:br>
              <a:rPr lang="ru-RU" sz="7335" b="1" dirty="0">
                <a:cs typeface="Times New Roman" panose="02020603050405020304" pitchFamily="18" charset="0"/>
              </a:rPr>
            </a:br>
            <a:endParaRPr lang="ru-RU" altLang="en-US" sz="7335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84810" y="1825625"/>
            <a:ext cx="6710045" cy="4351655"/>
          </a:xfrm>
        </p:spPr>
        <p:txBody>
          <a:bodyPr/>
          <a:p>
            <a:pPr lvl="1"/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Введение</a:t>
            </a:r>
            <a:endParaRPr lang="ru-RU" u="sng" dirty="0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Цель разработки с</a:t>
            </a:r>
            <a:r>
              <a:rPr lang="ru-RU" u="sng" dirty="0">
                <a:solidFill>
                  <a:schemeClr val="bg1">
                    <a:lumMod val="50000"/>
                  </a:schemeClr>
                </a:solidFill>
                <a:sym typeface="+mn-ea"/>
              </a:rPr>
              <a:t>истемы онлайн-опросов и голосований</a:t>
            </a:r>
            <a:endParaRPr lang="ru-RU" u="sng" dirty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ru-RU" altLang="en-US" u="sng">
                <a:solidFill>
                  <a:schemeClr val="bg1">
                    <a:lumMod val="50000"/>
                  </a:schemeClr>
                </a:solidFill>
              </a:rPr>
              <a:t>Преимущества наличия сайта у компании</a:t>
            </a:r>
            <a:endParaRPr lang="ru-RU" altLang="en-US" u="sng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ru-RU" altLang="en-US" u="sng">
                <a:solidFill>
                  <a:schemeClr val="bg1">
                    <a:lumMod val="50000"/>
                  </a:schemeClr>
                </a:solidFill>
              </a:rPr>
              <a:t>Обзор готового веб-сайта. Главная страница</a:t>
            </a:r>
            <a:endParaRPr lang="ru-RU" altLang="en-US" u="sng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Прочие элементы веб-сайта</a:t>
            </a:r>
            <a:endParaRPr lang="ru-RU" u="sng" dirty="0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Заключение</a:t>
            </a:r>
            <a:endParaRPr lang="ru-RU" u="sng" dirty="0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Изображение 6" descr="material-symbols--add-char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39685" y="1635125"/>
            <a:ext cx="335026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Прямоугольник с одним вырезанным углом 4"/>
          <p:cNvSpPr/>
          <p:nvPr/>
        </p:nvSpPr>
        <p:spPr>
          <a:xfrm>
            <a:off x="724535" y="90170"/>
            <a:ext cx="10233025" cy="17780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9045" y="226060"/>
            <a:ext cx="9810750" cy="1325880"/>
          </a:xfrm>
        </p:spPr>
        <p:txBody>
          <a:bodyPr>
            <a:noAutofit/>
          </a:bodyPr>
          <a:p>
            <a:pPr marL="0" indent="0" algn="ctr"/>
            <a:r>
              <a:rPr lang="ru-RU" sz="8000" b="1" dirty="0" smtClean="0">
                <a:solidFill>
                  <a:schemeClr val="bg1"/>
                </a:solidFill>
                <a:sym typeface="+mn-ea"/>
              </a:rPr>
              <a:t>Цель разработки</a:t>
            </a:r>
            <a:endParaRPr lang="ru-RU" altLang="en-US" sz="80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96620" y="1937385"/>
            <a:ext cx="10515600" cy="513270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Проведение маркетинговых исследований - использование опросов и голосований для сбора данных о предпочтениях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Оценка уровня удовлетворенности клиентов - проведение опросов среди клиентов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Принятие коллективных решений - организация голосований среди сотрудников компании или участников сообщества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Проведение общественных опросов - использование сайта для сбора мнений и предложений от широкой аудитории по различным социальным и политическим вопросам.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обратной связи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Изображение 3" descr="material-symbols--apk-install-round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22045" y="297815"/>
            <a:ext cx="1183005" cy="1183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955" y="678815"/>
            <a:ext cx="12193905" cy="1325880"/>
          </a:xfrm>
        </p:spPr>
        <p:txBody>
          <a:bodyPr>
            <a:normAutofit fontScale="90000"/>
          </a:bodyPr>
          <a:p>
            <a:pPr algn="ctr"/>
            <a:r>
              <a:rPr lang="ru-RU" sz="6665" b="1" dirty="0" smtClean="0">
                <a:sym typeface="+mn-ea"/>
              </a:rPr>
              <a:t>Преимущества наличия сайта у компании</a:t>
            </a:r>
            <a:br>
              <a:rPr lang="ru-RU" sz="6665" b="1" dirty="0"/>
            </a:br>
            <a:endParaRPr lang="ru-RU" altLang="en-US" sz="6665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Широкие возможности - выбирайте цвета, изображения и шрифты, чтобы формы выглядели привлекательно и соответствовали вашему корпоративному стилю</a:t>
            </a:r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Простое создание форм - выбирать вопросы разных типов, менять их последовательность и варианты ответов не сложнее, чем вставить список в документ</a:t>
            </a:r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Работайте совместно на всех этапах проекта</a:t>
            </a:r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Прямое соединение 3"/>
          <p:cNvCxnSpPr/>
          <p:nvPr/>
        </p:nvCxnSpPr>
        <p:spPr>
          <a:xfrm flipV="1">
            <a:off x="975360" y="3094990"/>
            <a:ext cx="1001014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ое соединение 4"/>
          <p:cNvCxnSpPr/>
          <p:nvPr/>
        </p:nvCxnSpPr>
        <p:spPr>
          <a:xfrm flipV="1">
            <a:off x="879475" y="4979035"/>
            <a:ext cx="1001014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Скругленный прямоугольник 4"/>
          <p:cNvSpPr/>
          <p:nvPr/>
        </p:nvSpPr>
        <p:spPr>
          <a:xfrm>
            <a:off x="1059180" y="165735"/>
            <a:ext cx="9424035" cy="11988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2830" y="156210"/>
            <a:ext cx="7093585" cy="1325880"/>
          </a:xfrm>
        </p:spPr>
        <p:txBody>
          <a:bodyPr/>
          <a:p>
            <a:r>
              <a:rPr lang="ru-RU" b="1" dirty="0" smtClean="0">
                <a:solidFill>
                  <a:schemeClr val="bg1"/>
                </a:solidFill>
                <a:sym typeface="+mn-ea"/>
              </a:rPr>
              <a:t>Обзор готовой веб-страницы</a:t>
            </a:r>
            <a:endParaRPr lang="ru-RU" altLang="en-US" b="1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5165" y="1546225"/>
            <a:ext cx="7828280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165" y="747395"/>
            <a:ext cx="1054163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5335" y="610870"/>
            <a:ext cx="10375900" cy="5636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5420" y="779145"/>
            <a:ext cx="9765030" cy="5453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5865" y="913765"/>
            <a:ext cx="10147935" cy="5453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2266</Words>
  <Application>WPS Presentation</Application>
  <PresentationFormat>Widescreen</PresentationFormat>
  <Paragraphs>49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Wingdings</vt:lpstr>
      <vt:lpstr>Calibri Light</vt:lpstr>
      <vt:lpstr>Calibri</vt:lpstr>
      <vt:lpstr>Microsoft YaHei</vt:lpstr>
      <vt:lpstr>Arial Unicode MS</vt:lpstr>
      <vt:lpstr>Office Theme</vt:lpstr>
      <vt:lpstr>StaticMetafile</vt:lpstr>
      <vt:lpstr>Министерство образования московской области государственное автономное профессиональное образовательное учреждение московской области «подмосковный колледж «Энергия» </vt:lpstr>
      <vt:lpstr>Содержание </vt:lpstr>
      <vt:lpstr>Цель разработки</vt:lpstr>
      <vt:lpstr>Преимущества наличия сайта у компании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московской области государственное автономное профессиональное образовательное учреждение московской области «подмосковный колледж «Энергия» </dc:title>
  <dc:creator/>
  <cp:lastModifiedBy>google1580565771</cp:lastModifiedBy>
  <cp:revision>9</cp:revision>
  <dcterms:created xsi:type="dcterms:W3CDTF">2024-05-04T21:18:00Z</dcterms:created>
  <dcterms:modified xsi:type="dcterms:W3CDTF">2024-05-05T15:07:45Z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2654ECC366A84FD8A11C9B8A31961210</vt:lpwstr>
  </property>
  <property fmtid="{D5CDD505-2E9C-101B-9397-08002B2CF9AE}" pid="3" name="KSOProductBuildVer">
    <vt:lpwstr>1049-11.2.0.11417</vt:lpwstr>
  </property>
</Properties>
</file>