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524"/>
    <a:srgbClr val="E7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4"/>
    <p:restoredTop sz="94694"/>
  </p:normalViewPr>
  <p:slideViewPr>
    <p:cSldViewPr snapToGrid="0" showGuides="1">
      <p:cViewPr varScale="1">
        <p:scale>
          <a:sx n="108" d="100"/>
          <a:sy n="108" d="100"/>
        </p:scale>
        <p:origin x="224" y="37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8957-71B5-B744-A5F0-F5DD149310A2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82F0-C448-DF45-BEC0-A00CF63B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82F0-C448-DF45-BEC0-A00CF63BD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B721-F824-6398-B1EA-6F2E87BC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7174-82F0-3941-F137-88F4A7DB9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F35C-C6FB-0C5F-EDB5-2B5405E9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A77D-4421-A334-4B81-4547A82B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AC76-5EB6-639B-4D03-B8066492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1904-F2BA-8F5E-6CDA-D0668D15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61CF3-BA6C-06BF-432B-B9D90E2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0867-823A-3AB3-121B-6E66382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D6E7-B595-278E-D0C5-6B493807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82BE-3089-5D15-3F01-2C1D3EF6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41CF-6AF1-2BD2-31B5-06276078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B299-E737-ED0C-C796-F8BD219E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44C0-BB2B-EA9E-8D1E-55FB1DF9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C96B-4101-3132-9FF3-84DDFD29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F41C-A3A0-7D55-8F91-048F6566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04F-38DA-207A-87DE-48734EF9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FCE-DF6E-A168-1C21-570A1358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6A22-8B85-B461-EDDD-6F8340F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D6A4-9101-8504-BF3A-CCCBB71B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0507-4072-D91B-305C-1960A2B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A33F-C2B3-4673-BC88-47A88CA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7165-E532-A6E7-D17B-EC4A58D1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9F3B-6567-528E-6093-454E0EA2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43DA-FA15-9FA0-9E86-06902CE3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0F02-D636-FE88-9A7A-6B64DF5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0BA-7DC1-7801-F66C-6DBDF2A9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F73F-DD10-1D9C-CC81-3E465A370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C490-15C4-EDAE-C360-FE1D234B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242C-27F1-7289-311B-7325FB58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5B13-1B8A-18BC-477F-078F5872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17E3-235D-3034-2438-C176FC34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2FA6-35FE-FE84-EA79-F94577E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E4D3-5CCD-D3E9-3B2A-BB43BE41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EC120-F07D-4991-6F05-30124796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FE54-379D-D8F6-8BCF-5DE5F4612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93E0E-0838-9125-FA9A-B46A63B0C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E78CC-8E05-4E32-F355-E70C8615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BF93-56AB-038B-337C-6FBF18DB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12173-4EB9-EE4D-FD4A-49FBFDC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9EA-9CBE-3588-B057-22C6F83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98370-511A-1420-7CB2-7CFE6CA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7540D-3C7F-7F5F-F94F-C5DAF96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EA4B-DAA1-5264-5A4A-EBEDF674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09858-4055-E9A9-AE0F-E159C43C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FBA46-B92A-29EF-E5D4-08A14809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CFA8-18C1-AA36-4D5C-41473A86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D0-EA25-506C-73A6-4ED9BC12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17AD-E127-CB13-3B9A-A53F1A1D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1754E-8449-99CC-6D05-8D1F0FE3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E653-3B95-E3CE-C825-EE176D3B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398C-1931-F6F4-69A4-BEFE653A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4C3F-25D4-6F32-8942-8A882D1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16C8-5F65-E0A1-7CEB-473C5F4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A134-C132-3EC9-7B44-AE9EA3C7A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A0220-FDEB-3CBF-B1FC-BB12545E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1613-8C98-1ECA-93B3-A75419B4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6F1C-A190-AA4A-75CA-25CA295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06A8-579B-3E31-2042-9963F1ED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C00FB-68E3-6566-700C-C678BD95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4982-377B-4C5A-670A-E5AEB47C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2D35-8B3A-E4E0-2535-7B424463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4ACD-D2A0-0042-ACD0-C4ED6BC68E8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54D2-E932-C2B9-9EF9-E9340D70C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4C361-327B-6E9D-1D03-E69ABA640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457F5A0-FAA8-9F82-3417-BA15D97AB431}"/>
              </a:ext>
            </a:extLst>
          </p:cNvPr>
          <p:cNvGrpSpPr/>
          <p:nvPr/>
        </p:nvGrpSpPr>
        <p:grpSpPr>
          <a:xfrm>
            <a:off x="1536700" y="2259000"/>
            <a:ext cx="3960000" cy="2340000"/>
            <a:chOff x="4171950" y="2044700"/>
            <a:chExt cx="3960000" cy="23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0073C8-E342-2265-1634-3B091E2438E5}"/>
                </a:ext>
              </a:extLst>
            </p:cNvPr>
            <p:cNvSpPr/>
            <p:nvPr/>
          </p:nvSpPr>
          <p:spPr>
            <a:xfrm>
              <a:off x="4171950" y="2044700"/>
              <a:ext cx="3960000" cy="2340000"/>
            </a:xfrm>
            <a:prstGeom prst="rect">
              <a:avLst/>
            </a:prstGeom>
            <a:solidFill>
              <a:srgbClr val="2925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B32E12-D30A-6034-1988-5F76E37FE212}"/>
                </a:ext>
              </a:extLst>
            </p:cNvPr>
            <p:cNvGrpSpPr/>
            <p:nvPr/>
          </p:nvGrpSpPr>
          <p:grpSpPr>
            <a:xfrm rot="-900000">
              <a:off x="4531950" y="2674700"/>
              <a:ext cx="3240000" cy="1080000"/>
              <a:chOff x="4476000" y="2686682"/>
              <a:chExt cx="3240000" cy="10800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87774A-DAA8-533D-008F-91FBDC58FF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6000" y="2686682"/>
                <a:ext cx="3240000" cy="1080000"/>
              </a:xfrm>
              <a:prstGeom prst="roundRect">
                <a:avLst>
                  <a:gd name="adj" fmla="val 32905"/>
                </a:avLst>
              </a:prstGeom>
              <a:noFill/>
              <a:ln w="10160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53D804-B968-0F9F-44D7-4278AD7E05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6000" y="2686682"/>
                <a:ext cx="1080000" cy="1080000"/>
              </a:xfrm>
              <a:prstGeom prst="rect">
                <a:avLst/>
              </a:prstGeom>
              <a:noFill/>
              <a:ln w="5080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ouble Brace 5">
                <a:extLst>
                  <a:ext uri="{FF2B5EF4-FFF2-40B4-BE49-F238E27FC236}">
                    <a16:creationId xmlns:a16="http://schemas.microsoft.com/office/drawing/2014/main" id="{3C49175B-C494-F0E0-C105-3236BA6C91DD}"/>
                  </a:ext>
                </a:extLst>
              </p:cNvPr>
              <p:cNvSpPr/>
              <p:nvPr/>
            </p:nvSpPr>
            <p:spPr>
              <a:xfrm>
                <a:off x="5718000" y="2866682"/>
                <a:ext cx="756000" cy="720000"/>
              </a:xfrm>
              <a:prstGeom prst="bracePair">
                <a:avLst>
                  <a:gd name="adj" fmla="val 17032"/>
                </a:avLst>
              </a:prstGeom>
              <a:ln w="76200">
                <a:solidFill>
                  <a:srgbClr val="E7E5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01AEA7-4E27-9813-F418-0E1212FCC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948681-D8DE-1B6D-08B7-47842125F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CFAE95-8BC7-0B96-207C-0814C5929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2D6D35-195E-13FD-CB1F-840B9277C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F47B78-7904-9A5E-C56D-B9D6E90F6D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0155D2-6C4B-3457-D622-239B0712E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463E25-83F3-57C5-9F63-0196F524DA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17636AA-9B26-3E90-2E63-5834B5223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344230C-CA81-BAAA-3078-FBB0B4268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271F28-A3B6-CA4D-31BC-346D0AAEA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89F51D-F5C5-08DE-2481-F224E3137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7971F6-0EA7-403D-AC0D-4CB14E754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F7569CB-D977-1A53-5C8B-0A0F9C42E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28C3B1-5FAD-48C5-BA10-E71364867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27CCC90-C220-2AF4-253F-B15A641D5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F9770B2-D982-8B6A-6210-4FF55F37A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9528893-AED4-568A-81FE-834F4C23D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35191A-6671-156A-5A4C-115650EBE7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33A078A-6563-B2AD-7B21-86E125842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87D2CAC-66DB-F36C-5261-1C77DBA4A7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51E0A8E-54B7-13E2-3C9D-41BA94669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06E2E8F-159F-3406-893B-1AE5FDF9B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B55B1EA-4621-435C-4B08-71FDF4938B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5037C10-5091-EBFB-2AEA-7844E83A5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FF61276-6099-4270-F73E-7B6524965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2A15B2-0593-35E7-BC46-59DC1D002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C25B240-86E3-0A66-0992-845AA29B0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F608C07-7E6E-42B1-6ADC-303BC17FE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AE7873B-6770-8544-9B97-A9087C73BE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5188225-44F5-164A-88ED-CEF36B7DA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9F93CA-72C2-999B-EF8F-4BFE3574A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4BE8DEB-93AF-250C-E44B-8CF8AFFD30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B49387-A72F-36CF-2D75-88B70BDC9E9B}"/>
              </a:ext>
            </a:extLst>
          </p:cNvPr>
          <p:cNvGrpSpPr/>
          <p:nvPr/>
        </p:nvGrpSpPr>
        <p:grpSpPr>
          <a:xfrm>
            <a:off x="6539900" y="2480956"/>
            <a:ext cx="1872000" cy="1872000"/>
            <a:chOff x="6539900" y="2480956"/>
            <a:chExt cx="1872000" cy="1872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9A5766-45BB-BA5A-B0CD-CCF7EC934962}"/>
                </a:ext>
              </a:extLst>
            </p:cNvPr>
            <p:cNvSpPr/>
            <p:nvPr/>
          </p:nvSpPr>
          <p:spPr>
            <a:xfrm>
              <a:off x="6539900" y="2480956"/>
              <a:ext cx="1872000" cy="1872000"/>
            </a:xfrm>
            <a:prstGeom prst="rect">
              <a:avLst/>
            </a:prstGeom>
            <a:solidFill>
              <a:srgbClr val="2925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uble Brace 80">
              <a:extLst>
                <a:ext uri="{FF2B5EF4-FFF2-40B4-BE49-F238E27FC236}">
                  <a16:creationId xmlns:a16="http://schemas.microsoft.com/office/drawing/2014/main" id="{6218A8FD-E189-6E2E-73EC-5D79091043D7}"/>
                </a:ext>
              </a:extLst>
            </p:cNvPr>
            <p:cNvSpPr/>
            <p:nvPr/>
          </p:nvSpPr>
          <p:spPr>
            <a:xfrm>
              <a:off x="6809900" y="2750956"/>
              <a:ext cx="1332000" cy="1332000"/>
            </a:xfrm>
            <a:prstGeom prst="bracePair">
              <a:avLst>
                <a:gd name="adj" fmla="val 17914"/>
              </a:avLst>
            </a:prstGeom>
            <a:ln w="127000">
              <a:solidFill>
                <a:srgbClr val="E7E5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65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Maaskant</dc:creator>
  <cp:lastModifiedBy>Hugh Maaskant</cp:lastModifiedBy>
  <cp:revision>3</cp:revision>
  <dcterms:created xsi:type="dcterms:W3CDTF">2023-02-19T10:27:28Z</dcterms:created>
  <dcterms:modified xsi:type="dcterms:W3CDTF">2023-02-19T12:05:13Z</dcterms:modified>
</cp:coreProperties>
</file>