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58DB-C72F-8BF9-8184-3EAC81FDD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1A631-5EA3-1F8E-9F74-D4133F5CF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83E6-EFC4-559A-FA75-7E6570EB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22B5-61EE-517C-513F-109644C4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4B78-54FD-A098-9D7F-1B813FE8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5950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2384-AE78-6679-67EF-2F6A88D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D94FB-AF0E-11EB-467B-9C2FDABF0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4071-DBBB-2B23-BC15-75D704FD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0B32-7CD6-DC00-C16C-9F01C1FC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7CF1-E57A-8D4D-0949-524CD5DC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195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0608C-129E-2D6C-9527-8C687FD9B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E13B2-CF97-CD9E-27D3-07A6A5E5C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836B-784F-B57F-666B-B501F6AD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07A0-E404-54B7-22D5-5EB866F6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0DEB-8B76-77AA-5252-79D5D450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2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03AA-EE76-4D6D-E77B-12F4CA50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EDAB-7AE1-13EA-1C37-714B7AB1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4210-9042-79E2-0933-AA3FB4B9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AE13-B012-0AC9-D1FB-5A0B59D4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74E5-FE42-5E97-B75C-AC7FD4C5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764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0020-278D-9017-4CB3-E6EE4185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4DEA-6C82-4704-C39A-6F43C99C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4F06-C07C-24FC-0977-FC3469C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90AB2-D2F4-67E4-E2B8-3E1D17DF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D30EC-6BE0-B065-E497-EEB221FF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982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D01C-E818-65E4-EDB0-D7F4384C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8491-C9C6-2D1F-19B2-0DE18FB1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E1901-17AF-184D-776D-3B45DEC79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38A23-2317-D448-098A-B97FF0AE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CFD44-DB0A-86BC-8831-389704F8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A4EA3-DF40-681D-87E7-47EF3512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006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DB49-825A-019A-9426-5D53B714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05300-C297-83A6-D3B9-444A1BA7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8F4C9-C3A2-859C-249B-C35BFD99E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6C571-7E3C-37D6-1248-D67AC6580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92601-E022-34E6-4EF2-BBCF31A13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C9A41-A7C8-4E0F-CBC3-5D591D36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F6571-05BE-858E-5D73-671F9E29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EECB-BF04-E77C-EB3E-65515CE8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33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2DE5-6F18-C1FE-F0F2-072821B5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C6225-F13A-FCF7-3E92-9CEF4C0D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94F67-1278-B069-CDE2-F786F9E9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AA1F-7921-F81D-EBFE-C492C660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680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48246-AEF9-CF5E-746B-763A1F2A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60280-826E-2091-9976-3A42EA99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BA18-C91D-903A-1F09-552E5972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918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2D23-A060-957D-BF06-937B9C9D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A87-38AA-CD32-CBF0-F06BAD9C3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CAC11-F0F4-6C63-CC87-BF7E6C93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8F8ED-0B44-594D-5EAC-0A513B90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C88C-40EB-18B1-C0FA-7D30464A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2AE70-9768-3386-45BA-70B69872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404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59C3-09D2-4ED1-8743-082DDB2D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685C6-ACDC-0621-6292-FB64F51E4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EC78-2646-4AB3-EBBA-36B937C7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8B02-5331-6E45-13B9-82F6E87F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56EC-5D44-AF93-2C8D-6192E451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9932-D1D5-D626-84C0-FEED5751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359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BD807-4094-671F-890A-4F4B6461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066B-1EA5-A31A-C15F-C9C6222C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AF02A-6939-A299-E282-CF8A8EBE7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51F57-1DEA-7E44-B88A-4960684B5540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369C6-376D-1647-D83E-B55879F55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312D-69C8-2405-55AC-BE616D320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4FDBA-4AD8-1B4D-B610-3D7788A05F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27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77B9-A5A7-44C7-D93A-36F0A62F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1CB1B-E3A8-5315-EF0F-130AFB6F5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207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Menlo Security</dc:creator>
  <cp:lastModifiedBy>Menlo Security</cp:lastModifiedBy>
  <cp:revision>1</cp:revision>
  <dcterms:created xsi:type="dcterms:W3CDTF">2024-04-25T06:23:40Z</dcterms:created>
  <dcterms:modified xsi:type="dcterms:W3CDTF">2024-04-25T06:24:02Z</dcterms:modified>
</cp:coreProperties>
</file>