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93"/>
  </p:normalViewPr>
  <p:slideViewPr>
    <p:cSldViewPr snapToGrid="0" snapToObjects="1">
      <p:cViewPr varScale="1">
        <p:scale>
          <a:sx n="98" d="100"/>
          <a:sy n="98" d="100"/>
        </p:scale>
        <p:origin x="5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33291-BDB7-6949-9047-2F095D5D4A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D7CE1F-A34D-504C-B21C-DB757AA6B1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12E7A3-C904-BF47-9DDB-7C0268F03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C0325-7E72-BB42-8382-5694D4622416}" type="datetimeFigureOut">
              <a:rPr lang="en-US" smtClean="0"/>
              <a:t>9/1/18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A542FB-416A-4543-88E0-0AF2BDF4D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11B985-833F-FA4B-B91C-F60F4B031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FEC4A-CBEA-FD43-AFC3-3F35F9EF9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521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DED36-5DDE-2841-BE6C-798CDD85D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2EFED9-9CE2-7E4E-9D44-D080564FA9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29C50-D755-6645-B0D4-1E750F48E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C0325-7E72-BB42-8382-5694D4622416}" type="datetimeFigureOut">
              <a:rPr lang="en-US" smtClean="0"/>
              <a:t>9/1/18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34DAD4-D201-8343-835A-AB0810E61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5DCEF7-C25D-AC43-8B4B-925C7A663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FEC4A-CBEA-FD43-AFC3-3F35F9EF9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719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809C97-EDE5-C843-A22C-49E6EF8E23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B89A47-443A-7F41-9D7E-D7D0012B92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57E33B-97F1-DB48-849F-2D288A014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C0325-7E72-BB42-8382-5694D4622416}" type="datetimeFigureOut">
              <a:rPr lang="en-US" smtClean="0"/>
              <a:t>9/1/18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C45E2F-F78E-8A4F-8327-9E7CA5506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B86CA7-3186-7043-B903-F342704E1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FEC4A-CBEA-FD43-AFC3-3F35F9EF9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063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26E1C-8C5C-E846-9B64-D0BB53883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38984-0732-9F42-8E4F-89F73CC1BD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E2447-9E1C-134B-931E-C646877C3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C0325-7E72-BB42-8382-5694D4622416}" type="datetimeFigureOut">
              <a:rPr lang="en-US" smtClean="0"/>
              <a:t>9/1/18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07FFB-A8F0-1E42-B53D-0ABD585DF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F54851-41C3-1E41-AB6E-C954F69B4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FEC4A-CBEA-FD43-AFC3-3F35F9EF9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551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D3584-4939-E540-A36F-962468726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3533BA-9215-B540-A546-683A273A5C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E53E94-497F-034A-A86E-65021422D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C0325-7E72-BB42-8382-5694D4622416}" type="datetimeFigureOut">
              <a:rPr lang="en-US" smtClean="0"/>
              <a:t>9/1/18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1F57D7-4628-F340-94A0-48ABE68D1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F53AAC-4AF5-5C4B-BFF9-2A45971F9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FEC4A-CBEA-FD43-AFC3-3F35F9EF9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113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50078-150E-D543-B5AD-77A2B22FC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68DA3D-41F3-DF4B-8752-65022B2BDA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DA1654-FA9F-E249-BC90-E482158BF5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69CAC5-0552-0E4D-96A9-DF4297A17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C0325-7E72-BB42-8382-5694D4622416}" type="datetimeFigureOut">
              <a:rPr lang="en-US" smtClean="0"/>
              <a:t>9/1/18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DBCC5B-9E27-D244-ABF2-6C46E19A7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08BDAB-914D-304A-9A98-2870C147A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FEC4A-CBEA-FD43-AFC3-3F35F9EF9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273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6202E-5D60-2043-AED8-0F71EDC94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8C0633-3B36-5A41-9956-5EBF9189AD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120D8C-33A5-7C45-87E9-ABF8F14F2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17DF46-99A5-5643-A4E6-586C21435C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689AF1-EF08-F24B-A166-3166958743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76B9D9-DCDE-924F-8641-4654EB7ED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C0325-7E72-BB42-8382-5694D4622416}" type="datetimeFigureOut">
              <a:rPr lang="en-US" smtClean="0"/>
              <a:t>9/1/18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87BB0C-47E3-F345-9614-F32E50602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1A3DF8-9A22-1A43-B2EE-5E8B061C4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FEC4A-CBEA-FD43-AFC3-3F35F9EF9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460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554E7-1940-5349-973D-8D20A574E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6DDC58-5411-DE42-A0BE-61D196B01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C0325-7E72-BB42-8382-5694D4622416}" type="datetimeFigureOut">
              <a:rPr lang="en-US" smtClean="0"/>
              <a:t>9/1/18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8FB89D-414A-564B-B38D-B3B79C596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E9BF16-F5CC-FF4A-AE33-C2831FBDD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FEC4A-CBEA-FD43-AFC3-3F35F9EF9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247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19385F-CF53-1A4F-820F-765394CA0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C0325-7E72-BB42-8382-5694D4622416}" type="datetimeFigureOut">
              <a:rPr lang="en-US" smtClean="0"/>
              <a:t>9/1/18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355C01-14F8-0541-9A5B-00B408DF3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E05E0B-92AA-6046-BDA7-B00B14460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FEC4A-CBEA-FD43-AFC3-3F35F9EF9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989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C60C1-F6B9-7548-A438-E56E91099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0C1259-5089-4746-ABFA-8EE38721E0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F2F653-EF95-7C48-A381-1D50B4E74D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3FD52D-9971-7545-ABBC-73F40BB85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C0325-7E72-BB42-8382-5694D4622416}" type="datetimeFigureOut">
              <a:rPr lang="en-US" smtClean="0"/>
              <a:t>9/1/18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DDCF07-BC23-A94F-8AC6-74464E27E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65B3E4-D74A-0142-9E2F-9F8365BB7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FEC4A-CBEA-FD43-AFC3-3F35F9EF9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541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242BE-5915-5E46-9AD7-DECCB3127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12338E-8B1A-A942-8B11-A872FD5453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B5C504-0A9C-124B-8469-45474ABC68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E50B71-BF1D-9841-87DB-5F21B411E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C0325-7E72-BB42-8382-5694D4622416}" type="datetimeFigureOut">
              <a:rPr lang="en-US" smtClean="0"/>
              <a:t>9/1/18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3EE3B5-71F0-134A-81E0-525605511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03DBED-C605-274B-BA61-6A4EED7EC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FEC4A-CBEA-FD43-AFC3-3F35F9EF9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786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6C5BC7-8E8A-A64D-922A-6CB1F4ECB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00D414-DA30-A449-9547-4E01FE6931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D1B461-36E1-2542-B043-674EE06326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5C0325-7E72-BB42-8382-5694D4622416}" type="datetimeFigureOut">
              <a:rPr lang="en-US" smtClean="0"/>
              <a:t>9/1/18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27CE5F-7C62-2E4A-AC72-DAC7D06293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17C3D1-77FB-6C45-993F-B1C96F783E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9FEC4A-CBEA-FD43-AFC3-3F35F9EF9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958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B42F3-24EB-8C4B-865F-0C714A9A66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108AF4-9445-3C46-8702-0BAA2B9776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9803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zhongjul</dc:creator>
  <cp:lastModifiedBy>zhongjul</cp:lastModifiedBy>
  <cp:revision>1</cp:revision>
  <dcterms:created xsi:type="dcterms:W3CDTF">2018-09-01T14:42:52Z</dcterms:created>
  <dcterms:modified xsi:type="dcterms:W3CDTF">2018-09-01T14:44:30Z</dcterms:modified>
</cp:coreProperties>
</file>