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14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79AB-F3B5-40E5-8140-1655078D7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F5613-989A-4CD7-8FD9-8BFAFE607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9E451-D4CE-49FC-ACFC-F14349F5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CAC9-D7E8-4F86-B7E1-D39610CD4C3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32A90-119A-4B72-A26A-17FD8806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A6ABE-02EF-4311-A74D-62358D62F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CDB6-63A3-45BA-B638-BCED7DA7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1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DB057-4073-42EF-B48E-4AFD0C76D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DE61A3-5DA1-4D31-BAE1-1247F222A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C9899-1F52-43D8-90A9-B6F75C5A6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E7468-0D20-4D5A-BEB9-8BC936814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CAC9-D7E8-4F86-B7E1-D39610CD4C3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72B79-56B0-4DBA-B585-167B1FB6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B819D-E166-439D-8D9D-5FB834D7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CDB6-63A3-45BA-B638-BCED7DA7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9C3CC-B9E9-46D3-919E-0970A3443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66518-3AF0-45BD-94B2-21DCCD6A4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098EA-D531-441B-95DF-5F937F7D9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CAC9-D7E8-4F86-B7E1-D39610CD4C3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EDAE1-5EDC-4526-96AD-8E07FF228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27A7F-0E05-471D-B58B-57A7AD30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CDB6-63A3-45BA-B638-BCED7DA7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52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5D027-4B15-402A-A87F-638BEBB3D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ED3BC-E7F9-456E-BDE6-2BB3F79A2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F676E-78C7-4DAB-A395-4123351BA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CAC9-D7E8-4F86-B7E1-D39610CD4C3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960F5-6DFD-4849-B427-7D64372A7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C0C5C-A9E6-4000-9762-33F819787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CDB6-63A3-45BA-B638-BCED7DA7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41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3B0F0-C05F-4D69-9B25-6B0589488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0AF83-6448-4D71-AD3A-12C40F6A6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45079-4CC9-4B27-864D-7C4FBAA78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BDF0-6B97-4944-A4DF-A867A3A08E9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E2EE4-90E3-4A49-89B8-EEB9864E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76CA9-F0CC-4BF3-BE5A-549DBD26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97F4-A0E1-46DC-8E0E-30BC4FE5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1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65AD0-3E4C-4015-BA28-0CE736C1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87521-90FB-4349-815C-5D87CC273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4056E-23EB-4084-BFC8-8069FFFFF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BDF0-6B97-4944-A4DF-A867A3A08E9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63A64-E91E-4D4D-AEC4-C5BCAB861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78C2-377C-48DC-B891-2B66DA38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97F4-A0E1-46DC-8E0E-30BC4FE5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36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BAE6-5740-4AF5-A7D2-B4A4340BB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0AF66-79A7-4762-B409-272DD2253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BBE70-1790-4C9A-B64E-8C2C1260E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BDF0-6B97-4944-A4DF-A867A3A08E9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63DC2-AA43-4934-B346-8A36CEAE8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F58F7-05F8-4C1B-9091-57FF62E58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97F4-A0E1-46DC-8E0E-30BC4FE5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80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7CD0-6789-4301-AF19-04D2C11FD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06ECF-7239-47D4-98A1-5C47059C9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F1707-E776-43FC-890A-3BC3E87DB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1C8ED-7DFE-476C-A4E8-29D7E0A8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BDF0-6B97-4944-A4DF-A867A3A08E9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F0ACC-ED75-4445-B1AF-CC54EE2D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D6627-D12E-4F8B-BD65-D974BB536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97F4-A0E1-46DC-8E0E-30BC4FE5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31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01033-89EB-45CF-8C9B-FCC400FEC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A4347-98D9-4EBE-9870-63496AF4A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A0424-6D70-4EDA-9271-99F37CF0B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88DDD6-F28B-4E9E-8629-13AB6FE91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7B9E8-C9B4-49DC-9B62-89FD140F1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D68F2-BEEA-4F6C-9DDD-D8B8021B1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BDF0-6B97-4944-A4DF-A867A3A08E9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B08E77-FDAB-463A-AB12-904D4669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7D14CA-05BC-4D1F-A0C6-CB686955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97F4-A0E1-46DC-8E0E-30BC4FE5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02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F3A0-63CC-47B7-B3B9-3AE580DB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E1D140-E1D9-411D-A3E7-88BAF9953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BDF0-6B97-4944-A4DF-A867A3A08E9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A041B-405E-40EC-A826-DE8532954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63BEE-76EB-4960-9D05-9DA7F2BCA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97F4-A0E1-46DC-8E0E-30BC4FE5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103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1BD8C0-F109-4B92-9BC9-B32D748B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BDF0-6B97-4944-A4DF-A867A3A08E9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2C9C2-4993-4281-BCE0-860111EE6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F6A0A-1577-469E-A334-6495A785A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97F4-A0E1-46DC-8E0E-30BC4FE5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4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A8EE-51D4-48C4-82E0-180CA0F28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8D376-E9D8-4F36-AEDA-E4CD263EA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94CEE-497A-4A2C-BB7B-DC7EE3E3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CAC9-D7E8-4F86-B7E1-D39610CD4C3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0C86C-D590-43AA-A865-9B33BE04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FBC9B-FC93-44EF-A66D-709636ED5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CDB6-63A3-45BA-B638-BCED7DA7D5B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23E3A53-2AEF-4499-B104-C902E247B9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2"/>
            <a:ext cx="12192000" cy="684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485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A8A8-9FCD-4018-A7B7-21CE25B48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EEA23-167C-43EC-952D-C1DA9DB43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B1F74-1032-4B2B-9780-420A64391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9F3E9-43EA-407A-ABEF-662AD94B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BDF0-6B97-4944-A4DF-A867A3A08E9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B62AD-AE24-4346-B668-11823424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4D48-648D-489B-80FA-5D0FECCAA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97F4-A0E1-46DC-8E0E-30BC4FE5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205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4DCA-2B97-4085-9258-31D77210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335CA9-CDD2-46CD-89E3-42F9ADF84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ABD93-98E5-42F6-9AF1-8116E2CEE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15616-7DD3-4D4F-93D4-D70FFE64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BDF0-6B97-4944-A4DF-A867A3A08E9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A391C-F1EF-4217-9E4C-A2D6BD31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0522D-5F4D-4582-A60C-DBB169A5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97F4-A0E1-46DC-8E0E-30BC4FE5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863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4918-EF27-4008-9054-D9D8D887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F2582-4D78-408D-98A1-A7B7B2D66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9F22-692D-4AF8-A5C5-45638861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BDF0-6B97-4944-A4DF-A867A3A08E9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43F33-F079-44A9-887D-65F77DC29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40D-56A3-441B-86D1-3C7113B2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97F4-A0E1-46DC-8E0E-30BC4FE5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633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B0529-F887-4CC0-BD30-DC89CF175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343AE-D8BF-4FD6-8E19-70598C9A0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051FA-6326-4BC9-A17A-0D833B7E9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BDF0-6B97-4944-A4DF-A867A3A08E9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45692-3FA8-490A-9E28-870B3746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C4AE5-3067-41AD-AE49-4CAEFA01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E97F4-A0E1-46DC-8E0E-30BC4FE5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355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8A3F9-6F7A-4F23-A432-B7CC38CD3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62D3A-AA35-4620-B1C4-BE6CAD226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86AB8-A55B-44BB-AA65-9EFDB8066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D713-7F14-4FE6-9501-D22DBD63666C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CF453-38BA-45AF-8C87-9DBD7B33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073C7-B6F4-4CCB-B3AB-A622846C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83EF-5D50-4CE2-88D4-7C7D14C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90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E017-2BC6-487D-8AE3-80077FA17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1786-949B-4A62-A21B-CD60C1C46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90329-C112-4F02-A1B0-892830C40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D713-7F14-4FE6-9501-D22DBD63666C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FF09B-6EF6-4B97-8691-8CDBDEDF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D455A-1AAB-477F-8DC4-621D4F19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83EF-5D50-4CE2-88D4-7C7D14C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254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0051E-9A32-489D-A374-70E607D19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8C036-E335-4CC2-8AAC-CBB54C135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7BAE5-4EC3-49DF-AAB6-AE88E6774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D713-7F14-4FE6-9501-D22DBD63666C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52638-CFED-482A-95E6-D653A304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AAEAE-44FE-4D36-B30F-B4942180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83EF-5D50-4CE2-88D4-7C7D14C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483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1CF99-CA02-44B8-B782-4936B457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3B1DF-F167-4C99-B298-95ECCD1BA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5D88F-243B-448A-91B6-10759E7DE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E17B6-F3CE-4D8E-9AC9-62BE2E9A4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D713-7F14-4FE6-9501-D22DBD63666C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0246E-64C2-41F9-8970-22A626604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26ABD-373C-491A-B73C-C00C83775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83EF-5D50-4CE2-88D4-7C7D14C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507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DAE4-2FF5-4C9C-A0F8-330ECFF9F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9C13B-278E-4134-BD78-3AE1836A5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28962-A939-4423-968F-764D98615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7169A-C437-4B65-821B-59E2E8013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E99975-570D-4B5B-840A-0482FD8F8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57599-4791-43C5-9921-7A18B9FF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D713-7F14-4FE6-9501-D22DBD63666C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3EAE4-1899-4B76-8DD2-EEE9517F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72C18-B43D-44E1-B4BC-E6CF1F4B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83EF-5D50-4CE2-88D4-7C7D14C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339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C59B-0EDF-4283-B7E9-11734ECF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37288A-F219-4A9B-BE77-B488F3AE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D713-7F14-4FE6-9501-D22DBD63666C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050ED-669D-4C7F-A143-64AA2888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D03D3-55EB-45DB-8559-685C10E19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83EF-5D50-4CE2-88D4-7C7D14C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5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1E14-FD09-43D4-89B6-BA54349D5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E38978-9B29-4AE8-9770-FB83811C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CAC9-D7E8-4F86-B7E1-D39610CD4C3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61E95-4F7C-4605-8298-26F03253A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B4574-85CF-40D0-B18A-AF11B7D0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CDB6-63A3-45BA-B638-BCED7DA7D5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BC9DB00-6417-42B3-B276-6907FE5E12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2099" y="3429000"/>
            <a:ext cx="6984253" cy="29273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931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0A354-D490-4051-A105-C2ABC242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D713-7F14-4FE6-9501-D22DBD63666C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14B65E-574D-47F1-B8C7-3607D649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A0F69-18B4-4A4E-AB20-AAF6A399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83EF-5D50-4CE2-88D4-7C7D14C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515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277-84B5-4EEC-8896-0EBD3A059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73F7E-C520-4233-BB97-E5BE2E253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BB028-545B-4B25-A300-D73DD8E10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4EEB8-AF0C-4E1C-9C0B-6AF644CD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D713-7F14-4FE6-9501-D22DBD63666C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7E915-D662-4D64-BE48-EAE67BE1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38BCD-F0FA-4048-B0E4-C98BC4DD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83EF-5D50-4CE2-88D4-7C7D14C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909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086B7-DD22-4C90-907F-4A781F1B8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8E591-CDF3-4EDB-98EB-8A3C0B1294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E4F61-157E-4E04-BE41-C2D0EF6A7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06B19-F3C8-4B91-BF5D-ADD1ADC45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D713-7F14-4FE6-9501-D22DBD63666C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CDBB4-5AB3-442C-9EFF-3C71BB655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AEEF9-E7DF-4E31-82B9-ECC4A1A2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83EF-5D50-4CE2-88D4-7C7D14C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483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E41F-E558-4082-A8D2-CD0D9E3F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E7D3A-67B6-4FB4-898E-4396DF6C1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D83CE-F3EA-4D1D-8CBE-F520AB45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D713-7F14-4FE6-9501-D22DBD63666C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4C87B-5807-4AD9-8262-8D6BF9112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C7DDD-E22F-4CD4-A8B6-86D0D179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83EF-5D50-4CE2-88D4-7C7D14C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129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D9591B-F147-4B97-B54A-0DA36ED26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46BFF-9729-4D6F-8E4C-033EE721A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03F8C-0DFC-4A98-8E50-AB57142E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D713-7F14-4FE6-9501-D22DBD63666C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0B0F5-4FF6-4BE1-82EB-609901F6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89CA3-F53E-4BD4-AEA4-1A240257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A83EF-5D50-4CE2-88D4-7C7D14C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907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ED957-09E8-48E9-AC67-BD382B4AC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03ED8-19BD-4339-8DD9-42C208414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27190-1623-44E5-90C4-CD40257D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B50E-992E-46E6-B839-2F1861759CB0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87BA8-F0D9-4047-81D6-9F232DA98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216DE-4823-42BF-BAB5-3BA49622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920E-A4A8-401F-A971-117EBCDBB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709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B3B6A-3791-444C-BC12-9AFEC106C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6DE69-6D74-4D22-ABBA-EE92A3DB3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10C5A-98F0-4D5E-9BE5-5D1BA3CA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B50E-992E-46E6-B839-2F1861759CB0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22B50-2D71-485E-8157-FD819371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50FA1-0EB8-4864-9651-FBE5E0E62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920E-A4A8-401F-A971-117EBCDBB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847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6149A-43C6-4DED-88BA-A3F0C5ADE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BE311-48EF-4442-9804-D4A51D03B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9258A-F868-4644-A99A-894015596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B50E-992E-46E6-B839-2F1861759CB0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67574-9E87-40D7-B91D-1064201F4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B94A7-9F6B-476A-A9C7-6365072D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920E-A4A8-401F-A971-117EBCDBB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76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7FB7-9342-460B-8A63-C8487513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F5A4B-C8C1-4C4C-816A-FB8B4B0FB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5EE84-6233-445B-BFB7-F2C7CD3B2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3D20F-F67E-4FF1-9A8A-820B8954A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B50E-992E-46E6-B839-2F1861759CB0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CF64C-94E2-492A-8261-6E8EBE88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BDE92-845C-4264-844F-A12A6F4D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920E-A4A8-401F-A971-117EBCDBB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607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3EA82-9B55-4371-894D-90AE6B484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A0F61-3427-4611-806B-5A56B8F90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835DF-E0CD-4B60-B182-A29FC15DC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1C13D-EE47-4E69-B49E-88BC51299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4A6F2F-E1D3-4655-A0CF-95BDA2A82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FB226-7075-45DE-8E02-8ED36F4DA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B50E-992E-46E6-B839-2F1861759CB0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5F94A-B1BD-43E7-B354-ABC0EC271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2C72DB-FBD2-4136-83BA-AC18600B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920E-A4A8-401F-A971-117EBCDBB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8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650C7-787A-49B8-9117-77A9656F9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F63BE-D611-4246-A265-9A67171A9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D1938-64B9-4F5F-9F46-C6251479E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CAC9-D7E8-4F86-B7E1-D39610CD4C3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F5D59-54C0-4DA9-BA69-59AEA4927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6C052-D067-4B6E-976B-FEECCAAD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CDB6-63A3-45BA-B638-BCED7DA7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926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A7EA-ECBC-4B4F-9EF4-0411993AD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72EF2F-7DEB-46D5-B692-DBC41679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B50E-992E-46E6-B839-2F1861759CB0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20DDF-DBB9-4CE0-AA40-91586B56D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AC104-6CA1-4EFC-ADDE-EC4D0AAC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920E-A4A8-401F-A971-117EBCDBB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423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265AF4-0F13-4235-BCB5-5D2A14C92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B50E-992E-46E6-B839-2F1861759CB0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193AF3-DEFE-44B2-84F5-7E1105080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BB3ED-629C-42E3-BE94-0CAE77EE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920E-A4A8-401F-A971-117EBCDBB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673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66DD-8C23-44E2-BB4D-26CCAA30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ABC83-5603-40CE-9CD3-7145B4678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3F782-74A6-41EA-A92B-D0352A471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08E2E-15D5-4405-838A-07FC483A0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B50E-992E-46E6-B839-2F1861759CB0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3C7AC-7AB2-4530-B5D2-44F6C704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CA9BE-9C56-48A6-8DC5-51EA53BAE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920E-A4A8-401F-A971-117EBCDBB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483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E77C7-1822-4B98-8CCC-A7092DAF1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D1F047-1D08-4480-ABA8-024AA1D59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D87AF-1424-4B04-B26D-29CB82732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1AFEC-EC0D-48F2-88F9-D736A79A3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B50E-992E-46E6-B839-2F1861759CB0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231E7-7347-4037-A040-9C08F5E5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9E04A-497C-4ED6-B203-2880BCC7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920E-A4A8-401F-A971-117EBCDBB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246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C7DBF-EFD5-4572-B4D2-3EC2AE9E5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ABA7B-357A-441A-BA51-647346224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666E5-EE50-4648-A52D-0C0790277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B50E-992E-46E6-B839-2F1861759CB0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8E52B-2352-42C0-BAE4-3B01A1F13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1662C-EC78-4DBA-AE77-B78F3AFE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920E-A4A8-401F-A971-117EBCDBB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0866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6610A5-B316-4610-B2C8-D0FD89D9F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5DFC7-ACE5-4679-BDC1-8371598E4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A2625-3A8F-48A3-9A7F-200A2D291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B50E-992E-46E6-B839-2F1861759CB0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8BD19-3E36-4A8D-9BA1-E73F85C24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B5D0B-CEBF-44B1-983E-D8E706D4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920E-A4A8-401F-A971-117EBCDBB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523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11F5-12DF-4B4F-A3A1-21A9B8CB0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CFA82-B9B6-40D8-8827-A1DB556DC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B23DC-8D21-4CE7-A717-F623BCBD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DE8D-63BD-4787-A301-C407CCD35B8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27120-0314-4A25-A896-DC88784BD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EC359-7771-4003-97D2-338B3D43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9DAF-4E53-4A08-B3C3-6941D6B31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133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D5B49-4D67-4754-8E89-F3598024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E1CC7-0D3C-4C7E-A21B-25AB41A9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9595-BB92-461E-B3A2-CAE85B56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DE8D-63BD-4787-A301-C407CCD35B8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4AEF3-B423-400F-8A0C-D3511F29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E6F88-9CAA-410F-9F36-5889212FC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9DAF-4E53-4A08-B3C3-6941D6B31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4852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B0387-E9C2-408E-8197-11494C18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CB693-EADE-499D-A119-FDD31EEB4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3FEA0-BFC0-4179-A3B2-4211170F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DE8D-63BD-4787-A301-C407CCD35B8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0056E-660A-4E46-8C79-68C2F215B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864C0-C816-40DE-92AF-25350BA9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9DAF-4E53-4A08-B3C3-6941D6B31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98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2107-84C1-4181-9832-DDDAD22D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B0A13-3131-4C8C-9F0F-0AAC8A4CE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B473E-B318-460F-B271-4D6745214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0B244-767C-4913-BB88-570A9FE1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DE8D-63BD-4787-A301-C407CCD35B8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7632C-A19F-4CB2-945A-B870271EF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A8E05-7D58-49AC-A1F9-F41A0360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9DAF-4E53-4A08-B3C3-6941D6B31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5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B34BF-2AA1-47F0-A0E7-23EF4405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73A28-62B1-4ADF-AB7C-96D251546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E78B8-F294-4334-97F2-83C2302D4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25A53-BCDE-4355-9579-584409B6B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CAC9-D7E8-4F86-B7E1-D39610CD4C3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DB887-5500-4F94-947A-D93B1FFAC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ABE50-A7F1-4DA8-A775-4AE1B115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CDB6-63A3-45BA-B638-BCED7DA7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955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200B2-4173-45AB-B555-3683DB5BE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84987-8A26-4F08-B04D-692025899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39F30-283C-49CB-ADFD-C72CB6BF2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7087F1-3EB8-4EBC-95C3-35D80EAC6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6A542-6DE4-4AB7-9063-D3CE9DEB7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E9743D-847D-4632-AEBD-085C587C1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DE8D-63BD-4787-A301-C407CCD35B8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36B793-939C-48F9-B03D-1E1BE6CA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7EC2C-7CD7-4043-9659-659DB27A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9DAF-4E53-4A08-B3C3-6941D6B31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36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F794-E2B7-44E7-A6A6-12913D377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54F450-89A4-47BB-A4E6-B7E525809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DE8D-63BD-4787-A301-C407CCD35B8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4457B-502E-408F-AF94-071293F4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D05A6F-2766-4602-BFE6-831E0965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9DAF-4E53-4A08-B3C3-6941D6B31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7487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2C78B9-0BAD-4605-B1A4-6DE300B09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DE8D-63BD-4787-A301-C407CCD35B8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A04809-EEE5-4A33-868D-D6D8431A2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BF608-11AF-46F0-ADF2-68EB9899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9DAF-4E53-4A08-B3C3-6941D6B31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1048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ED25-2707-405B-B498-575C90E6C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22F10-3458-42A5-BBF1-1F0733E1B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6047D-C68E-4A40-A9FA-322B72D54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FEE65-B7C0-4C6B-89AA-6DEB3F6E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DE8D-63BD-4787-A301-C407CCD35B8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96290-C37D-4933-90C0-7DE4E4D8B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8A6F1-C4B0-4B50-9041-620B5363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9DAF-4E53-4A08-B3C3-6941D6B31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1275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AB66-379E-48FF-B7CD-9929F057A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34EF44-CDFC-4F9D-B2C5-9E4AE29FA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03A95-13C2-42B6-BE16-2681FFA80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4D58B-2322-4446-A60F-5886F82F2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DE8D-63BD-4787-A301-C407CCD35B8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429B3-9501-4827-A0EE-377B03BB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EA226-7EDC-485A-A8F1-9240BBD6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9DAF-4E53-4A08-B3C3-6941D6B31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949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4AC05-A803-4ADB-A672-987B97D49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44B93-E8E0-4690-9918-DDF9664A4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A79E8-3CA2-43AC-9A80-CF3618B29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DE8D-63BD-4787-A301-C407CCD35B8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6033E-E1C8-482B-9C83-AC7E96D20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02E17-9061-4482-A371-B5DFB4F6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9DAF-4E53-4A08-B3C3-6941D6B31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2957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193C2A-6B47-4965-A4EF-FA9CA6C9D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80E4B-157A-4EB6-B6F7-EAE1423A3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060CB-64D5-46D1-A428-99B9B617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DE8D-63BD-4787-A301-C407CCD35B8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B60C2-D2F7-4C7A-A48B-DDA426E5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8E49F-3345-4AD3-BAAF-56F438C8F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9DAF-4E53-4A08-B3C3-6941D6B31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6433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633C-9DDD-4F9D-BC66-304810DF3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BAF0B7-8B01-4B3A-8A1F-C771117EE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DE8D-63BD-4787-A301-C407CCD35B8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E9561-87D7-4963-9960-EFAD9622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CA1D9-410F-49EE-987A-8BA87815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9DAF-4E53-4A08-B3C3-6941D6B31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5285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A555-9183-4CED-AB41-870AC665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C99A6-6FE1-477C-994E-095CDB0D0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DE8D-63BD-4787-A301-C407CCD35B8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1030C-6495-4CA7-8A5F-BD0880010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78659-6F1C-4AE9-83AE-7A242D59C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9DAF-4E53-4A08-B3C3-6941D6B31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6074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2D6F-8B7F-4F4D-B254-282DA775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0AB0A3-1C0A-408C-B69F-AB4474311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DE8D-63BD-4787-A301-C407CCD35B8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2DAC49-02DA-473B-9E12-3D6CC685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09E33-EEEB-4DDE-9FCF-40F34F0B4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9DAF-4E53-4A08-B3C3-6941D6B31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05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EFC5A-F083-4683-9AC0-CF67D9C98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FBFA9-5F2A-4D92-8CE0-6A7798BDA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F9C17-BE9A-4E49-BEBF-DAF79684C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171CC-79FC-4831-848D-392B035D8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500FB8-580A-49B3-A1E2-6A984193D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1DABE2-6AFA-4701-A60D-590F5BB4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CAC9-D7E8-4F86-B7E1-D39610CD4C3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B06AFE-CFB6-4527-B9DC-2F0B1DEF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BE758B-1712-4C2D-AECF-211A9E8F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CDB6-63A3-45BA-B638-BCED7DA7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2124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26F3E-CF69-41CC-9750-585C66FE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97CA67-E825-42D0-B3F2-37D1757EE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DE8D-63BD-4787-A301-C407CCD35B8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F257C-27F2-4BF5-8231-58AA7CF96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ED1B6-5A0D-4C4C-A083-DB5F8763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9DAF-4E53-4A08-B3C3-6941D6B31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8003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2C85E-9AEF-46C6-AA5E-5FBF2E8A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C8E181-369B-45A0-9A2E-184E93265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DE8D-63BD-4787-A301-C407CCD35B8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01C44-E29C-4CF3-8BB4-EF76706FF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8E8DC-72B4-4945-AC12-01F06AC9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9DAF-4E53-4A08-B3C3-6941D6B31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0329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4617-D283-4309-B453-0C8CF8EA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A67D67-3EED-4B97-B97E-7AA7CDAA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DE8D-63BD-4787-A301-C407CCD35B8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1C03B-703D-42A5-8780-6B5197FE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93D02-7C36-4B32-80B4-96D68FE3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29DAF-4E53-4A08-B3C3-6941D6B31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497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79AB-F3B5-40E5-8140-1655078D7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F5613-989A-4CD7-8FD9-8BFAFE607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9E451-D4CE-49FC-ACFC-F14349F5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CAC9-D7E8-4F86-B7E1-D39610CD4C3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32A90-119A-4B72-A26A-17FD8806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A6ABE-02EF-4311-A74D-62358D62F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CDB6-63A3-45BA-B638-BCED7DA7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5499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A8EE-51D4-48C4-82E0-180CA0F28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8D376-E9D8-4F36-AEDA-E4CD263EA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94CEE-497A-4A2C-BB7B-DC7EE3E3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CAC9-D7E8-4F86-B7E1-D39610CD4C3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0C86C-D590-43AA-A865-9B33BE04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FBC9B-FC93-44EF-A66D-709636ED5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CDB6-63A3-45BA-B638-BCED7DA7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7709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650C7-787A-49B8-9117-77A9656F9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F63BE-D611-4246-A265-9A67171A9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D1938-64B9-4F5F-9F46-C6251479E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CAC9-D7E8-4F86-B7E1-D39610CD4C3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F5D59-54C0-4DA9-BA69-59AEA4927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6C052-D067-4B6E-976B-FEECCAAD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CDB6-63A3-45BA-B638-BCED7DA7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92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B34BF-2AA1-47F0-A0E7-23EF4405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73A28-62B1-4ADF-AB7C-96D251546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E78B8-F294-4334-97F2-83C2302D4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25A53-BCDE-4355-9579-584409B6B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CAC9-D7E8-4F86-B7E1-D39610CD4C3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DB887-5500-4F94-947A-D93B1FFAC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ABE50-A7F1-4DA8-A775-4AE1B115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CDB6-63A3-45BA-B638-BCED7DA7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4024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EFC5A-F083-4683-9AC0-CF67D9C98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FBFA9-5F2A-4D92-8CE0-6A7798BDA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F9C17-BE9A-4E49-BEBF-DAF79684C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171CC-79FC-4831-848D-392B035D8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500FB8-580A-49B3-A1E2-6A984193D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1DABE2-6AFA-4701-A60D-590F5BB4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CAC9-D7E8-4F86-B7E1-D39610CD4C3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B06AFE-CFB6-4527-B9DC-2F0B1DEF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BE758B-1712-4C2D-AECF-211A9E8F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CDB6-63A3-45BA-B638-BCED7DA7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7044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7A5AE-2D5B-49E5-8328-ECEF4EB3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189770-76EE-43F2-9457-83802CAB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CAC9-D7E8-4F86-B7E1-D39610CD4C3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49CD4-5DD8-4011-A417-9D511F2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79FAB-0C2A-4F63-8F91-DD61FEDF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CDB6-63A3-45BA-B638-BCED7DA7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1724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361F79-EE21-488D-B0E7-2A1C105F6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CAC9-D7E8-4F86-B7E1-D39610CD4C3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AED1BA-8CD5-4E87-9E8A-A74B52944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CFFCC-AC06-45C0-A6A7-5CACFC6A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CDB6-63A3-45BA-B638-BCED7DA7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7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7A5AE-2D5B-49E5-8328-ECEF4EB3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189770-76EE-43F2-9457-83802CAB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CAC9-D7E8-4F86-B7E1-D39610CD4C3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49CD4-5DD8-4011-A417-9D511F2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79FAB-0C2A-4F63-8F91-DD61FEDF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CDB6-63A3-45BA-B638-BCED7DA7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9522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24E2-4826-464A-8214-A44E99548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CF9F1-94D3-4BA9-81CF-83514762C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29E93-207D-450F-8600-911116724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C9E3E-729B-43C8-954E-C2343CC4F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CAC9-D7E8-4F86-B7E1-D39610CD4C3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830B5-47C6-44B7-A96C-8D9C734B7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7577C-21C7-4F3E-9EB1-5ED78086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CDB6-63A3-45BA-B638-BCED7DA7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1093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DB057-4073-42EF-B48E-4AFD0C76D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DE61A3-5DA1-4D31-BAE1-1247F222A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C9899-1F52-43D8-90A9-B6F75C5A6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E7468-0D20-4D5A-BEB9-8BC936814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CAC9-D7E8-4F86-B7E1-D39610CD4C3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72B79-56B0-4DBA-B585-167B1FB6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B819D-E166-439D-8D9D-5FB834D7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CDB6-63A3-45BA-B638-BCED7DA7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792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9C3CC-B9E9-46D3-919E-0970A3443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66518-3AF0-45BD-94B2-21DCCD6A4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098EA-D531-441B-95DF-5F937F7D9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CAC9-D7E8-4F86-B7E1-D39610CD4C3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EDAE1-5EDC-4526-96AD-8E07FF228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27A7F-0E05-471D-B58B-57A7AD30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CDB6-63A3-45BA-B638-BCED7DA7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8668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5D027-4B15-402A-A87F-638BEBB3D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ED3BC-E7F9-456E-BDE6-2BB3F79A2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F676E-78C7-4DAB-A395-4123351BA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CAC9-D7E8-4F86-B7E1-D39610CD4C3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960F5-6DFD-4849-B427-7D64372A7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C0C5C-A9E6-4000-9762-33F819787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CDB6-63A3-45BA-B638-BCED7DA7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5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361F79-EE21-488D-B0E7-2A1C105F6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CAC9-D7E8-4F86-B7E1-D39610CD4C3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AED1BA-8CD5-4E87-9E8A-A74B52944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CFFCC-AC06-45C0-A6A7-5CACFC6A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CDB6-63A3-45BA-B638-BCED7DA7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0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24E2-4826-464A-8214-A44E99548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CF9F1-94D3-4BA9-81CF-83514762C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29E93-207D-450F-8600-911116724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C9E3E-729B-43C8-954E-C2343CC4F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CAC9-D7E8-4F86-B7E1-D39610CD4C3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830B5-47C6-44B7-A96C-8D9C734B7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7577C-21C7-4F3E-9EB1-5ED78086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CDB6-63A3-45BA-B638-BCED7DA7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1EDE00-426D-4215-9FC0-6EB8B72B7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9AC9C-901B-4F59-A9FC-38183D689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AF353-32B6-4EA5-93C9-719B5FB2B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7CAC9-D7E8-4F86-B7E1-D39610CD4C3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C937D-2099-402A-8453-43EE4F1C2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BE784-B2AA-4D94-A50E-ADF14B389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ACDB6-63A3-45BA-B638-BCED7DA7D5B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71BB9D3-9A85-424D-8623-711B8524061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2"/>
            <a:ext cx="12192000" cy="684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726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332280-D9B5-4EB3-AB1B-6C8D11312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10F6A-8C1F-4518-83B8-D805B02D6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F01B1-F43F-497D-BFAA-01714CBD0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EBDF0-6B97-4944-A4DF-A867A3A08E9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E8D64-8997-4874-9BD2-59249B878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26A15-CB49-495A-8880-C0AF31D8E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E97F4-A0E1-46DC-8E0E-30BC4FE5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0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2B2F2-334F-4205-B7B8-FE1DF7F39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F527A-2DD7-4346-A446-EF7157E9A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84259-B874-4245-BECA-F8A39BB64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FD713-7F14-4FE6-9501-D22DBD63666C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FD4C0-2A10-4304-B251-2DBC15D44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E350D-8FCF-416B-B451-A120B2290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A83EF-5D50-4CE2-88D4-7C7D14C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1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547ABC-2729-4793-B0CC-50290A606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EECAD-5FAC-4901-A2D7-4224A2510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4A80A-37F2-476C-9105-0FD778081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AB50E-992E-46E6-B839-2F1861759CB0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EEE18-FBBF-4C9A-8FCC-3630116BD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88BE9-C06A-4F01-93B8-8A967B523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0920E-A4A8-401F-A971-117EBCDBB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8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5CDC4B-17A0-434E-9315-759BDF5A6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7A9A6-3FAC-40C7-ACB1-C1A6A93C9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E758-2AB2-442A-B61E-09229A0523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EDE8D-63BD-4787-A301-C407CCD35B8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440F2-8484-49D1-B966-EC0F08189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31B57-B694-44B6-9C39-B3B4806C9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29DAF-4E53-4A08-B3C3-6941D6B31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7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1EDE00-426D-4215-9FC0-6EB8B72B7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9AC9C-901B-4F59-A9FC-38183D689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AF353-32B6-4EA5-93C9-719B5FB2B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7CAC9-D7E8-4F86-B7E1-D39610CD4C39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C937D-2099-402A-8453-43EE4F1C2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BE784-B2AA-4D94-A50E-ADF14B389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ACDB6-63A3-45BA-B638-BCED7DA7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8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 is lined up in a parking lot&#10;&#10;Description automatically generated">
            <a:extLst>
              <a:ext uri="{FF2B5EF4-FFF2-40B4-BE49-F238E27FC236}">
                <a16:creationId xmlns:a16="http://schemas.microsoft.com/office/drawing/2014/main" id="{AF162154-D8C1-4418-AC19-4361BBC71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7" b="187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13AAB0-24F9-4396-9173-C7C7D657C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/>
              <a:t>Used Vehicle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D07E1-BE39-498F-9BB7-3A4D8038C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/>
              <a:t>Aman Garg, Subodh Khanal, Hulester Bing, Chandler Dunklin, Antony Gikanga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63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31657A-1199-4B34-B3A0-E12444111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8"/>
            <a:ext cx="10713676" cy="6163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FADC67-92A1-44FB-8691-D8CD71A2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95342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71365B5-F8D1-429B-9142-288387596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" y="3258980"/>
            <a:ext cx="438167" cy="359902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9C6408-AA0E-411D-A5D2-E5F13306F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6E0389-6019-4B90-A91A-DCBD9FCE9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903" y="3570544"/>
            <a:ext cx="9794509" cy="219163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2B3811-1A5E-44A9-B131-BFFDAC32C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324" y="923550"/>
            <a:ext cx="10217919" cy="7500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Background/Methodology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D60BD9-1F3A-4E75-9E5D-58EDD5CFD676}"/>
              </a:ext>
            </a:extLst>
          </p:cNvPr>
          <p:cNvSpPr txBox="1"/>
          <p:nvPr/>
        </p:nvSpPr>
        <p:spPr>
          <a:xfrm>
            <a:off x="1761997" y="2196971"/>
            <a:ext cx="9650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used car market is notoriously difficult to navigate. How do you determine a fair price?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goal of the project was to use objective measurements to predict the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Parameters used: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27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28CFA-0DD5-473D-979D-99B9E7E97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330" y="773723"/>
            <a:ext cx="8080717" cy="916965"/>
          </a:xfrm>
        </p:spPr>
        <p:txBody>
          <a:bodyPr/>
          <a:lstStyle/>
          <a:p>
            <a:r>
              <a:rPr lang="en-US"/>
              <a:t>Correlation Matrix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BD4BF2-57AD-4645-9AB2-70E550311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" r="17117"/>
          <a:stretch/>
        </p:blipFill>
        <p:spPr>
          <a:xfrm>
            <a:off x="1505241" y="2001457"/>
            <a:ext cx="6203851" cy="47143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056F03-0B2B-47C5-9752-649920A2D851}"/>
              </a:ext>
            </a:extLst>
          </p:cNvPr>
          <p:cNvSpPr txBox="1"/>
          <p:nvPr/>
        </p:nvSpPr>
        <p:spPr>
          <a:xfrm>
            <a:off x="8236638" y="2841672"/>
            <a:ext cx="329887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Developed matrix to determine which car features were most related to MSRP.</a:t>
            </a:r>
          </a:p>
          <a:p>
            <a:endParaRPr lang="en-US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Engine HP with a score of .66 was determined to have the highest correlation</a:t>
            </a:r>
          </a:p>
        </p:txBody>
      </p:sp>
    </p:spTree>
    <p:extLst>
      <p:ext uri="{BB962C8B-B14F-4D97-AF65-F5344CB8AC3E}">
        <p14:creationId xmlns:p14="http://schemas.microsoft.com/office/powerpoint/2010/main" val="275692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08338-4FBC-4C99-84F6-EA2EAF1A7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504" y="570369"/>
            <a:ext cx="10515600" cy="1325563"/>
          </a:xfrm>
        </p:spPr>
        <p:txBody>
          <a:bodyPr/>
          <a:lstStyle/>
          <a:p>
            <a:r>
              <a:rPr lang="en-US"/>
              <a:t>Clustering – K means</a:t>
            </a:r>
            <a:endParaRPr lang="en-US" dirty="0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97E868-94F7-4C63-9061-D5721FDAC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457" y="2176665"/>
            <a:ext cx="5651222" cy="3724011"/>
          </a:xfrm>
        </p:spPr>
      </p:pic>
      <p:pic>
        <p:nvPicPr>
          <p:cNvPr id="11" name="Picture 10" descr="A close up of a white background&#10;&#10;Description automatically generated">
            <a:extLst>
              <a:ext uri="{FF2B5EF4-FFF2-40B4-BE49-F238E27FC236}">
                <a16:creationId xmlns:a16="http://schemas.microsoft.com/office/drawing/2014/main" id="{A30FB5E3-85A3-4B40-B0FA-7E06FFFFA2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0" t="8778"/>
          <a:stretch/>
        </p:blipFill>
        <p:spPr>
          <a:xfrm>
            <a:off x="7855636" y="1302575"/>
            <a:ext cx="2672860" cy="27188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7668CD-9905-4AC1-BA70-51E9E824D2C6}"/>
              </a:ext>
            </a:extLst>
          </p:cNvPr>
          <p:cNvSpPr txBox="1"/>
          <p:nvPr/>
        </p:nvSpPr>
        <p:spPr>
          <a:xfrm>
            <a:off x="7406056" y="4683262"/>
            <a:ext cx="3656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HP and MPG to create four clusters representing different car classifications</a:t>
            </a:r>
          </a:p>
        </p:txBody>
      </p:sp>
    </p:spTree>
    <p:extLst>
      <p:ext uri="{BB962C8B-B14F-4D97-AF65-F5344CB8AC3E}">
        <p14:creationId xmlns:p14="http://schemas.microsoft.com/office/powerpoint/2010/main" val="213093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48047-E401-4815-A51E-D0F7081EC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854" y="804551"/>
            <a:ext cx="10515600" cy="1325563"/>
          </a:xfrm>
        </p:spPr>
        <p:txBody>
          <a:bodyPr/>
          <a:lstStyle/>
          <a:p>
            <a:r>
              <a:rPr lang="en-US" dirty="0"/>
              <a:t>Car Classifications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picture containing ball&#10;&#10;Description automatically generated">
            <a:extLst>
              <a:ext uri="{FF2B5EF4-FFF2-40B4-BE49-F238E27FC236}">
                <a16:creationId xmlns:a16="http://schemas.microsoft.com/office/drawing/2014/main" id="{3786C48A-B003-4B04-8CEF-2FA3D3A98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156" y="1983538"/>
            <a:ext cx="5391113" cy="4016960"/>
          </a:xfrm>
        </p:spPr>
      </p:pic>
      <p:pic>
        <p:nvPicPr>
          <p:cNvPr id="7" name="Picture 6" descr="A car parked on the side of a road&#10;&#10;Description automatically generated">
            <a:extLst>
              <a:ext uri="{FF2B5EF4-FFF2-40B4-BE49-F238E27FC236}">
                <a16:creationId xmlns:a16="http://schemas.microsoft.com/office/drawing/2014/main" id="{91D119C8-4B82-47EB-9983-E067E2013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016" y="3784196"/>
            <a:ext cx="2907872" cy="1643460"/>
          </a:xfrm>
          <a:prstGeom prst="rect">
            <a:avLst/>
          </a:prstGeom>
          <a:ln w="25400">
            <a:solidFill>
              <a:schemeClr val="bg1">
                <a:lumMod val="75000"/>
              </a:schemeClr>
            </a:solidFill>
          </a:ln>
        </p:spPr>
      </p:pic>
      <p:pic>
        <p:nvPicPr>
          <p:cNvPr id="9" name="Picture 8" descr="A car parked in a parking lot&#10;&#10;Description automatically generated">
            <a:extLst>
              <a:ext uri="{FF2B5EF4-FFF2-40B4-BE49-F238E27FC236}">
                <a16:creationId xmlns:a16="http://schemas.microsoft.com/office/drawing/2014/main" id="{216A40F5-8461-4720-8393-C993A2ED6B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623" y="3518811"/>
            <a:ext cx="2926642" cy="1952048"/>
          </a:xfrm>
          <a:prstGeom prst="rect">
            <a:avLst/>
          </a:prstGeom>
          <a:ln w="25400">
            <a:solidFill>
              <a:schemeClr val="bg1">
                <a:lumMod val="75000"/>
              </a:schemeClr>
            </a:solidFill>
          </a:ln>
        </p:spPr>
      </p:pic>
      <p:pic>
        <p:nvPicPr>
          <p:cNvPr id="11" name="Picture 10" descr="A car parked in a parking lot&#10;&#10;Description automatically generated">
            <a:extLst>
              <a:ext uri="{FF2B5EF4-FFF2-40B4-BE49-F238E27FC236}">
                <a16:creationId xmlns:a16="http://schemas.microsoft.com/office/drawing/2014/main" id="{498CFD9C-00ED-4CE1-8810-1DDE9FBB04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705" y="4377281"/>
            <a:ext cx="2530620" cy="1784354"/>
          </a:xfrm>
          <a:prstGeom prst="rect">
            <a:avLst/>
          </a:prstGeom>
          <a:ln w="25400">
            <a:solidFill>
              <a:schemeClr val="bg1">
                <a:lumMod val="75000"/>
              </a:schemeClr>
            </a:solidFill>
          </a:ln>
        </p:spPr>
      </p:pic>
      <p:pic>
        <p:nvPicPr>
          <p:cNvPr id="15" name="Picture 14" descr="A car parked in a parking lot&#10;&#10;Description automatically generated">
            <a:extLst>
              <a:ext uri="{FF2B5EF4-FFF2-40B4-BE49-F238E27FC236}">
                <a16:creationId xmlns:a16="http://schemas.microsoft.com/office/drawing/2014/main" id="{E99C9107-C854-4AA0-8785-1B6C57B6D9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064" y="2276623"/>
            <a:ext cx="3286427" cy="164346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228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C193-C8D2-4090-9211-0692FF4E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557472"/>
            <a:ext cx="10515600" cy="1325563"/>
          </a:xfrm>
        </p:spPr>
        <p:txBody>
          <a:bodyPr/>
          <a:lstStyle/>
          <a:p>
            <a:r>
              <a:rPr lang="en-US" dirty="0"/>
              <a:t>Random Forest Regressor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DC8A6A-7784-4705-841B-08B560F64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457" y="3643074"/>
            <a:ext cx="4684541" cy="242896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7DFBE0-56E6-4736-97DC-FCA3CF9EE910}"/>
              </a:ext>
            </a:extLst>
          </p:cNvPr>
          <p:cNvSpPr txBox="1"/>
          <p:nvPr/>
        </p:nvSpPr>
        <p:spPr>
          <a:xfrm>
            <a:off x="1676400" y="2883373"/>
            <a:ext cx="23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Model Score:</a:t>
            </a:r>
          </a:p>
        </p:txBody>
      </p:sp>
      <p:pic>
        <p:nvPicPr>
          <p:cNvPr id="10" name="Picture 9" descr="A picture containing white, table, covered, counter&#10;&#10;Description automatically generated">
            <a:extLst>
              <a:ext uri="{FF2B5EF4-FFF2-40B4-BE49-F238E27FC236}">
                <a16:creationId xmlns:a16="http://schemas.microsoft.com/office/drawing/2014/main" id="{3B0ED15F-2218-4E7A-A1A8-5167FC5999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49"/>
          <a:stretch/>
        </p:blipFill>
        <p:spPr>
          <a:xfrm>
            <a:off x="6096001" y="2013840"/>
            <a:ext cx="5256628" cy="373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77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E574-357F-4144-8989-5912CB4CD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500548"/>
            <a:ext cx="10515600" cy="1325563"/>
          </a:xfrm>
        </p:spPr>
        <p:txBody>
          <a:bodyPr/>
          <a:lstStyle/>
          <a:p>
            <a:r>
              <a:rPr lang="en-US" dirty="0"/>
              <a:t>Important Features</a:t>
            </a:r>
          </a:p>
        </p:txBody>
      </p:sp>
      <p:pic>
        <p:nvPicPr>
          <p:cNvPr id="7" name="Picture 6" descr="A herd of cattle standing on top of a mountain&#10;&#10;Description automatically generated">
            <a:extLst>
              <a:ext uri="{FF2B5EF4-FFF2-40B4-BE49-F238E27FC236}">
                <a16:creationId xmlns:a16="http://schemas.microsoft.com/office/drawing/2014/main" id="{F4BBAB76-9523-4C9E-BF5A-C8C54012D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590" y="4067924"/>
            <a:ext cx="4165214" cy="1986964"/>
          </a:xfrm>
          <a:prstGeom prst="rect">
            <a:avLst/>
          </a:prstGeom>
        </p:spPr>
      </p:pic>
      <p:pic>
        <p:nvPicPr>
          <p:cNvPr id="9" name="Picture 8" descr="A close up of an engine&#10;&#10;Description automatically generated">
            <a:extLst>
              <a:ext uri="{FF2B5EF4-FFF2-40B4-BE49-F238E27FC236}">
                <a16:creationId xmlns:a16="http://schemas.microsoft.com/office/drawing/2014/main" id="{0700A2DF-1807-4308-8E5A-780C83C752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4" t="7565" r="5394"/>
          <a:stretch/>
        </p:blipFill>
        <p:spPr>
          <a:xfrm>
            <a:off x="7188590" y="1859624"/>
            <a:ext cx="4165213" cy="2174787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87A281-2FD7-45D0-855A-73528C696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3" r="7119" b="2602"/>
          <a:stretch/>
        </p:blipFill>
        <p:spPr>
          <a:xfrm>
            <a:off x="1491175" y="1569734"/>
            <a:ext cx="5950634" cy="4760732"/>
          </a:xfrm>
        </p:spPr>
      </p:pic>
    </p:spTree>
    <p:extLst>
      <p:ext uri="{BB962C8B-B14F-4D97-AF65-F5344CB8AC3E}">
        <p14:creationId xmlns:p14="http://schemas.microsoft.com/office/powerpoint/2010/main" val="2343044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4DBA6-DF2B-40C8-8FA5-BE9550D4B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533861"/>
            <a:ext cx="10515600" cy="1325563"/>
          </a:xfrm>
        </p:spPr>
        <p:txBody>
          <a:bodyPr/>
          <a:lstStyle/>
          <a:p>
            <a:r>
              <a:rPr lang="en-US" dirty="0"/>
              <a:t>Test vs Predicted MSRP</a:t>
            </a:r>
          </a:p>
        </p:txBody>
      </p:sp>
      <p:pic>
        <p:nvPicPr>
          <p:cNvPr id="5" name="Content Placeholder 4" descr="A picture containing text, whiteboard, drawing&#10;&#10;Description automatically generated">
            <a:extLst>
              <a:ext uri="{FF2B5EF4-FFF2-40B4-BE49-F238E27FC236}">
                <a16:creationId xmlns:a16="http://schemas.microsoft.com/office/drawing/2014/main" id="{62822B92-D7AB-4030-9B6B-669EE11DA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175" y="1888194"/>
            <a:ext cx="7837039" cy="4604681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75B12A-2C3F-49FF-9D36-D8FBCBD5A2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26"/>
          <a:stretch/>
        </p:blipFill>
        <p:spPr>
          <a:xfrm>
            <a:off x="9356351" y="1027906"/>
            <a:ext cx="2024412" cy="563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76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DEB83F7F-AAEF-4FCC-85F9-B4ADCB1263ED}" vid="{C5275060-CE1E-4F5B-A177-3BE0C187B81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447</TotalTime>
  <Words>117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Helvetica Neue Medium</vt:lpstr>
      <vt:lpstr>Office Theme</vt:lpstr>
      <vt:lpstr>Custom Design</vt:lpstr>
      <vt:lpstr>1_Custom Design</vt:lpstr>
      <vt:lpstr>2_Custom Design</vt:lpstr>
      <vt:lpstr>3_Custom Design</vt:lpstr>
      <vt:lpstr>Theme2</vt:lpstr>
      <vt:lpstr>Used Vehicle Price Prediction</vt:lpstr>
      <vt:lpstr>Background/Methodology</vt:lpstr>
      <vt:lpstr>Correlation Matrix</vt:lpstr>
      <vt:lpstr>Clustering – K means</vt:lpstr>
      <vt:lpstr>Car Classifications </vt:lpstr>
      <vt:lpstr>Random Forest Regressor</vt:lpstr>
      <vt:lpstr>Important Features</vt:lpstr>
      <vt:lpstr>Test vs Predicted MSRP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Vehicle Price Prediction</dc:title>
  <dc:creator>CDunklin</dc:creator>
  <cp:lastModifiedBy>CDunklin</cp:lastModifiedBy>
  <cp:revision>16</cp:revision>
  <dcterms:created xsi:type="dcterms:W3CDTF">2020-02-14T01:38:48Z</dcterms:created>
  <dcterms:modified xsi:type="dcterms:W3CDTF">2020-02-15T18:02:41Z</dcterms:modified>
</cp:coreProperties>
</file>