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jpeg" ContentType="image/jpeg"/>
  <Override PartName="/ppt/media/image6.jpeg" ContentType="image/jpe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27" name="PlaceHolder 2"/>
          <p:cNvSpPr>
            <a:spLocks noGrp="1"/>
          </p:cNvSpPr>
          <p:nvPr>
            <p:ph type="body"/>
          </p:nvPr>
        </p:nvSpPr>
        <p:spPr>
          <a:xfrm>
            <a:off x="722160" y="2906640"/>
            <a:ext cx="777204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28" name="PlaceHolder 3"/>
          <p:cNvSpPr>
            <a:spLocks noGrp="1"/>
          </p:cNvSpPr>
          <p:nvPr>
            <p:ph type="body"/>
          </p:nvPr>
        </p:nvSpPr>
        <p:spPr>
          <a:xfrm>
            <a:off x="722160" y="3690360"/>
            <a:ext cx="7772040" cy="715320"/>
          </a:xfrm>
          <a:prstGeom prst="rect">
            <a:avLst/>
          </a:prstGeom>
        </p:spPr>
        <p:txBody>
          <a:bodyPr lIns="0" rIns="0" tIns="0" bIns="0">
            <a:normAutofit/>
          </a:bodyPr>
          <a:p>
            <a:endParaRPr b="0" lang="en-US" sz="2000" spc="-1" strike="noStrike">
              <a:solidFill>
                <a:srgbClr val="2b318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30" name="PlaceHolder 2"/>
          <p:cNvSpPr>
            <a:spLocks noGrp="1"/>
          </p:cNvSpPr>
          <p:nvPr>
            <p:ph type="body"/>
          </p:nvPr>
        </p:nvSpPr>
        <p:spPr>
          <a:xfrm>
            <a:off x="722160" y="290664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31" name="PlaceHolder 3"/>
          <p:cNvSpPr>
            <a:spLocks noGrp="1"/>
          </p:cNvSpPr>
          <p:nvPr>
            <p:ph type="body"/>
          </p:nvPr>
        </p:nvSpPr>
        <p:spPr>
          <a:xfrm>
            <a:off x="4704840" y="290664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32" name="PlaceHolder 4"/>
          <p:cNvSpPr>
            <a:spLocks noGrp="1"/>
          </p:cNvSpPr>
          <p:nvPr>
            <p:ph type="body"/>
          </p:nvPr>
        </p:nvSpPr>
        <p:spPr>
          <a:xfrm>
            <a:off x="722160" y="369036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33" name="PlaceHolder 5"/>
          <p:cNvSpPr>
            <a:spLocks noGrp="1"/>
          </p:cNvSpPr>
          <p:nvPr>
            <p:ph type="body"/>
          </p:nvPr>
        </p:nvSpPr>
        <p:spPr>
          <a:xfrm>
            <a:off x="4704840" y="369036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35" name="PlaceHolder 2"/>
          <p:cNvSpPr>
            <a:spLocks noGrp="1"/>
          </p:cNvSpPr>
          <p:nvPr>
            <p:ph type="body"/>
          </p:nvPr>
        </p:nvSpPr>
        <p:spPr>
          <a:xfrm>
            <a:off x="722160" y="2906640"/>
            <a:ext cx="250236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36" name="PlaceHolder 3"/>
          <p:cNvSpPr>
            <a:spLocks noGrp="1"/>
          </p:cNvSpPr>
          <p:nvPr>
            <p:ph type="body"/>
          </p:nvPr>
        </p:nvSpPr>
        <p:spPr>
          <a:xfrm>
            <a:off x="3350160" y="2906640"/>
            <a:ext cx="250236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37" name="PlaceHolder 4"/>
          <p:cNvSpPr>
            <a:spLocks noGrp="1"/>
          </p:cNvSpPr>
          <p:nvPr>
            <p:ph type="body"/>
          </p:nvPr>
        </p:nvSpPr>
        <p:spPr>
          <a:xfrm>
            <a:off x="5977800" y="2906640"/>
            <a:ext cx="250236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38" name="PlaceHolder 5"/>
          <p:cNvSpPr>
            <a:spLocks noGrp="1"/>
          </p:cNvSpPr>
          <p:nvPr>
            <p:ph type="body"/>
          </p:nvPr>
        </p:nvSpPr>
        <p:spPr>
          <a:xfrm>
            <a:off x="722160" y="3690360"/>
            <a:ext cx="250236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39" name="PlaceHolder 6"/>
          <p:cNvSpPr>
            <a:spLocks noGrp="1"/>
          </p:cNvSpPr>
          <p:nvPr>
            <p:ph type="body"/>
          </p:nvPr>
        </p:nvSpPr>
        <p:spPr>
          <a:xfrm>
            <a:off x="3350160" y="3690360"/>
            <a:ext cx="250236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40" name="PlaceHolder 7"/>
          <p:cNvSpPr>
            <a:spLocks noGrp="1"/>
          </p:cNvSpPr>
          <p:nvPr>
            <p:ph type="body"/>
          </p:nvPr>
        </p:nvSpPr>
        <p:spPr>
          <a:xfrm>
            <a:off x="5977800" y="3690360"/>
            <a:ext cx="2502360" cy="715320"/>
          </a:xfrm>
          <a:prstGeom prst="rect">
            <a:avLst/>
          </a:prstGeom>
        </p:spPr>
        <p:txBody>
          <a:bodyPr lIns="0" rIns="0" tIns="0" bIns="0">
            <a:normAutofit/>
          </a:bodyPr>
          <a:p>
            <a:endParaRPr b="0" lang="en-US" sz="2000" spc="-1" strike="noStrike">
              <a:solidFill>
                <a:srgbClr val="2b318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47" name="PlaceHolder 2"/>
          <p:cNvSpPr>
            <a:spLocks noGrp="1"/>
          </p:cNvSpPr>
          <p:nvPr>
            <p:ph type="subTitle"/>
          </p:nvPr>
        </p:nvSpPr>
        <p:spPr>
          <a:xfrm>
            <a:off x="722160" y="2906640"/>
            <a:ext cx="7772040" cy="14997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49" name="PlaceHolder 2"/>
          <p:cNvSpPr>
            <a:spLocks noGrp="1"/>
          </p:cNvSpPr>
          <p:nvPr>
            <p:ph type="body"/>
          </p:nvPr>
        </p:nvSpPr>
        <p:spPr>
          <a:xfrm>
            <a:off x="722160" y="2906640"/>
            <a:ext cx="7772040" cy="1499760"/>
          </a:xfrm>
          <a:prstGeom prst="rect">
            <a:avLst/>
          </a:prstGeom>
        </p:spPr>
        <p:txBody>
          <a:bodyPr lIns="0" rIns="0" tIns="0" bIns="0">
            <a:normAutofit/>
          </a:bodyPr>
          <a:p>
            <a:endParaRPr b="0" lang="en-US" sz="2000" spc="-1" strike="noStrike">
              <a:solidFill>
                <a:srgbClr val="2b318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51" name="PlaceHolder 2"/>
          <p:cNvSpPr>
            <a:spLocks noGrp="1"/>
          </p:cNvSpPr>
          <p:nvPr>
            <p:ph type="body"/>
          </p:nvPr>
        </p:nvSpPr>
        <p:spPr>
          <a:xfrm>
            <a:off x="722160" y="2906640"/>
            <a:ext cx="3792600" cy="1499760"/>
          </a:xfrm>
          <a:prstGeom prst="rect">
            <a:avLst/>
          </a:prstGeom>
        </p:spPr>
        <p:txBody>
          <a:bodyPr lIns="0" rIns="0" tIns="0" bIns="0">
            <a:normAutofit/>
          </a:bodyPr>
          <a:p>
            <a:endParaRPr b="0" lang="en-US" sz="2000" spc="-1" strike="noStrike">
              <a:solidFill>
                <a:srgbClr val="2b3180"/>
              </a:solidFill>
              <a:latin typeface="Arial"/>
            </a:endParaRPr>
          </a:p>
        </p:txBody>
      </p:sp>
      <p:sp>
        <p:nvSpPr>
          <p:cNvPr id="52" name="PlaceHolder 3"/>
          <p:cNvSpPr>
            <a:spLocks noGrp="1"/>
          </p:cNvSpPr>
          <p:nvPr>
            <p:ph type="body"/>
          </p:nvPr>
        </p:nvSpPr>
        <p:spPr>
          <a:xfrm>
            <a:off x="4704840" y="2906640"/>
            <a:ext cx="3792600" cy="1499760"/>
          </a:xfrm>
          <a:prstGeom prst="rect">
            <a:avLst/>
          </a:prstGeom>
        </p:spPr>
        <p:txBody>
          <a:bodyPr lIns="0" rIns="0" tIns="0" bIns="0">
            <a:normAutofit/>
          </a:bodyPr>
          <a:p>
            <a:endParaRPr b="0" lang="en-US" sz="2000" spc="-1" strike="noStrike">
              <a:solidFill>
                <a:srgbClr val="2b318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722160" y="4406760"/>
            <a:ext cx="7772040" cy="63140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56" name="PlaceHolder 2"/>
          <p:cNvSpPr>
            <a:spLocks noGrp="1"/>
          </p:cNvSpPr>
          <p:nvPr>
            <p:ph type="body"/>
          </p:nvPr>
        </p:nvSpPr>
        <p:spPr>
          <a:xfrm>
            <a:off x="722160" y="290664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57" name="PlaceHolder 3"/>
          <p:cNvSpPr>
            <a:spLocks noGrp="1"/>
          </p:cNvSpPr>
          <p:nvPr>
            <p:ph type="body"/>
          </p:nvPr>
        </p:nvSpPr>
        <p:spPr>
          <a:xfrm>
            <a:off x="4704840" y="2906640"/>
            <a:ext cx="3792600" cy="1499760"/>
          </a:xfrm>
          <a:prstGeom prst="rect">
            <a:avLst/>
          </a:prstGeom>
        </p:spPr>
        <p:txBody>
          <a:bodyPr lIns="0" rIns="0" tIns="0" bIns="0">
            <a:normAutofit/>
          </a:bodyPr>
          <a:p>
            <a:endParaRPr b="0" lang="en-US" sz="2000" spc="-1" strike="noStrike">
              <a:solidFill>
                <a:srgbClr val="2b3180"/>
              </a:solidFill>
              <a:latin typeface="Arial"/>
            </a:endParaRPr>
          </a:p>
        </p:txBody>
      </p:sp>
      <p:sp>
        <p:nvSpPr>
          <p:cNvPr id="58" name="PlaceHolder 4"/>
          <p:cNvSpPr>
            <a:spLocks noGrp="1"/>
          </p:cNvSpPr>
          <p:nvPr>
            <p:ph type="body"/>
          </p:nvPr>
        </p:nvSpPr>
        <p:spPr>
          <a:xfrm>
            <a:off x="722160" y="369036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6" name="PlaceHolder 2"/>
          <p:cNvSpPr>
            <a:spLocks noGrp="1"/>
          </p:cNvSpPr>
          <p:nvPr>
            <p:ph type="subTitle"/>
          </p:nvPr>
        </p:nvSpPr>
        <p:spPr>
          <a:xfrm>
            <a:off x="722160" y="2906640"/>
            <a:ext cx="7772040" cy="14997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60" name="PlaceHolder 2"/>
          <p:cNvSpPr>
            <a:spLocks noGrp="1"/>
          </p:cNvSpPr>
          <p:nvPr>
            <p:ph type="body"/>
          </p:nvPr>
        </p:nvSpPr>
        <p:spPr>
          <a:xfrm>
            <a:off x="722160" y="2906640"/>
            <a:ext cx="3792600" cy="1499760"/>
          </a:xfrm>
          <a:prstGeom prst="rect">
            <a:avLst/>
          </a:prstGeom>
        </p:spPr>
        <p:txBody>
          <a:bodyPr lIns="0" rIns="0" tIns="0" bIns="0">
            <a:normAutofit/>
          </a:bodyPr>
          <a:p>
            <a:endParaRPr b="0" lang="en-US" sz="2000" spc="-1" strike="noStrike">
              <a:solidFill>
                <a:srgbClr val="2b3180"/>
              </a:solidFill>
              <a:latin typeface="Arial"/>
            </a:endParaRPr>
          </a:p>
        </p:txBody>
      </p:sp>
      <p:sp>
        <p:nvSpPr>
          <p:cNvPr id="61" name="PlaceHolder 3"/>
          <p:cNvSpPr>
            <a:spLocks noGrp="1"/>
          </p:cNvSpPr>
          <p:nvPr>
            <p:ph type="body"/>
          </p:nvPr>
        </p:nvSpPr>
        <p:spPr>
          <a:xfrm>
            <a:off x="4704840" y="290664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62" name="PlaceHolder 4"/>
          <p:cNvSpPr>
            <a:spLocks noGrp="1"/>
          </p:cNvSpPr>
          <p:nvPr>
            <p:ph type="body"/>
          </p:nvPr>
        </p:nvSpPr>
        <p:spPr>
          <a:xfrm>
            <a:off x="4704840" y="369036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64" name="PlaceHolder 2"/>
          <p:cNvSpPr>
            <a:spLocks noGrp="1"/>
          </p:cNvSpPr>
          <p:nvPr>
            <p:ph type="body"/>
          </p:nvPr>
        </p:nvSpPr>
        <p:spPr>
          <a:xfrm>
            <a:off x="722160" y="290664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65" name="PlaceHolder 3"/>
          <p:cNvSpPr>
            <a:spLocks noGrp="1"/>
          </p:cNvSpPr>
          <p:nvPr>
            <p:ph type="body"/>
          </p:nvPr>
        </p:nvSpPr>
        <p:spPr>
          <a:xfrm>
            <a:off x="4704840" y="290664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66" name="PlaceHolder 4"/>
          <p:cNvSpPr>
            <a:spLocks noGrp="1"/>
          </p:cNvSpPr>
          <p:nvPr>
            <p:ph type="body"/>
          </p:nvPr>
        </p:nvSpPr>
        <p:spPr>
          <a:xfrm>
            <a:off x="722160" y="3690360"/>
            <a:ext cx="7772040" cy="715320"/>
          </a:xfrm>
          <a:prstGeom prst="rect">
            <a:avLst/>
          </a:prstGeom>
        </p:spPr>
        <p:txBody>
          <a:bodyPr lIns="0" rIns="0" tIns="0" bIns="0">
            <a:normAutofit/>
          </a:bodyPr>
          <a:p>
            <a:endParaRPr b="0" lang="en-US" sz="2000" spc="-1" strike="noStrike">
              <a:solidFill>
                <a:srgbClr val="2b318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68" name="PlaceHolder 2"/>
          <p:cNvSpPr>
            <a:spLocks noGrp="1"/>
          </p:cNvSpPr>
          <p:nvPr>
            <p:ph type="body"/>
          </p:nvPr>
        </p:nvSpPr>
        <p:spPr>
          <a:xfrm>
            <a:off x="722160" y="2906640"/>
            <a:ext cx="777204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69" name="PlaceHolder 3"/>
          <p:cNvSpPr>
            <a:spLocks noGrp="1"/>
          </p:cNvSpPr>
          <p:nvPr>
            <p:ph type="body"/>
          </p:nvPr>
        </p:nvSpPr>
        <p:spPr>
          <a:xfrm>
            <a:off x="722160" y="3690360"/>
            <a:ext cx="7772040" cy="715320"/>
          </a:xfrm>
          <a:prstGeom prst="rect">
            <a:avLst/>
          </a:prstGeom>
        </p:spPr>
        <p:txBody>
          <a:bodyPr lIns="0" rIns="0" tIns="0" bIns="0">
            <a:normAutofit/>
          </a:bodyPr>
          <a:p>
            <a:endParaRPr b="0" lang="en-US" sz="2000" spc="-1" strike="noStrike">
              <a:solidFill>
                <a:srgbClr val="2b318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71" name="PlaceHolder 2"/>
          <p:cNvSpPr>
            <a:spLocks noGrp="1"/>
          </p:cNvSpPr>
          <p:nvPr>
            <p:ph type="body"/>
          </p:nvPr>
        </p:nvSpPr>
        <p:spPr>
          <a:xfrm>
            <a:off x="722160" y="290664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72" name="PlaceHolder 3"/>
          <p:cNvSpPr>
            <a:spLocks noGrp="1"/>
          </p:cNvSpPr>
          <p:nvPr>
            <p:ph type="body"/>
          </p:nvPr>
        </p:nvSpPr>
        <p:spPr>
          <a:xfrm>
            <a:off x="4704840" y="290664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73" name="PlaceHolder 4"/>
          <p:cNvSpPr>
            <a:spLocks noGrp="1"/>
          </p:cNvSpPr>
          <p:nvPr>
            <p:ph type="body"/>
          </p:nvPr>
        </p:nvSpPr>
        <p:spPr>
          <a:xfrm>
            <a:off x="722160" y="369036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74" name="PlaceHolder 5"/>
          <p:cNvSpPr>
            <a:spLocks noGrp="1"/>
          </p:cNvSpPr>
          <p:nvPr>
            <p:ph type="body"/>
          </p:nvPr>
        </p:nvSpPr>
        <p:spPr>
          <a:xfrm>
            <a:off x="4704840" y="369036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76" name="PlaceHolder 2"/>
          <p:cNvSpPr>
            <a:spLocks noGrp="1"/>
          </p:cNvSpPr>
          <p:nvPr>
            <p:ph type="body"/>
          </p:nvPr>
        </p:nvSpPr>
        <p:spPr>
          <a:xfrm>
            <a:off x="722160" y="2906640"/>
            <a:ext cx="250236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77" name="PlaceHolder 3"/>
          <p:cNvSpPr>
            <a:spLocks noGrp="1"/>
          </p:cNvSpPr>
          <p:nvPr>
            <p:ph type="body"/>
          </p:nvPr>
        </p:nvSpPr>
        <p:spPr>
          <a:xfrm>
            <a:off x="3350160" y="2906640"/>
            <a:ext cx="250236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78" name="PlaceHolder 4"/>
          <p:cNvSpPr>
            <a:spLocks noGrp="1"/>
          </p:cNvSpPr>
          <p:nvPr>
            <p:ph type="body"/>
          </p:nvPr>
        </p:nvSpPr>
        <p:spPr>
          <a:xfrm>
            <a:off x="5977800" y="2906640"/>
            <a:ext cx="250236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79" name="PlaceHolder 5"/>
          <p:cNvSpPr>
            <a:spLocks noGrp="1"/>
          </p:cNvSpPr>
          <p:nvPr>
            <p:ph type="body"/>
          </p:nvPr>
        </p:nvSpPr>
        <p:spPr>
          <a:xfrm>
            <a:off x="722160" y="3690360"/>
            <a:ext cx="250236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80" name="PlaceHolder 6"/>
          <p:cNvSpPr>
            <a:spLocks noGrp="1"/>
          </p:cNvSpPr>
          <p:nvPr>
            <p:ph type="body"/>
          </p:nvPr>
        </p:nvSpPr>
        <p:spPr>
          <a:xfrm>
            <a:off x="3350160" y="3690360"/>
            <a:ext cx="250236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81" name="PlaceHolder 7"/>
          <p:cNvSpPr>
            <a:spLocks noGrp="1"/>
          </p:cNvSpPr>
          <p:nvPr>
            <p:ph type="body"/>
          </p:nvPr>
        </p:nvSpPr>
        <p:spPr>
          <a:xfrm>
            <a:off x="5977800" y="3690360"/>
            <a:ext cx="2502360" cy="715320"/>
          </a:xfrm>
          <a:prstGeom prst="rect">
            <a:avLst/>
          </a:prstGeom>
        </p:spPr>
        <p:txBody>
          <a:bodyPr lIns="0" rIns="0" tIns="0" bIns="0">
            <a:normAutofit/>
          </a:bodyPr>
          <a:p>
            <a:endParaRPr b="0" lang="en-US" sz="2000" spc="-1" strike="noStrike">
              <a:solidFill>
                <a:srgbClr val="2b318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88" name="PlaceHolder 2"/>
          <p:cNvSpPr>
            <a:spLocks noGrp="1"/>
          </p:cNvSpPr>
          <p:nvPr>
            <p:ph type="subTitle"/>
          </p:nvPr>
        </p:nvSpPr>
        <p:spPr>
          <a:xfrm>
            <a:off x="722160" y="2906640"/>
            <a:ext cx="7772040" cy="14997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90" name="PlaceHolder 2"/>
          <p:cNvSpPr>
            <a:spLocks noGrp="1"/>
          </p:cNvSpPr>
          <p:nvPr>
            <p:ph type="body"/>
          </p:nvPr>
        </p:nvSpPr>
        <p:spPr>
          <a:xfrm>
            <a:off x="722160" y="2906640"/>
            <a:ext cx="7772040" cy="1499760"/>
          </a:xfrm>
          <a:prstGeom prst="rect">
            <a:avLst/>
          </a:prstGeom>
        </p:spPr>
        <p:txBody>
          <a:bodyPr lIns="0" rIns="0" tIns="0" bIns="0">
            <a:normAutofit/>
          </a:bodyPr>
          <a:p>
            <a:endParaRPr b="0" lang="en-US" sz="2000" spc="-1" strike="noStrike">
              <a:solidFill>
                <a:srgbClr val="2b318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92" name="PlaceHolder 2"/>
          <p:cNvSpPr>
            <a:spLocks noGrp="1"/>
          </p:cNvSpPr>
          <p:nvPr>
            <p:ph type="body"/>
          </p:nvPr>
        </p:nvSpPr>
        <p:spPr>
          <a:xfrm>
            <a:off x="722160" y="2906640"/>
            <a:ext cx="3792600" cy="1499760"/>
          </a:xfrm>
          <a:prstGeom prst="rect">
            <a:avLst/>
          </a:prstGeom>
        </p:spPr>
        <p:txBody>
          <a:bodyPr lIns="0" rIns="0" tIns="0" bIns="0">
            <a:normAutofit/>
          </a:bodyPr>
          <a:p>
            <a:endParaRPr b="0" lang="en-US" sz="2000" spc="-1" strike="noStrike">
              <a:solidFill>
                <a:srgbClr val="2b3180"/>
              </a:solidFill>
              <a:latin typeface="Arial"/>
            </a:endParaRPr>
          </a:p>
        </p:txBody>
      </p:sp>
      <p:sp>
        <p:nvSpPr>
          <p:cNvPr id="93" name="PlaceHolder 3"/>
          <p:cNvSpPr>
            <a:spLocks noGrp="1"/>
          </p:cNvSpPr>
          <p:nvPr>
            <p:ph type="body"/>
          </p:nvPr>
        </p:nvSpPr>
        <p:spPr>
          <a:xfrm>
            <a:off x="4704840" y="2906640"/>
            <a:ext cx="3792600" cy="1499760"/>
          </a:xfrm>
          <a:prstGeom prst="rect">
            <a:avLst/>
          </a:prstGeom>
        </p:spPr>
        <p:txBody>
          <a:bodyPr lIns="0" rIns="0" tIns="0" bIns="0">
            <a:normAutofit/>
          </a:bodyPr>
          <a:p>
            <a:endParaRPr b="0" lang="en-US" sz="2000" spc="-1" strike="noStrike">
              <a:solidFill>
                <a:srgbClr val="2b318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8" name="PlaceHolder 2"/>
          <p:cNvSpPr>
            <a:spLocks noGrp="1"/>
          </p:cNvSpPr>
          <p:nvPr>
            <p:ph type="body"/>
          </p:nvPr>
        </p:nvSpPr>
        <p:spPr>
          <a:xfrm>
            <a:off x="722160" y="2906640"/>
            <a:ext cx="7772040" cy="1499760"/>
          </a:xfrm>
          <a:prstGeom prst="rect">
            <a:avLst/>
          </a:prstGeom>
        </p:spPr>
        <p:txBody>
          <a:bodyPr lIns="0" rIns="0" tIns="0" bIns="0">
            <a:normAutofit/>
          </a:bodyPr>
          <a:p>
            <a:endParaRPr b="0" lang="en-US" sz="2000" spc="-1" strike="noStrike">
              <a:solidFill>
                <a:srgbClr val="2b318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722160" y="4406760"/>
            <a:ext cx="7772040" cy="63140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97" name="PlaceHolder 2"/>
          <p:cNvSpPr>
            <a:spLocks noGrp="1"/>
          </p:cNvSpPr>
          <p:nvPr>
            <p:ph type="body"/>
          </p:nvPr>
        </p:nvSpPr>
        <p:spPr>
          <a:xfrm>
            <a:off x="722160" y="290664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98" name="PlaceHolder 3"/>
          <p:cNvSpPr>
            <a:spLocks noGrp="1"/>
          </p:cNvSpPr>
          <p:nvPr>
            <p:ph type="body"/>
          </p:nvPr>
        </p:nvSpPr>
        <p:spPr>
          <a:xfrm>
            <a:off x="4704840" y="2906640"/>
            <a:ext cx="3792600" cy="1499760"/>
          </a:xfrm>
          <a:prstGeom prst="rect">
            <a:avLst/>
          </a:prstGeom>
        </p:spPr>
        <p:txBody>
          <a:bodyPr lIns="0" rIns="0" tIns="0" bIns="0">
            <a:normAutofit/>
          </a:bodyPr>
          <a:p>
            <a:endParaRPr b="0" lang="en-US" sz="2000" spc="-1" strike="noStrike">
              <a:solidFill>
                <a:srgbClr val="2b3180"/>
              </a:solidFill>
              <a:latin typeface="Arial"/>
            </a:endParaRPr>
          </a:p>
        </p:txBody>
      </p:sp>
      <p:sp>
        <p:nvSpPr>
          <p:cNvPr id="99" name="PlaceHolder 4"/>
          <p:cNvSpPr>
            <a:spLocks noGrp="1"/>
          </p:cNvSpPr>
          <p:nvPr>
            <p:ph type="body"/>
          </p:nvPr>
        </p:nvSpPr>
        <p:spPr>
          <a:xfrm>
            <a:off x="722160" y="369036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101" name="PlaceHolder 2"/>
          <p:cNvSpPr>
            <a:spLocks noGrp="1"/>
          </p:cNvSpPr>
          <p:nvPr>
            <p:ph type="body"/>
          </p:nvPr>
        </p:nvSpPr>
        <p:spPr>
          <a:xfrm>
            <a:off x="722160" y="2906640"/>
            <a:ext cx="3792600" cy="1499760"/>
          </a:xfrm>
          <a:prstGeom prst="rect">
            <a:avLst/>
          </a:prstGeom>
        </p:spPr>
        <p:txBody>
          <a:bodyPr lIns="0" rIns="0" tIns="0" bIns="0">
            <a:normAutofit/>
          </a:bodyPr>
          <a:p>
            <a:endParaRPr b="0" lang="en-US" sz="2000" spc="-1" strike="noStrike">
              <a:solidFill>
                <a:srgbClr val="2b3180"/>
              </a:solidFill>
              <a:latin typeface="Arial"/>
            </a:endParaRPr>
          </a:p>
        </p:txBody>
      </p:sp>
      <p:sp>
        <p:nvSpPr>
          <p:cNvPr id="102" name="PlaceHolder 3"/>
          <p:cNvSpPr>
            <a:spLocks noGrp="1"/>
          </p:cNvSpPr>
          <p:nvPr>
            <p:ph type="body"/>
          </p:nvPr>
        </p:nvSpPr>
        <p:spPr>
          <a:xfrm>
            <a:off x="4704840" y="290664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103" name="PlaceHolder 4"/>
          <p:cNvSpPr>
            <a:spLocks noGrp="1"/>
          </p:cNvSpPr>
          <p:nvPr>
            <p:ph type="body"/>
          </p:nvPr>
        </p:nvSpPr>
        <p:spPr>
          <a:xfrm>
            <a:off x="4704840" y="369036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105" name="PlaceHolder 2"/>
          <p:cNvSpPr>
            <a:spLocks noGrp="1"/>
          </p:cNvSpPr>
          <p:nvPr>
            <p:ph type="body"/>
          </p:nvPr>
        </p:nvSpPr>
        <p:spPr>
          <a:xfrm>
            <a:off x="722160" y="290664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106" name="PlaceHolder 3"/>
          <p:cNvSpPr>
            <a:spLocks noGrp="1"/>
          </p:cNvSpPr>
          <p:nvPr>
            <p:ph type="body"/>
          </p:nvPr>
        </p:nvSpPr>
        <p:spPr>
          <a:xfrm>
            <a:off x="4704840" y="290664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107" name="PlaceHolder 4"/>
          <p:cNvSpPr>
            <a:spLocks noGrp="1"/>
          </p:cNvSpPr>
          <p:nvPr>
            <p:ph type="body"/>
          </p:nvPr>
        </p:nvSpPr>
        <p:spPr>
          <a:xfrm>
            <a:off x="722160" y="3690360"/>
            <a:ext cx="7772040" cy="715320"/>
          </a:xfrm>
          <a:prstGeom prst="rect">
            <a:avLst/>
          </a:prstGeom>
        </p:spPr>
        <p:txBody>
          <a:bodyPr lIns="0" rIns="0" tIns="0" bIns="0">
            <a:normAutofit/>
          </a:bodyPr>
          <a:p>
            <a:endParaRPr b="0" lang="en-US" sz="2000" spc="-1" strike="noStrike">
              <a:solidFill>
                <a:srgbClr val="2b318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109" name="PlaceHolder 2"/>
          <p:cNvSpPr>
            <a:spLocks noGrp="1"/>
          </p:cNvSpPr>
          <p:nvPr>
            <p:ph type="body"/>
          </p:nvPr>
        </p:nvSpPr>
        <p:spPr>
          <a:xfrm>
            <a:off x="722160" y="2906640"/>
            <a:ext cx="777204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110" name="PlaceHolder 3"/>
          <p:cNvSpPr>
            <a:spLocks noGrp="1"/>
          </p:cNvSpPr>
          <p:nvPr>
            <p:ph type="body"/>
          </p:nvPr>
        </p:nvSpPr>
        <p:spPr>
          <a:xfrm>
            <a:off x="722160" y="3690360"/>
            <a:ext cx="7772040" cy="715320"/>
          </a:xfrm>
          <a:prstGeom prst="rect">
            <a:avLst/>
          </a:prstGeom>
        </p:spPr>
        <p:txBody>
          <a:bodyPr lIns="0" rIns="0" tIns="0" bIns="0">
            <a:normAutofit/>
          </a:bodyPr>
          <a:p>
            <a:endParaRPr b="0" lang="en-US" sz="2000" spc="-1" strike="noStrike">
              <a:solidFill>
                <a:srgbClr val="2b318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112" name="PlaceHolder 2"/>
          <p:cNvSpPr>
            <a:spLocks noGrp="1"/>
          </p:cNvSpPr>
          <p:nvPr>
            <p:ph type="body"/>
          </p:nvPr>
        </p:nvSpPr>
        <p:spPr>
          <a:xfrm>
            <a:off x="722160" y="290664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113" name="PlaceHolder 3"/>
          <p:cNvSpPr>
            <a:spLocks noGrp="1"/>
          </p:cNvSpPr>
          <p:nvPr>
            <p:ph type="body"/>
          </p:nvPr>
        </p:nvSpPr>
        <p:spPr>
          <a:xfrm>
            <a:off x="4704840" y="290664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114" name="PlaceHolder 4"/>
          <p:cNvSpPr>
            <a:spLocks noGrp="1"/>
          </p:cNvSpPr>
          <p:nvPr>
            <p:ph type="body"/>
          </p:nvPr>
        </p:nvSpPr>
        <p:spPr>
          <a:xfrm>
            <a:off x="722160" y="369036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115" name="PlaceHolder 5"/>
          <p:cNvSpPr>
            <a:spLocks noGrp="1"/>
          </p:cNvSpPr>
          <p:nvPr>
            <p:ph type="body"/>
          </p:nvPr>
        </p:nvSpPr>
        <p:spPr>
          <a:xfrm>
            <a:off x="4704840" y="369036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117" name="PlaceHolder 2"/>
          <p:cNvSpPr>
            <a:spLocks noGrp="1"/>
          </p:cNvSpPr>
          <p:nvPr>
            <p:ph type="body"/>
          </p:nvPr>
        </p:nvSpPr>
        <p:spPr>
          <a:xfrm>
            <a:off x="722160" y="2906640"/>
            <a:ext cx="250236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118" name="PlaceHolder 3"/>
          <p:cNvSpPr>
            <a:spLocks noGrp="1"/>
          </p:cNvSpPr>
          <p:nvPr>
            <p:ph type="body"/>
          </p:nvPr>
        </p:nvSpPr>
        <p:spPr>
          <a:xfrm>
            <a:off x="3350160" y="2906640"/>
            <a:ext cx="250236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119" name="PlaceHolder 4"/>
          <p:cNvSpPr>
            <a:spLocks noGrp="1"/>
          </p:cNvSpPr>
          <p:nvPr>
            <p:ph type="body"/>
          </p:nvPr>
        </p:nvSpPr>
        <p:spPr>
          <a:xfrm>
            <a:off x="5977800" y="2906640"/>
            <a:ext cx="250236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120" name="PlaceHolder 5"/>
          <p:cNvSpPr>
            <a:spLocks noGrp="1"/>
          </p:cNvSpPr>
          <p:nvPr>
            <p:ph type="body"/>
          </p:nvPr>
        </p:nvSpPr>
        <p:spPr>
          <a:xfrm>
            <a:off x="722160" y="3690360"/>
            <a:ext cx="250236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121" name="PlaceHolder 6"/>
          <p:cNvSpPr>
            <a:spLocks noGrp="1"/>
          </p:cNvSpPr>
          <p:nvPr>
            <p:ph type="body"/>
          </p:nvPr>
        </p:nvSpPr>
        <p:spPr>
          <a:xfrm>
            <a:off x="3350160" y="3690360"/>
            <a:ext cx="250236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122" name="PlaceHolder 7"/>
          <p:cNvSpPr>
            <a:spLocks noGrp="1"/>
          </p:cNvSpPr>
          <p:nvPr>
            <p:ph type="body"/>
          </p:nvPr>
        </p:nvSpPr>
        <p:spPr>
          <a:xfrm>
            <a:off x="5977800" y="3690360"/>
            <a:ext cx="2502360" cy="715320"/>
          </a:xfrm>
          <a:prstGeom prst="rect">
            <a:avLst/>
          </a:prstGeom>
        </p:spPr>
        <p:txBody>
          <a:bodyPr lIns="0" rIns="0" tIns="0" bIns="0">
            <a:normAutofit/>
          </a:bodyPr>
          <a:p>
            <a:endParaRPr b="0" lang="en-US" sz="2000" spc="-1" strike="noStrike">
              <a:solidFill>
                <a:srgbClr val="2b318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129" name="PlaceHolder 2"/>
          <p:cNvSpPr>
            <a:spLocks noGrp="1"/>
          </p:cNvSpPr>
          <p:nvPr>
            <p:ph type="subTitle"/>
          </p:nvPr>
        </p:nvSpPr>
        <p:spPr>
          <a:xfrm>
            <a:off x="722160" y="2906640"/>
            <a:ext cx="7772040" cy="14997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131" name="PlaceHolder 2"/>
          <p:cNvSpPr>
            <a:spLocks noGrp="1"/>
          </p:cNvSpPr>
          <p:nvPr>
            <p:ph type="body"/>
          </p:nvPr>
        </p:nvSpPr>
        <p:spPr>
          <a:xfrm>
            <a:off x="722160" y="2906640"/>
            <a:ext cx="7772040" cy="1499760"/>
          </a:xfrm>
          <a:prstGeom prst="rect">
            <a:avLst/>
          </a:prstGeom>
        </p:spPr>
        <p:txBody>
          <a:bodyPr lIns="0" rIns="0" tIns="0" bIns="0">
            <a:normAutofit/>
          </a:bodyPr>
          <a:p>
            <a:endParaRPr b="0" lang="en-US" sz="2000" spc="-1" strike="noStrike">
              <a:solidFill>
                <a:srgbClr val="2b318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10" name="PlaceHolder 2"/>
          <p:cNvSpPr>
            <a:spLocks noGrp="1"/>
          </p:cNvSpPr>
          <p:nvPr>
            <p:ph type="body"/>
          </p:nvPr>
        </p:nvSpPr>
        <p:spPr>
          <a:xfrm>
            <a:off x="722160" y="2906640"/>
            <a:ext cx="3792600" cy="1499760"/>
          </a:xfrm>
          <a:prstGeom prst="rect">
            <a:avLst/>
          </a:prstGeom>
        </p:spPr>
        <p:txBody>
          <a:bodyPr lIns="0" rIns="0" tIns="0" bIns="0">
            <a:normAutofit/>
          </a:bodyPr>
          <a:p>
            <a:endParaRPr b="0" lang="en-US" sz="2000" spc="-1" strike="noStrike">
              <a:solidFill>
                <a:srgbClr val="2b3180"/>
              </a:solidFill>
              <a:latin typeface="Arial"/>
            </a:endParaRPr>
          </a:p>
        </p:txBody>
      </p:sp>
      <p:sp>
        <p:nvSpPr>
          <p:cNvPr id="11" name="PlaceHolder 3"/>
          <p:cNvSpPr>
            <a:spLocks noGrp="1"/>
          </p:cNvSpPr>
          <p:nvPr>
            <p:ph type="body"/>
          </p:nvPr>
        </p:nvSpPr>
        <p:spPr>
          <a:xfrm>
            <a:off x="4704840" y="2906640"/>
            <a:ext cx="3792600" cy="1499760"/>
          </a:xfrm>
          <a:prstGeom prst="rect">
            <a:avLst/>
          </a:prstGeom>
        </p:spPr>
        <p:txBody>
          <a:bodyPr lIns="0" rIns="0" tIns="0" bIns="0">
            <a:normAutofit/>
          </a:bodyPr>
          <a:p>
            <a:endParaRPr b="0" lang="en-US" sz="2000" spc="-1" strike="noStrike">
              <a:solidFill>
                <a:srgbClr val="2b318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133" name="PlaceHolder 2"/>
          <p:cNvSpPr>
            <a:spLocks noGrp="1"/>
          </p:cNvSpPr>
          <p:nvPr>
            <p:ph type="body"/>
          </p:nvPr>
        </p:nvSpPr>
        <p:spPr>
          <a:xfrm>
            <a:off x="722160" y="2906640"/>
            <a:ext cx="3792600" cy="1499760"/>
          </a:xfrm>
          <a:prstGeom prst="rect">
            <a:avLst/>
          </a:prstGeom>
        </p:spPr>
        <p:txBody>
          <a:bodyPr lIns="0" rIns="0" tIns="0" bIns="0">
            <a:normAutofit/>
          </a:bodyPr>
          <a:p>
            <a:endParaRPr b="0" lang="en-US" sz="2000" spc="-1" strike="noStrike">
              <a:solidFill>
                <a:srgbClr val="2b3180"/>
              </a:solidFill>
              <a:latin typeface="Arial"/>
            </a:endParaRPr>
          </a:p>
        </p:txBody>
      </p:sp>
      <p:sp>
        <p:nvSpPr>
          <p:cNvPr id="134" name="PlaceHolder 3"/>
          <p:cNvSpPr>
            <a:spLocks noGrp="1"/>
          </p:cNvSpPr>
          <p:nvPr>
            <p:ph type="body"/>
          </p:nvPr>
        </p:nvSpPr>
        <p:spPr>
          <a:xfrm>
            <a:off x="4704840" y="2906640"/>
            <a:ext cx="3792600" cy="1499760"/>
          </a:xfrm>
          <a:prstGeom prst="rect">
            <a:avLst/>
          </a:prstGeom>
        </p:spPr>
        <p:txBody>
          <a:bodyPr lIns="0" rIns="0" tIns="0" bIns="0">
            <a:normAutofit/>
          </a:bodyPr>
          <a:p>
            <a:endParaRPr b="0" lang="en-US" sz="2000" spc="-1" strike="noStrike">
              <a:solidFill>
                <a:srgbClr val="2b318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722160" y="4406760"/>
            <a:ext cx="7772040" cy="63140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138" name="PlaceHolder 2"/>
          <p:cNvSpPr>
            <a:spLocks noGrp="1"/>
          </p:cNvSpPr>
          <p:nvPr>
            <p:ph type="body"/>
          </p:nvPr>
        </p:nvSpPr>
        <p:spPr>
          <a:xfrm>
            <a:off x="722160" y="290664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139" name="PlaceHolder 3"/>
          <p:cNvSpPr>
            <a:spLocks noGrp="1"/>
          </p:cNvSpPr>
          <p:nvPr>
            <p:ph type="body"/>
          </p:nvPr>
        </p:nvSpPr>
        <p:spPr>
          <a:xfrm>
            <a:off x="4704840" y="2906640"/>
            <a:ext cx="3792600" cy="1499760"/>
          </a:xfrm>
          <a:prstGeom prst="rect">
            <a:avLst/>
          </a:prstGeom>
        </p:spPr>
        <p:txBody>
          <a:bodyPr lIns="0" rIns="0" tIns="0" bIns="0">
            <a:normAutofit/>
          </a:bodyPr>
          <a:p>
            <a:endParaRPr b="0" lang="en-US" sz="2000" spc="-1" strike="noStrike">
              <a:solidFill>
                <a:srgbClr val="2b3180"/>
              </a:solidFill>
              <a:latin typeface="Arial"/>
            </a:endParaRPr>
          </a:p>
        </p:txBody>
      </p:sp>
      <p:sp>
        <p:nvSpPr>
          <p:cNvPr id="140" name="PlaceHolder 4"/>
          <p:cNvSpPr>
            <a:spLocks noGrp="1"/>
          </p:cNvSpPr>
          <p:nvPr>
            <p:ph type="body"/>
          </p:nvPr>
        </p:nvSpPr>
        <p:spPr>
          <a:xfrm>
            <a:off x="722160" y="369036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142" name="PlaceHolder 2"/>
          <p:cNvSpPr>
            <a:spLocks noGrp="1"/>
          </p:cNvSpPr>
          <p:nvPr>
            <p:ph type="body"/>
          </p:nvPr>
        </p:nvSpPr>
        <p:spPr>
          <a:xfrm>
            <a:off x="722160" y="2906640"/>
            <a:ext cx="3792600" cy="1499760"/>
          </a:xfrm>
          <a:prstGeom prst="rect">
            <a:avLst/>
          </a:prstGeom>
        </p:spPr>
        <p:txBody>
          <a:bodyPr lIns="0" rIns="0" tIns="0" bIns="0">
            <a:normAutofit/>
          </a:bodyPr>
          <a:p>
            <a:endParaRPr b="0" lang="en-US" sz="2000" spc="-1" strike="noStrike">
              <a:solidFill>
                <a:srgbClr val="2b3180"/>
              </a:solidFill>
              <a:latin typeface="Arial"/>
            </a:endParaRPr>
          </a:p>
        </p:txBody>
      </p:sp>
      <p:sp>
        <p:nvSpPr>
          <p:cNvPr id="143" name="PlaceHolder 3"/>
          <p:cNvSpPr>
            <a:spLocks noGrp="1"/>
          </p:cNvSpPr>
          <p:nvPr>
            <p:ph type="body"/>
          </p:nvPr>
        </p:nvSpPr>
        <p:spPr>
          <a:xfrm>
            <a:off x="4704840" y="290664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144" name="PlaceHolder 4"/>
          <p:cNvSpPr>
            <a:spLocks noGrp="1"/>
          </p:cNvSpPr>
          <p:nvPr>
            <p:ph type="body"/>
          </p:nvPr>
        </p:nvSpPr>
        <p:spPr>
          <a:xfrm>
            <a:off x="4704840" y="369036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146" name="PlaceHolder 2"/>
          <p:cNvSpPr>
            <a:spLocks noGrp="1"/>
          </p:cNvSpPr>
          <p:nvPr>
            <p:ph type="body"/>
          </p:nvPr>
        </p:nvSpPr>
        <p:spPr>
          <a:xfrm>
            <a:off x="722160" y="290664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147" name="PlaceHolder 3"/>
          <p:cNvSpPr>
            <a:spLocks noGrp="1"/>
          </p:cNvSpPr>
          <p:nvPr>
            <p:ph type="body"/>
          </p:nvPr>
        </p:nvSpPr>
        <p:spPr>
          <a:xfrm>
            <a:off x="4704840" y="290664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148" name="PlaceHolder 4"/>
          <p:cNvSpPr>
            <a:spLocks noGrp="1"/>
          </p:cNvSpPr>
          <p:nvPr>
            <p:ph type="body"/>
          </p:nvPr>
        </p:nvSpPr>
        <p:spPr>
          <a:xfrm>
            <a:off x="722160" y="3690360"/>
            <a:ext cx="7772040" cy="715320"/>
          </a:xfrm>
          <a:prstGeom prst="rect">
            <a:avLst/>
          </a:prstGeom>
        </p:spPr>
        <p:txBody>
          <a:bodyPr lIns="0" rIns="0" tIns="0" bIns="0">
            <a:normAutofit/>
          </a:bodyPr>
          <a:p>
            <a:endParaRPr b="0" lang="en-US" sz="2000" spc="-1" strike="noStrike">
              <a:solidFill>
                <a:srgbClr val="2b318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150" name="PlaceHolder 2"/>
          <p:cNvSpPr>
            <a:spLocks noGrp="1"/>
          </p:cNvSpPr>
          <p:nvPr>
            <p:ph type="body"/>
          </p:nvPr>
        </p:nvSpPr>
        <p:spPr>
          <a:xfrm>
            <a:off x="722160" y="2906640"/>
            <a:ext cx="777204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151" name="PlaceHolder 3"/>
          <p:cNvSpPr>
            <a:spLocks noGrp="1"/>
          </p:cNvSpPr>
          <p:nvPr>
            <p:ph type="body"/>
          </p:nvPr>
        </p:nvSpPr>
        <p:spPr>
          <a:xfrm>
            <a:off x="722160" y="3690360"/>
            <a:ext cx="7772040" cy="715320"/>
          </a:xfrm>
          <a:prstGeom prst="rect">
            <a:avLst/>
          </a:prstGeom>
        </p:spPr>
        <p:txBody>
          <a:bodyPr lIns="0" rIns="0" tIns="0" bIns="0">
            <a:normAutofit/>
          </a:bodyPr>
          <a:p>
            <a:endParaRPr b="0" lang="en-US" sz="2000" spc="-1" strike="noStrike">
              <a:solidFill>
                <a:srgbClr val="2b318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153" name="PlaceHolder 2"/>
          <p:cNvSpPr>
            <a:spLocks noGrp="1"/>
          </p:cNvSpPr>
          <p:nvPr>
            <p:ph type="body"/>
          </p:nvPr>
        </p:nvSpPr>
        <p:spPr>
          <a:xfrm>
            <a:off x="722160" y="290664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154" name="PlaceHolder 3"/>
          <p:cNvSpPr>
            <a:spLocks noGrp="1"/>
          </p:cNvSpPr>
          <p:nvPr>
            <p:ph type="body"/>
          </p:nvPr>
        </p:nvSpPr>
        <p:spPr>
          <a:xfrm>
            <a:off x="4704840" y="290664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155" name="PlaceHolder 4"/>
          <p:cNvSpPr>
            <a:spLocks noGrp="1"/>
          </p:cNvSpPr>
          <p:nvPr>
            <p:ph type="body"/>
          </p:nvPr>
        </p:nvSpPr>
        <p:spPr>
          <a:xfrm>
            <a:off x="722160" y="369036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156" name="PlaceHolder 5"/>
          <p:cNvSpPr>
            <a:spLocks noGrp="1"/>
          </p:cNvSpPr>
          <p:nvPr>
            <p:ph type="body"/>
          </p:nvPr>
        </p:nvSpPr>
        <p:spPr>
          <a:xfrm>
            <a:off x="4704840" y="369036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158" name="PlaceHolder 2"/>
          <p:cNvSpPr>
            <a:spLocks noGrp="1"/>
          </p:cNvSpPr>
          <p:nvPr>
            <p:ph type="body"/>
          </p:nvPr>
        </p:nvSpPr>
        <p:spPr>
          <a:xfrm>
            <a:off x="722160" y="2906640"/>
            <a:ext cx="250236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159" name="PlaceHolder 3"/>
          <p:cNvSpPr>
            <a:spLocks noGrp="1"/>
          </p:cNvSpPr>
          <p:nvPr>
            <p:ph type="body"/>
          </p:nvPr>
        </p:nvSpPr>
        <p:spPr>
          <a:xfrm>
            <a:off x="3350160" y="2906640"/>
            <a:ext cx="250236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160" name="PlaceHolder 4"/>
          <p:cNvSpPr>
            <a:spLocks noGrp="1"/>
          </p:cNvSpPr>
          <p:nvPr>
            <p:ph type="body"/>
          </p:nvPr>
        </p:nvSpPr>
        <p:spPr>
          <a:xfrm>
            <a:off x="5977800" y="2906640"/>
            <a:ext cx="250236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161" name="PlaceHolder 5"/>
          <p:cNvSpPr>
            <a:spLocks noGrp="1"/>
          </p:cNvSpPr>
          <p:nvPr>
            <p:ph type="body"/>
          </p:nvPr>
        </p:nvSpPr>
        <p:spPr>
          <a:xfrm>
            <a:off x="722160" y="3690360"/>
            <a:ext cx="250236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162" name="PlaceHolder 6"/>
          <p:cNvSpPr>
            <a:spLocks noGrp="1"/>
          </p:cNvSpPr>
          <p:nvPr>
            <p:ph type="body"/>
          </p:nvPr>
        </p:nvSpPr>
        <p:spPr>
          <a:xfrm>
            <a:off x="3350160" y="3690360"/>
            <a:ext cx="250236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163" name="PlaceHolder 7"/>
          <p:cNvSpPr>
            <a:spLocks noGrp="1"/>
          </p:cNvSpPr>
          <p:nvPr>
            <p:ph type="body"/>
          </p:nvPr>
        </p:nvSpPr>
        <p:spPr>
          <a:xfrm>
            <a:off x="5977800" y="3690360"/>
            <a:ext cx="2502360" cy="715320"/>
          </a:xfrm>
          <a:prstGeom prst="rect">
            <a:avLst/>
          </a:prstGeom>
        </p:spPr>
        <p:txBody>
          <a:bodyPr lIns="0" rIns="0" tIns="0" bIns="0">
            <a:normAutofit/>
          </a:bodyPr>
          <a:p>
            <a:endParaRPr b="0" lang="en-US" sz="2000" spc="-1" strike="noStrike">
              <a:solidFill>
                <a:srgbClr val="2b318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722160" y="4406760"/>
            <a:ext cx="7772040" cy="63140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15" name="PlaceHolder 2"/>
          <p:cNvSpPr>
            <a:spLocks noGrp="1"/>
          </p:cNvSpPr>
          <p:nvPr>
            <p:ph type="body"/>
          </p:nvPr>
        </p:nvSpPr>
        <p:spPr>
          <a:xfrm>
            <a:off x="722160" y="290664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16" name="PlaceHolder 3"/>
          <p:cNvSpPr>
            <a:spLocks noGrp="1"/>
          </p:cNvSpPr>
          <p:nvPr>
            <p:ph type="body"/>
          </p:nvPr>
        </p:nvSpPr>
        <p:spPr>
          <a:xfrm>
            <a:off x="4704840" y="2906640"/>
            <a:ext cx="3792600" cy="1499760"/>
          </a:xfrm>
          <a:prstGeom prst="rect">
            <a:avLst/>
          </a:prstGeom>
        </p:spPr>
        <p:txBody>
          <a:bodyPr lIns="0" rIns="0" tIns="0" bIns="0">
            <a:normAutofit/>
          </a:bodyPr>
          <a:p>
            <a:endParaRPr b="0" lang="en-US" sz="2000" spc="-1" strike="noStrike">
              <a:solidFill>
                <a:srgbClr val="2b3180"/>
              </a:solidFill>
              <a:latin typeface="Arial"/>
            </a:endParaRPr>
          </a:p>
        </p:txBody>
      </p:sp>
      <p:sp>
        <p:nvSpPr>
          <p:cNvPr id="17" name="PlaceHolder 4"/>
          <p:cNvSpPr>
            <a:spLocks noGrp="1"/>
          </p:cNvSpPr>
          <p:nvPr>
            <p:ph type="body"/>
          </p:nvPr>
        </p:nvSpPr>
        <p:spPr>
          <a:xfrm>
            <a:off x="722160" y="369036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19" name="PlaceHolder 2"/>
          <p:cNvSpPr>
            <a:spLocks noGrp="1"/>
          </p:cNvSpPr>
          <p:nvPr>
            <p:ph type="body"/>
          </p:nvPr>
        </p:nvSpPr>
        <p:spPr>
          <a:xfrm>
            <a:off x="722160" y="2906640"/>
            <a:ext cx="3792600" cy="1499760"/>
          </a:xfrm>
          <a:prstGeom prst="rect">
            <a:avLst/>
          </a:prstGeom>
        </p:spPr>
        <p:txBody>
          <a:bodyPr lIns="0" rIns="0" tIns="0" bIns="0">
            <a:normAutofit/>
          </a:bodyPr>
          <a:p>
            <a:endParaRPr b="0" lang="en-US" sz="2000" spc="-1" strike="noStrike">
              <a:solidFill>
                <a:srgbClr val="2b3180"/>
              </a:solidFill>
              <a:latin typeface="Arial"/>
            </a:endParaRPr>
          </a:p>
        </p:txBody>
      </p:sp>
      <p:sp>
        <p:nvSpPr>
          <p:cNvPr id="20" name="PlaceHolder 3"/>
          <p:cNvSpPr>
            <a:spLocks noGrp="1"/>
          </p:cNvSpPr>
          <p:nvPr>
            <p:ph type="body"/>
          </p:nvPr>
        </p:nvSpPr>
        <p:spPr>
          <a:xfrm>
            <a:off x="4704840" y="290664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21" name="PlaceHolder 4"/>
          <p:cNvSpPr>
            <a:spLocks noGrp="1"/>
          </p:cNvSpPr>
          <p:nvPr>
            <p:ph type="body"/>
          </p:nvPr>
        </p:nvSpPr>
        <p:spPr>
          <a:xfrm>
            <a:off x="4704840" y="369036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22160" y="4406760"/>
            <a:ext cx="7772040" cy="1361880"/>
          </a:xfrm>
          <a:prstGeom prst="rect">
            <a:avLst/>
          </a:prstGeom>
        </p:spPr>
        <p:txBody>
          <a:bodyPr lIns="0" rIns="0" tIns="0" bIns="0" anchor="ctr">
            <a:noAutofit/>
          </a:bodyPr>
          <a:p>
            <a:endParaRPr b="0" lang="en-US" sz="1800" spc="-1" strike="noStrike">
              <a:solidFill>
                <a:srgbClr val="222221"/>
              </a:solidFill>
              <a:latin typeface="Calibri"/>
            </a:endParaRPr>
          </a:p>
        </p:txBody>
      </p:sp>
      <p:sp>
        <p:nvSpPr>
          <p:cNvPr id="23" name="PlaceHolder 2"/>
          <p:cNvSpPr>
            <a:spLocks noGrp="1"/>
          </p:cNvSpPr>
          <p:nvPr>
            <p:ph type="body"/>
          </p:nvPr>
        </p:nvSpPr>
        <p:spPr>
          <a:xfrm>
            <a:off x="722160" y="290664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24" name="PlaceHolder 3"/>
          <p:cNvSpPr>
            <a:spLocks noGrp="1"/>
          </p:cNvSpPr>
          <p:nvPr>
            <p:ph type="body"/>
          </p:nvPr>
        </p:nvSpPr>
        <p:spPr>
          <a:xfrm>
            <a:off x="4704840" y="2906640"/>
            <a:ext cx="3792600" cy="715320"/>
          </a:xfrm>
          <a:prstGeom prst="rect">
            <a:avLst/>
          </a:prstGeom>
        </p:spPr>
        <p:txBody>
          <a:bodyPr lIns="0" rIns="0" tIns="0" bIns="0">
            <a:normAutofit/>
          </a:bodyPr>
          <a:p>
            <a:endParaRPr b="0" lang="en-US" sz="2000" spc="-1" strike="noStrike">
              <a:solidFill>
                <a:srgbClr val="2b3180"/>
              </a:solidFill>
              <a:latin typeface="Arial"/>
            </a:endParaRPr>
          </a:p>
        </p:txBody>
      </p:sp>
      <p:sp>
        <p:nvSpPr>
          <p:cNvPr id="25" name="PlaceHolder 4"/>
          <p:cNvSpPr>
            <a:spLocks noGrp="1"/>
          </p:cNvSpPr>
          <p:nvPr>
            <p:ph type="body"/>
          </p:nvPr>
        </p:nvSpPr>
        <p:spPr>
          <a:xfrm>
            <a:off x="722160" y="3690360"/>
            <a:ext cx="7772040" cy="715320"/>
          </a:xfrm>
          <a:prstGeom prst="rect">
            <a:avLst/>
          </a:prstGeom>
        </p:spPr>
        <p:txBody>
          <a:bodyPr lIns="0" rIns="0" tIns="0" bIns="0">
            <a:normAutofit/>
          </a:bodyPr>
          <a:p>
            <a:endParaRPr b="0" lang="en-US" sz="2000" spc="-1" strike="noStrike">
              <a:solidFill>
                <a:srgbClr val="2b318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b3180"/>
        </a:solidFill>
      </p:bgPr>
    </p:bg>
    <p:spTree>
      <p:nvGrpSpPr>
        <p:cNvPr id="1" name=""/>
        <p:cNvGrpSpPr/>
        <p:nvPr/>
      </p:nvGrpSpPr>
      <p:grpSpPr>
        <a:xfrm>
          <a:off x="0" y="0"/>
          <a:ext cx="0" cy="0"/>
          <a:chOff x="0" y="0"/>
          <a:chExt cx="0" cy="0"/>
        </a:xfrm>
      </p:grpSpPr>
      <p:sp>
        <p:nvSpPr>
          <p:cNvPr id="0" name="CustomShape 1"/>
          <p:cNvSpPr/>
          <p:nvPr/>
        </p:nvSpPr>
        <p:spPr>
          <a:xfrm>
            <a:off x="0" y="6237360"/>
            <a:ext cx="9143640" cy="620280"/>
          </a:xfrm>
          <a:prstGeom prst="rect">
            <a:avLst/>
          </a:prstGeom>
          <a:solidFill>
            <a:srgbClr val="4f5960"/>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3708000" y="6347520"/>
            <a:ext cx="5328360" cy="39492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GB" sz="1000" spc="-1" strike="noStrike">
                <a:solidFill>
                  <a:srgbClr val="ffffff"/>
                </a:solidFill>
                <a:latin typeface="Arial"/>
              </a:rPr>
              <a:t>www.poscoconsulting.com info@poscoconsulting.com</a:t>
            </a:r>
            <a:endParaRPr b="0" lang="en-GB" sz="1000" spc="-1" strike="noStrike">
              <a:latin typeface="Arial"/>
            </a:endParaRPr>
          </a:p>
          <a:p>
            <a:pPr algn="r">
              <a:lnSpc>
                <a:spcPct val="100000"/>
              </a:lnSpc>
            </a:pPr>
            <a:r>
              <a:rPr b="0" lang="en-GB" sz="1000" spc="-1" strike="noStrike">
                <a:solidFill>
                  <a:srgbClr val="ffffff"/>
                </a:solidFill>
                <a:latin typeface="Arial"/>
              </a:rPr>
              <a:t>Copyright © Posco Consulting Limited 2017. All rights reserved.</a:t>
            </a:r>
            <a:endParaRPr b="0" lang="en-GB" sz="1000" spc="-1" strike="noStrike">
              <a:latin typeface="Arial"/>
            </a:endParaRPr>
          </a:p>
        </p:txBody>
      </p:sp>
      <p:pic>
        <p:nvPicPr>
          <p:cNvPr id="2" name="Picture 9" descr=""/>
          <p:cNvPicPr/>
          <p:nvPr/>
        </p:nvPicPr>
        <p:blipFill>
          <a:blip r:embed="rId2"/>
          <a:stretch/>
        </p:blipFill>
        <p:spPr>
          <a:xfrm>
            <a:off x="323640" y="6330960"/>
            <a:ext cx="1345320" cy="450360"/>
          </a:xfrm>
          <a:prstGeom prst="rect">
            <a:avLst/>
          </a:prstGeom>
          <a:ln>
            <a:noFill/>
          </a:ln>
        </p:spPr>
      </p:pic>
      <p:sp>
        <p:nvSpPr>
          <p:cNvPr id="3" name="PlaceHolder 3"/>
          <p:cNvSpPr>
            <a:spLocks noGrp="1"/>
          </p:cNvSpPr>
          <p:nvPr>
            <p:ph type="title"/>
          </p:nvPr>
        </p:nvSpPr>
        <p:spPr>
          <a:xfrm>
            <a:off x="539640" y="476640"/>
            <a:ext cx="7772040" cy="1469520"/>
          </a:xfrm>
          <a:prstGeom prst="rect">
            <a:avLst/>
          </a:prstGeom>
        </p:spPr>
        <p:txBody>
          <a:bodyPr anchor="ctr">
            <a:noAutofit/>
          </a:bodyPr>
          <a:p>
            <a:pPr>
              <a:lnSpc>
                <a:spcPct val="100000"/>
              </a:lnSpc>
            </a:pPr>
            <a:r>
              <a:rPr b="1" lang="en-US" sz="2400" spc="-1" strike="noStrike">
                <a:solidFill>
                  <a:srgbClr val="ffffff"/>
                </a:solidFill>
                <a:latin typeface="Arial"/>
                <a:ea typeface="Open Sans"/>
              </a:rPr>
              <a:t>Click to edit Master title style</a:t>
            </a:r>
            <a:endParaRPr b="0" lang="en-US" sz="2400" spc="-1" strike="noStrike">
              <a:solidFill>
                <a:srgbClr val="222221"/>
              </a:solidFill>
              <a:latin typeface="Calibri"/>
            </a:endParaRPr>
          </a:p>
        </p:txBody>
      </p:sp>
      <p:sp>
        <p:nvSpPr>
          <p:cNvPr id="4"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2000" spc="-1" strike="noStrike">
                <a:solidFill>
                  <a:srgbClr val="2b3180"/>
                </a:solidFill>
                <a:latin typeface="Arial"/>
              </a:rPr>
              <a:t>Click to edit the outline text format</a:t>
            </a:r>
            <a:endParaRPr b="0" lang="en-US" sz="2000" spc="-1" strike="noStrike">
              <a:solidFill>
                <a:srgbClr val="2b3180"/>
              </a:solidFill>
              <a:latin typeface="Arial"/>
            </a:endParaRPr>
          </a:p>
          <a:p>
            <a:pPr lvl="1" marL="864000" indent="-324000">
              <a:spcBef>
                <a:spcPts val="1134"/>
              </a:spcBef>
              <a:buClr>
                <a:srgbClr val="ffffff"/>
              </a:buClr>
              <a:buSzPct val="75000"/>
              <a:buFont typeface="Symbol" charset="2"/>
              <a:buChar char=""/>
            </a:pPr>
            <a:r>
              <a:rPr b="0" lang="en-US" sz="1600" spc="-1" strike="noStrike">
                <a:solidFill>
                  <a:srgbClr val="2b3180"/>
                </a:solidFill>
                <a:latin typeface="Arial"/>
              </a:rPr>
              <a:t>Second Outline Level</a:t>
            </a:r>
            <a:endParaRPr b="0" lang="en-US" sz="1600" spc="-1" strike="noStrike">
              <a:solidFill>
                <a:srgbClr val="2b318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2b3180"/>
                </a:solidFill>
                <a:latin typeface="Arial"/>
              </a:rPr>
              <a:t>Third Outline Level</a:t>
            </a:r>
            <a:endParaRPr b="0" lang="en-US" sz="1400" spc="-1" strike="noStrike">
              <a:solidFill>
                <a:srgbClr val="2b318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2b3180"/>
                </a:solidFill>
                <a:latin typeface="Arial"/>
              </a:rPr>
              <a:t>Fourth Outline Level</a:t>
            </a:r>
            <a:endParaRPr b="0" lang="en-US" sz="1400" spc="-1" strike="noStrike">
              <a:solidFill>
                <a:srgbClr val="2b318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2b3180"/>
                </a:solidFill>
                <a:latin typeface="Arial"/>
              </a:rPr>
              <a:t>Fifth Outline Level</a:t>
            </a:r>
            <a:endParaRPr b="0" lang="en-US" sz="2000" spc="-1" strike="noStrike">
              <a:solidFill>
                <a:srgbClr val="2b318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2b3180"/>
                </a:solidFill>
                <a:latin typeface="Arial"/>
              </a:rPr>
              <a:t>Sixth Outline Level</a:t>
            </a:r>
            <a:endParaRPr b="0" lang="en-US" sz="2000" spc="-1" strike="noStrike">
              <a:solidFill>
                <a:srgbClr val="2b318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2b3180"/>
                </a:solidFill>
                <a:latin typeface="Arial"/>
              </a:rPr>
              <a:t>Seventh Outline Level</a:t>
            </a:r>
            <a:endParaRPr b="0" lang="en-US" sz="2000" spc="-1" strike="noStrike">
              <a:solidFill>
                <a:srgbClr val="2b318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0" y="6237360"/>
            <a:ext cx="9143640" cy="620280"/>
          </a:xfrm>
          <a:prstGeom prst="rect">
            <a:avLst/>
          </a:prstGeom>
          <a:solidFill>
            <a:srgbClr val="4f5960"/>
          </a:solidFill>
          <a:ln>
            <a:noFill/>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3708000" y="6347520"/>
            <a:ext cx="5328360" cy="39492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GB" sz="1000" spc="-1" strike="noStrike">
                <a:solidFill>
                  <a:srgbClr val="ffffff"/>
                </a:solidFill>
                <a:latin typeface="Arial"/>
              </a:rPr>
              <a:t>www.poscoconsulting.com info@poscoconsulting.com</a:t>
            </a:r>
            <a:endParaRPr b="0" lang="en-GB" sz="1000" spc="-1" strike="noStrike">
              <a:latin typeface="Arial"/>
            </a:endParaRPr>
          </a:p>
          <a:p>
            <a:pPr algn="r">
              <a:lnSpc>
                <a:spcPct val="100000"/>
              </a:lnSpc>
            </a:pPr>
            <a:r>
              <a:rPr b="0" lang="en-GB" sz="1000" spc="-1" strike="noStrike">
                <a:solidFill>
                  <a:srgbClr val="ffffff"/>
                </a:solidFill>
                <a:latin typeface="Arial"/>
              </a:rPr>
              <a:t>Copyright © Posco Consulting Limited 2017. All rights reserved.</a:t>
            </a:r>
            <a:endParaRPr b="0" lang="en-GB" sz="1000" spc="-1" strike="noStrike">
              <a:latin typeface="Arial"/>
            </a:endParaRPr>
          </a:p>
        </p:txBody>
      </p:sp>
      <p:pic>
        <p:nvPicPr>
          <p:cNvPr id="43" name="Picture 9" descr=""/>
          <p:cNvPicPr/>
          <p:nvPr/>
        </p:nvPicPr>
        <p:blipFill>
          <a:blip r:embed="rId2"/>
          <a:stretch/>
        </p:blipFill>
        <p:spPr>
          <a:xfrm>
            <a:off x="323640" y="6330960"/>
            <a:ext cx="1345320" cy="450360"/>
          </a:xfrm>
          <a:prstGeom prst="rect">
            <a:avLst/>
          </a:prstGeom>
          <a:ln>
            <a:noFill/>
          </a:ln>
        </p:spPr>
      </p:pic>
      <p:sp>
        <p:nvSpPr>
          <p:cNvPr id="44" name="PlaceHolder 3"/>
          <p:cNvSpPr>
            <a:spLocks noGrp="1"/>
          </p:cNvSpPr>
          <p:nvPr>
            <p:ph type="title"/>
          </p:nvPr>
        </p:nvSpPr>
        <p:spPr>
          <a:xfrm>
            <a:off x="457200" y="274680"/>
            <a:ext cx="8229240" cy="777600"/>
          </a:xfrm>
          <a:prstGeom prst="rect">
            <a:avLst/>
          </a:prstGeom>
        </p:spPr>
        <p:txBody>
          <a:bodyPr anchor="ctr">
            <a:noAutofit/>
          </a:bodyPr>
          <a:p>
            <a:pPr>
              <a:lnSpc>
                <a:spcPct val="100000"/>
              </a:lnSpc>
            </a:pPr>
            <a:r>
              <a:rPr b="1" lang="en-US" sz="2400" spc="-1" strike="noStrike">
                <a:solidFill>
                  <a:srgbClr val="2b3180"/>
                </a:solidFill>
                <a:latin typeface="Arial"/>
                <a:ea typeface="Open Sans"/>
              </a:rPr>
              <a:t>Click to edit Master title style</a:t>
            </a:r>
            <a:endParaRPr b="0" lang="en-US" sz="2400" spc="-1" strike="noStrike">
              <a:solidFill>
                <a:srgbClr val="222221"/>
              </a:solidFill>
              <a:latin typeface="Calibri"/>
            </a:endParaRPr>
          </a:p>
        </p:txBody>
      </p:sp>
      <p:sp>
        <p:nvSpPr>
          <p:cNvPr id="45" name="PlaceHolder 4"/>
          <p:cNvSpPr>
            <a:spLocks noGrp="1"/>
          </p:cNvSpPr>
          <p:nvPr>
            <p:ph type="body"/>
          </p:nvPr>
        </p:nvSpPr>
        <p:spPr>
          <a:xfrm>
            <a:off x="457200" y="1340640"/>
            <a:ext cx="8229240" cy="4536000"/>
          </a:xfrm>
          <a:prstGeom prst="rect">
            <a:avLst/>
          </a:prstGeom>
        </p:spPr>
        <p:txBody>
          <a:bodyPr>
            <a:noAutofit/>
          </a:bodyPr>
          <a:p>
            <a:pPr marL="343080" indent="-342720">
              <a:lnSpc>
                <a:spcPct val="100000"/>
              </a:lnSpc>
              <a:spcBef>
                <a:spcPts val="400"/>
              </a:spcBef>
              <a:buClr>
                <a:srgbClr val="4f5960"/>
              </a:buClr>
              <a:buFont typeface="Arial"/>
              <a:buChar char="•"/>
            </a:pPr>
            <a:r>
              <a:rPr b="0" lang="en-US" sz="2000" spc="-1" strike="noStrike">
                <a:solidFill>
                  <a:srgbClr val="2b3180"/>
                </a:solidFill>
                <a:latin typeface="Arial"/>
                <a:ea typeface="Open Sans"/>
              </a:rPr>
              <a:t>Click to edit Master text styles</a:t>
            </a:r>
            <a:endParaRPr b="0" lang="en-US" sz="2000" spc="-1" strike="noStrike">
              <a:solidFill>
                <a:srgbClr val="2b3180"/>
              </a:solidFill>
              <a:latin typeface="Arial"/>
            </a:endParaRPr>
          </a:p>
          <a:p>
            <a:pPr lvl="1" marL="743040" indent="-285480">
              <a:lnSpc>
                <a:spcPct val="100000"/>
              </a:lnSpc>
              <a:spcBef>
                <a:spcPts val="360"/>
              </a:spcBef>
              <a:buClr>
                <a:srgbClr val="4f5960"/>
              </a:buClr>
              <a:buFont typeface="Arial"/>
              <a:buChar char="–"/>
            </a:pPr>
            <a:r>
              <a:rPr b="0" lang="en-US" sz="1800" spc="-1" strike="noStrike">
                <a:solidFill>
                  <a:srgbClr val="2b3180"/>
                </a:solidFill>
                <a:latin typeface="Arial"/>
                <a:ea typeface="Open Sans"/>
              </a:rPr>
              <a:t>Second level</a:t>
            </a:r>
            <a:endParaRPr b="0" lang="en-US" sz="1800" spc="-1" strike="noStrike">
              <a:solidFill>
                <a:srgbClr val="2b3180"/>
              </a:solidFill>
              <a:latin typeface="Arial"/>
            </a:endParaRPr>
          </a:p>
          <a:p>
            <a:pPr lvl="2" marL="1143000" indent="-228240">
              <a:lnSpc>
                <a:spcPct val="100000"/>
              </a:lnSpc>
              <a:spcBef>
                <a:spcPts val="320"/>
              </a:spcBef>
              <a:buClr>
                <a:srgbClr val="4f5960"/>
              </a:buClr>
              <a:buFont typeface="Arial"/>
              <a:buChar char="•"/>
            </a:pPr>
            <a:r>
              <a:rPr b="0" lang="en-US" sz="1600" spc="-1" strike="noStrike">
                <a:solidFill>
                  <a:srgbClr val="2b3180"/>
                </a:solidFill>
                <a:latin typeface="Arial"/>
                <a:ea typeface="Open Sans"/>
              </a:rPr>
              <a:t>Third level</a:t>
            </a:r>
            <a:endParaRPr b="0" lang="en-US" sz="1600" spc="-1" strike="noStrike">
              <a:solidFill>
                <a:srgbClr val="2b3180"/>
              </a:solidFill>
              <a:latin typeface="Arial"/>
            </a:endParaRPr>
          </a:p>
          <a:p>
            <a:pPr lvl="3" marL="1600200" indent="-228240">
              <a:lnSpc>
                <a:spcPct val="100000"/>
              </a:lnSpc>
              <a:spcBef>
                <a:spcPts val="281"/>
              </a:spcBef>
              <a:buClr>
                <a:srgbClr val="4f5960"/>
              </a:buClr>
              <a:buFont typeface="Arial"/>
              <a:buChar char="–"/>
            </a:pPr>
            <a:r>
              <a:rPr b="0" lang="en-US" sz="1400" spc="-1" strike="noStrike">
                <a:solidFill>
                  <a:srgbClr val="2b3180"/>
                </a:solidFill>
                <a:latin typeface="Arial"/>
                <a:ea typeface="Open Sans"/>
              </a:rPr>
              <a:t>Fourth level</a:t>
            </a:r>
            <a:endParaRPr b="0" lang="en-US" sz="1400" spc="-1" strike="noStrike">
              <a:solidFill>
                <a:srgbClr val="2b3180"/>
              </a:solidFill>
              <a:latin typeface="Arial"/>
            </a:endParaRPr>
          </a:p>
          <a:p>
            <a:pPr lvl="4" marL="2057400" indent="-228240">
              <a:lnSpc>
                <a:spcPct val="100000"/>
              </a:lnSpc>
              <a:spcBef>
                <a:spcPts val="281"/>
              </a:spcBef>
              <a:buClr>
                <a:srgbClr val="4f5960"/>
              </a:buClr>
              <a:buFont typeface="Arial"/>
              <a:buChar char="»"/>
            </a:pPr>
            <a:r>
              <a:rPr b="0" lang="en-US" sz="1400" spc="-1" strike="noStrike">
                <a:solidFill>
                  <a:srgbClr val="2b3180"/>
                </a:solidFill>
                <a:latin typeface="Arial"/>
                <a:ea typeface="Open Sans"/>
              </a:rPr>
              <a:t>Fifth level</a:t>
            </a:r>
            <a:endParaRPr b="0" lang="en-US" sz="1400" spc="-1" strike="noStrike">
              <a:solidFill>
                <a:srgbClr val="2b318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CustomShape 1"/>
          <p:cNvSpPr/>
          <p:nvPr/>
        </p:nvSpPr>
        <p:spPr>
          <a:xfrm>
            <a:off x="0" y="6237360"/>
            <a:ext cx="9143640" cy="620280"/>
          </a:xfrm>
          <a:prstGeom prst="rect">
            <a:avLst/>
          </a:prstGeom>
          <a:solidFill>
            <a:srgbClr val="4f5960"/>
          </a:solidFill>
          <a:ln>
            <a:noFill/>
          </a:ln>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3708000" y="6347520"/>
            <a:ext cx="5328360" cy="39492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GB" sz="1000" spc="-1" strike="noStrike">
                <a:solidFill>
                  <a:srgbClr val="ffffff"/>
                </a:solidFill>
                <a:latin typeface="Arial"/>
              </a:rPr>
              <a:t>www.poscoconsulting.com info@poscoconsulting.com</a:t>
            </a:r>
            <a:endParaRPr b="0" lang="en-GB" sz="1000" spc="-1" strike="noStrike">
              <a:latin typeface="Arial"/>
            </a:endParaRPr>
          </a:p>
          <a:p>
            <a:pPr algn="r">
              <a:lnSpc>
                <a:spcPct val="100000"/>
              </a:lnSpc>
            </a:pPr>
            <a:r>
              <a:rPr b="0" lang="en-GB" sz="1000" spc="-1" strike="noStrike">
                <a:solidFill>
                  <a:srgbClr val="ffffff"/>
                </a:solidFill>
                <a:latin typeface="Arial"/>
              </a:rPr>
              <a:t>Copyright © Posco Consulting Limited 2017. All rights reserved.</a:t>
            </a:r>
            <a:endParaRPr b="0" lang="en-GB" sz="1000" spc="-1" strike="noStrike">
              <a:latin typeface="Arial"/>
            </a:endParaRPr>
          </a:p>
        </p:txBody>
      </p:sp>
      <p:pic>
        <p:nvPicPr>
          <p:cNvPr id="84" name="Picture 9" descr=""/>
          <p:cNvPicPr/>
          <p:nvPr/>
        </p:nvPicPr>
        <p:blipFill>
          <a:blip r:embed="rId2"/>
          <a:stretch/>
        </p:blipFill>
        <p:spPr>
          <a:xfrm>
            <a:off x="323640" y="6330960"/>
            <a:ext cx="1345320" cy="450360"/>
          </a:xfrm>
          <a:prstGeom prst="rect">
            <a:avLst/>
          </a:prstGeom>
          <a:ln>
            <a:noFill/>
          </a:ln>
        </p:spPr>
      </p:pic>
      <p:sp>
        <p:nvSpPr>
          <p:cNvPr id="85" name="PlaceHolder 3"/>
          <p:cNvSpPr>
            <a:spLocks noGrp="1"/>
          </p:cNvSpPr>
          <p:nvPr>
            <p:ph type="title"/>
          </p:nvPr>
        </p:nvSpPr>
        <p:spPr>
          <a:xfrm>
            <a:off x="457200" y="274680"/>
            <a:ext cx="8229240" cy="777600"/>
          </a:xfrm>
          <a:prstGeom prst="rect">
            <a:avLst/>
          </a:prstGeom>
        </p:spPr>
        <p:txBody>
          <a:bodyPr anchor="ctr">
            <a:noAutofit/>
          </a:bodyPr>
          <a:p>
            <a:pPr>
              <a:lnSpc>
                <a:spcPct val="100000"/>
              </a:lnSpc>
            </a:pPr>
            <a:r>
              <a:rPr b="1" lang="en-US" sz="2400" spc="-1" strike="noStrike">
                <a:solidFill>
                  <a:srgbClr val="2b3180"/>
                </a:solidFill>
                <a:latin typeface="Arial"/>
                <a:ea typeface="Open Sans"/>
              </a:rPr>
              <a:t>Click to edit Master title style</a:t>
            </a:r>
            <a:endParaRPr b="0" lang="en-US" sz="2400" spc="-1" strike="noStrike">
              <a:solidFill>
                <a:srgbClr val="222221"/>
              </a:solidFill>
              <a:latin typeface="Calibri"/>
            </a:endParaRPr>
          </a:p>
        </p:txBody>
      </p:sp>
      <p:sp>
        <p:nvSpPr>
          <p:cNvPr id="86"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2b3180"/>
                </a:solidFill>
                <a:latin typeface="Arial"/>
              </a:rPr>
              <a:t>Click to edit the outline text format</a:t>
            </a:r>
            <a:endParaRPr b="0" lang="en-US" sz="2000" spc="-1" strike="noStrike">
              <a:solidFill>
                <a:srgbClr val="2b3180"/>
              </a:solidFill>
              <a:latin typeface="Arial"/>
            </a:endParaRPr>
          </a:p>
          <a:p>
            <a:pPr lvl="1" marL="864000" indent="-324000">
              <a:spcBef>
                <a:spcPts val="1134"/>
              </a:spcBef>
              <a:buClr>
                <a:srgbClr val="000000"/>
              </a:buClr>
              <a:buSzPct val="75000"/>
              <a:buFont typeface="Symbol" charset="2"/>
              <a:buChar char=""/>
            </a:pPr>
            <a:r>
              <a:rPr b="0" lang="en-US" sz="1600" spc="-1" strike="noStrike">
                <a:solidFill>
                  <a:srgbClr val="2b3180"/>
                </a:solidFill>
                <a:latin typeface="Arial"/>
              </a:rPr>
              <a:t>Second Outline Level</a:t>
            </a:r>
            <a:endParaRPr b="0" lang="en-US" sz="1600" spc="-1" strike="noStrike">
              <a:solidFill>
                <a:srgbClr val="2b318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2b3180"/>
                </a:solidFill>
                <a:latin typeface="Arial"/>
              </a:rPr>
              <a:t>Third Outline Level</a:t>
            </a:r>
            <a:endParaRPr b="0" lang="en-US" sz="1400" spc="-1" strike="noStrike">
              <a:solidFill>
                <a:srgbClr val="2b318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2b3180"/>
                </a:solidFill>
                <a:latin typeface="Arial"/>
              </a:rPr>
              <a:t>Fourth Outline Level</a:t>
            </a:r>
            <a:endParaRPr b="0" lang="en-US" sz="1400" spc="-1" strike="noStrike">
              <a:solidFill>
                <a:srgbClr val="2b318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2b3180"/>
                </a:solidFill>
                <a:latin typeface="Arial"/>
              </a:rPr>
              <a:t>Fifth Outline Level</a:t>
            </a:r>
            <a:endParaRPr b="0" lang="en-US" sz="2000" spc="-1" strike="noStrike">
              <a:solidFill>
                <a:srgbClr val="2b318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2b3180"/>
                </a:solidFill>
                <a:latin typeface="Arial"/>
              </a:rPr>
              <a:t>Sixth Outline Level</a:t>
            </a:r>
            <a:endParaRPr b="0" lang="en-US" sz="2000" spc="-1" strike="noStrike">
              <a:solidFill>
                <a:srgbClr val="2b318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2b3180"/>
                </a:solidFill>
                <a:latin typeface="Arial"/>
              </a:rPr>
              <a:t>Seventh Outline Level</a:t>
            </a:r>
            <a:endParaRPr b="0" lang="en-US" sz="2000" spc="-1" strike="noStrike">
              <a:solidFill>
                <a:srgbClr val="2b318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b3180"/>
        </a:solidFill>
      </p:bgPr>
    </p:bg>
    <p:spTree>
      <p:nvGrpSpPr>
        <p:cNvPr id="1" name=""/>
        <p:cNvGrpSpPr/>
        <p:nvPr/>
      </p:nvGrpSpPr>
      <p:grpSpPr>
        <a:xfrm>
          <a:off x="0" y="0"/>
          <a:ext cx="0" cy="0"/>
          <a:chOff x="0" y="0"/>
          <a:chExt cx="0" cy="0"/>
        </a:xfrm>
      </p:grpSpPr>
      <p:sp>
        <p:nvSpPr>
          <p:cNvPr id="123" name="CustomShape 1"/>
          <p:cNvSpPr/>
          <p:nvPr/>
        </p:nvSpPr>
        <p:spPr>
          <a:xfrm>
            <a:off x="0" y="6237360"/>
            <a:ext cx="9143640" cy="620280"/>
          </a:xfrm>
          <a:prstGeom prst="rect">
            <a:avLst/>
          </a:prstGeom>
          <a:solidFill>
            <a:srgbClr val="4f5960"/>
          </a:solidFill>
          <a:ln>
            <a:noFill/>
          </a:ln>
        </p:spPr>
        <p:style>
          <a:lnRef idx="2">
            <a:schemeClr val="accent1">
              <a:shade val="50000"/>
            </a:schemeClr>
          </a:lnRef>
          <a:fillRef idx="1">
            <a:schemeClr val="accent1"/>
          </a:fillRef>
          <a:effectRef idx="0">
            <a:schemeClr val="accent1"/>
          </a:effectRef>
          <a:fontRef idx="minor"/>
        </p:style>
      </p:sp>
      <p:sp>
        <p:nvSpPr>
          <p:cNvPr id="124" name="CustomShape 2"/>
          <p:cNvSpPr/>
          <p:nvPr/>
        </p:nvSpPr>
        <p:spPr>
          <a:xfrm>
            <a:off x="3708000" y="6347520"/>
            <a:ext cx="5328360" cy="39492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GB" sz="1000" spc="-1" strike="noStrike">
                <a:solidFill>
                  <a:srgbClr val="ffffff"/>
                </a:solidFill>
                <a:latin typeface="Arial"/>
              </a:rPr>
              <a:t>www.poscoconsulting.com info@poscoconsulting.com</a:t>
            </a:r>
            <a:endParaRPr b="0" lang="en-GB" sz="1000" spc="-1" strike="noStrike">
              <a:latin typeface="Arial"/>
            </a:endParaRPr>
          </a:p>
          <a:p>
            <a:pPr algn="r">
              <a:lnSpc>
                <a:spcPct val="100000"/>
              </a:lnSpc>
            </a:pPr>
            <a:r>
              <a:rPr b="0" lang="en-GB" sz="1000" spc="-1" strike="noStrike">
                <a:solidFill>
                  <a:srgbClr val="ffffff"/>
                </a:solidFill>
                <a:latin typeface="Arial"/>
              </a:rPr>
              <a:t>Copyright © Posco Consulting Limited 2017. All rights reserved.</a:t>
            </a:r>
            <a:endParaRPr b="0" lang="en-GB" sz="1000" spc="-1" strike="noStrike">
              <a:latin typeface="Arial"/>
            </a:endParaRPr>
          </a:p>
        </p:txBody>
      </p:sp>
      <p:pic>
        <p:nvPicPr>
          <p:cNvPr id="125" name="Picture 9" descr=""/>
          <p:cNvPicPr/>
          <p:nvPr/>
        </p:nvPicPr>
        <p:blipFill>
          <a:blip r:embed="rId2"/>
          <a:stretch/>
        </p:blipFill>
        <p:spPr>
          <a:xfrm>
            <a:off x="323640" y="6330960"/>
            <a:ext cx="1345320" cy="450360"/>
          </a:xfrm>
          <a:prstGeom prst="rect">
            <a:avLst/>
          </a:prstGeom>
          <a:ln>
            <a:noFill/>
          </a:ln>
        </p:spPr>
      </p:pic>
      <p:sp>
        <p:nvSpPr>
          <p:cNvPr id="126" name="PlaceHolder 3"/>
          <p:cNvSpPr>
            <a:spLocks noGrp="1"/>
          </p:cNvSpPr>
          <p:nvPr>
            <p:ph type="title"/>
          </p:nvPr>
        </p:nvSpPr>
        <p:spPr>
          <a:xfrm>
            <a:off x="722160" y="4406760"/>
            <a:ext cx="7772040" cy="1361880"/>
          </a:xfrm>
          <a:prstGeom prst="rect">
            <a:avLst/>
          </a:prstGeom>
        </p:spPr>
        <p:txBody>
          <a:bodyPr>
            <a:normAutofit/>
          </a:bodyPr>
          <a:p>
            <a:pPr>
              <a:lnSpc>
                <a:spcPct val="100000"/>
              </a:lnSpc>
            </a:pPr>
            <a:r>
              <a:rPr b="1" lang="en-US" sz="2400" spc="-1" strike="noStrike" cap="all">
                <a:solidFill>
                  <a:srgbClr val="ffffff"/>
                </a:solidFill>
                <a:latin typeface="Arial"/>
                <a:ea typeface="Open Sans"/>
              </a:rPr>
              <a:t>Click to edit Master title style</a:t>
            </a:r>
            <a:endParaRPr b="0" lang="en-US" sz="2400" spc="-1" strike="noStrike">
              <a:solidFill>
                <a:srgbClr val="222221"/>
              </a:solidFill>
              <a:latin typeface="Calibri"/>
            </a:endParaRPr>
          </a:p>
        </p:txBody>
      </p:sp>
      <p:sp>
        <p:nvSpPr>
          <p:cNvPr id="127" name="PlaceHolder 4"/>
          <p:cNvSpPr>
            <a:spLocks noGrp="1"/>
          </p:cNvSpPr>
          <p:nvPr>
            <p:ph type="body"/>
          </p:nvPr>
        </p:nvSpPr>
        <p:spPr>
          <a:xfrm>
            <a:off x="722160" y="2906640"/>
            <a:ext cx="7772040" cy="1499760"/>
          </a:xfrm>
          <a:prstGeom prst="rect">
            <a:avLst/>
          </a:prstGeom>
        </p:spPr>
        <p:txBody>
          <a:bodyPr anchor="b">
            <a:noAutofit/>
          </a:bodyPr>
          <a:p>
            <a:pPr>
              <a:lnSpc>
                <a:spcPct val="100000"/>
              </a:lnSpc>
              <a:spcBef>
                <a:spcPts val="400"/>
              </a:spcBef>
              <a:tabLst>
                <a:tab algn="l" pos="0"/>
              </a:tabLst>
            </a:pPr>
            <a:r>
              <a:rPr b="0" lang="en-US" sz="2000" spc="-1" strike="noStrike">
                <a:solidFill>
                  <a:srgbClr val="ffffff"/>
                </a:solidFill>
                <a:latin typeface="Arial"/>
                <a:ea typeface="Open Sans"/>
              </a:rPr>
              <a:t>Click to edit Master text styles</a:t>
            </a:r>
            <a:endParaRPr b="0" lang="en-US" sz="2000" spc="-1" strike="noStrike">
              <a:solidFill>
                <a:srgbClr val="2b318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hyperlink" Target="mailto:info@poscoconsulting.com" TargetMode="External"/><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539640" y="476640"/>
            <a:ext cx="7772040" cy="1469520"/>
          </a:xfrm>
          <a:prstGeom prst="rect">
            <a:avLst/>
          </a:prstGeom>
          <a:noFill/>
          <a:ln>
            <a:noFill/>
          </a:ln>
        </p:spPr>
        <p:txBody>
          <a:bodyPr anchor="ctr">
            <a:normAutofit/>
          </a:bodyPr>
          <a:p>
            <a:pPr>
              <a:lnSpc>
                <a:spcPct val="100000"/>
              </a:lnSpc>
            </a:pPr>
            <a:r>
              <a:rPr b="1" lang="en-GB" sz="2400" spc="-1" strike="noStrike">
                <a:solidFill>
                  <a:srgbClr val="ffffff"/>
                </a:solidFill>
                <a:latin typeface="Arial"/>
                <a:ea typeface="Open Sans"/>
              </a:rPr>
              <a:t>How the condor GP project team will work</a:t>
            </a:r>
            <a:endParaRPr b="0" lang="en-US" sz="2400" spc="-1" strike="noStrike">
              <a:solidFill>
                <a:srgbClr val="222221"/>
              </a:solidFill>
              <a:latin typeface="Calibri"/>
            </a:endParaRPr>
          </a:p>
        </p:txBody>
      </p:sp>
      <p:sp>
        <p:nvSpPr>
          <p:cNvPr id="165" name="TextShape 2"/>
          <p:cNvSpPr txBox="1"/>
          <p:nvPr/>
        </p:nvSpPr>
        <p:spPr>
          <a:xfrm>
            <a:off x="539640" y="2302200"/>
            <a:ext cx="6400440" cy="1752120"/>
          </a:xfrm>
          <a:prstGeom prst="rect">
            <a:avLst/>
          </a:prstGeom>
          <a:noFill/>
          <a:ln>
            <a:noFill/>
          </a:ln>
        </p:spPr>
        <p:txBody>
          <a:bodyPr>
            <a:normAutofit fontScale="77000"/>
          </a:bodyPr>
          <a:p>
            <a:pPr>
              <a:lnSpc>
                <a:spcPct val="100000"/>
              </a:lnSpc>
              <a:spcBef>
                <a:spcPts val="400"/>
              </a:spcBef>
              <a:tabLst>
                <a:tab algn="l" pos="0"/>
              </a:tabLst>
            </a:pPr>
            <a:r>
              <a:rPr b="0" lang="en-GB" sz="2000" spc="-1" strike="noStrike">
                <a:solidFill>
                  <a:srgbClr val="ffffff"/>
                </a:solidFill>
                <a:latin typeface="Arial"/>
                <a:ea typeface="Open Sans"/>
              </a:rPr>
              <a:t>Hugh Harford</a:t>
            </a:r>
            <a:endParaRPr b="0" lang="en-GB" sz="2000" spc="-1" strike="noStrike">
              <a:latin typeface="Arial"/>
            </a:endParaRPr>
          </a:p>
          <a:p>
            <a:pPr>
              <a:lnSpc>
                <a:spcPct val="100000"/>
              </a:lnSpc>
              <a:spcBef>
                <a:spcPts val="400"/>
              </a:spcBef>
              <a:tabLst>
                <a:tab algn="l" pos="0"/>
              </a:tabLst>
            </a:pPr>
            <a:r>
              <a:rPr b="0" lang="en-GB" sz="2000" spc="-1" strike="noStrike">
                <a:solidFill>
                  <a:srgbClr val="ffffff"/>
                </a:solidFill>
                <a:latin typeface="Arial"/>
                <a:ea typeface="Open Sans"/>
              </a:rPr>
              <a:t>Posco Consulting</a:t>
            </a:r>
            <a:endParaRPr b="0" lang="en-GB" sz="2000" spc="-1" strike="noStrike">
              <a:latin typeface="Arial"/>
            </a:endParaRPr>
          </a:p>
          <a:p>
            <a:pPr>
              <a:lnSpc>
                <a:spcPct val="100000"/>
              </a:lnSpc>
              <a:spcBef>
                <a:spcPts val="400"/>
              </a:spcBef>
              <a:tabLst>
                <a:tab algn="l" pos="0"/>
              </a:tabLst>
            </a:pPr>
            <a:endParaRPr b="0" lang="en-GB" sz="2000" spc="-1" strike="noStrike">
              <a:latin typeface="Arial"/>
            </a:endParaRPr>
          </a:p>
          <a:p>
            <a:pPr>
              <a:lnSpc>
                <a:spcPct val="100000"/>
              </a:lnSpc>
              <a:spcBef>
                <a:spcPts val="400"/>
              </a:spcBef>
              <a:tabLst>
                <a:tab algn="l" pos="0"/>
              </a:tabLst>
            </a:pPr>
            <a:r>
              <a:rPr b="0" lang="en-GB" sz="2000" spc="-1" strike="noStrike">
                <a:solidFill>
                  <a:srgbClr val="ffffff"/>
                </a:solidFill>
                <a:latin typeface="Arial"/>
                <a:ea typeface="Open Sans"/>
              </a:rPr>
              <a:t>Autumn 2017</a:t>
            </a:r>
            <a:endParaRPr b="0" lang="en-GB" sz="2000" spc="-1" strike="noStrike">
              <a:latin typeface="Arial"/>
            </a:endParaRPr>
          </a:p>
          <a:p>
            <a:pPr>
              <a:lnSpc>
                <a:spcPct val="100000"/>
              </a:lnSpc>
              <a:spcBef>
                <a:spcPts val="400"/>
              </a:spcBef>
              <a:tabLst>
                <a:tab algn="l" pos="0"/>
              </a:tabLst>
            </a:pPr>
            <a:r>
              <a:rPr b="0" lang="en-GB" sz="2000" spc="-1" strike="noStrike">
                <a:solidFill>
                  <a:srgbClr val="ffffff"/>
                </a:solidFill>
                <a:latin typeface="Arial"/>
                <a:ea typeface="Open Sans"/>
              </a:rPr>
              <a:t>A description of how to work on the CondorGP project</a:t>
            </a:r>
            <a:endParaRPr b="0" lang="en-GB" sz="2000" spc="-1" strike="noStrike">
              <a:latin typeface="Arial"/>
            </a:endParaRPr>
          </a:p>
          <a:p>
            <a:pPr>
              <a:lnSpc>
                <a:spcPct val="100000"/>
              </a:lnSpc>
              <a:spcBef>
                <a:spcPts val="400"/>
              </a:spcBef>
              <a:tabLst>
                <a:tab algn="l" pos="0"/>
              </a:tabLst>
            </a:pPr>
            <a:r>
              <a:rPr b="0" lang="en-GB" sz="2000" spc="-1" strike="noStrike">
                <a:solidFill>
                  <a:srgbClr val="ffffff"/>
                </a:solidFill>
                <a:latin typeface="Arial"/>
                <a:ea typeface="Open Sans"/>
              </a:rPr>
              <a:t>.</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457200" y="274680"/>
            <a:ext cx="8229240" cy="777600"/>
          </a:xfrm>
          <a:prstGeom prst="rect">
            <a:avLst/>
          </a:prstGeom>
          <a:noFill/>
          <a:ln>
            <a:noFill/>
          </a:ln>
        </p:spPr>
        <p:txBody>
          <a:bodyPr anchor="ctr">
            <a:noAutofit/>
          </a:bodyPr>
          <a:p>
            <a:pPr>
              <a:lnSpc>
                <a:spcPct val="100000"/>
              </a:lnSpc>
            </a:pPr>
            <a:r>
              <a:rPr b="1" lang="en-GB" sz="2400" spc="-1" strike="noStrike">
                <a:solidFill>
                  <a:srgbClr val="2b3180"/>
                </a:solidFill>
                <a:latin typeface="Arial"/>
                <a:ea typeface="Open Sans"/>
              </a:rPr>
              <a:t>What these slides look to achieve</a:t>
            </a:r>
            <a:endParaRPr b="0" lang="en-US" sz="2400" spc="-1" strike="noStrike">
              <a:solidFill>
                <a:srgbClr val="222221"/>
              </a:solidFill>
              <a:latin typeface="Calibri"/>
            </a:endParaRPr>
          </a:p>
        </p:txBody>
      </p:sp>
      <p:sp>
        <p:nvSpPr>
          <p:cNvPr id="167" name="TextShape 2"/>
          <p:cNvSpPr txBox="1"/>
          <p:nvPr/>
        </p:nvSpPr>
        <p:spPr>
          <a:xfrm>
            <a:off x="457200" y="1340640"/>
            <a:ext cx="8229240" cy="4536000"/>
          </a:xfrm>
          <a:prstGeom prst="rect">
            <a:avLst/>
          </a:prstGeom>
          <a:noFill/>
          <a:ln>
            <a:noFill/>
          </a:ln>
        </p:spPr>
        <p:txBody>
          <a:bodyPr>
            <a:noAutofit/>
          </a:bodyPr>
          <a:p>
            <a:pPr marL="457200" indent="-456840">
              <a:lnSpc>
                <a:spcPct val="100000"/>
              </a:lnSpc>
              <a:spcBef>
                <a:spcPts val="400"/>
              </a:spcBef>
              <a:buClr>
                <a:srgbClr val="4f5960"/>
              </a:buClr>
              <a:buFont typeface="Calibri"/>
              <a:buAutoNum type="arabicPeriod"/>
            </a:pPr>
            <a:r>
              <a:rPr b="0" lang="en-GB" sz="2000" spc="-1" strike="noStrike">
                <a:solidFill>
                  <a:srgbClr val="2b3180"/>
                </a:solidFill>
                <a:latin typeface="Arial"/>
                <a:ea typeface="Open Sans"/>
              </a:rPr>
              <a:t>To introduce key elements, such as the use of metaphor</a:t>
            </a:r>
            <a:endParaRPr b="0" lang="en-US" sz="2000" spc="-1" strike="noStrike">
              <a:solidFill>
                <a:srgbClr val="2b3180"/>
              </a:solidFill>
              <a:latin typeface="Arial"/>
            </a:endParaRPr>
          </a:p>
          <a:p>
            <a:pPr marL="457200" indent="-456840">
              <a:lnSpc>
                <a:spcPct val="100000"/>
              </a:lnSpc>
              <a:spcBef>
                <a:spcPts val="400"/>
              </a:spcBef>
              <a:buClr>
                <a:srgbClr val="4f5960"/>
              </a:buClr>
              <a:buFont typeface="Calibri"/>
              <a:buAutoNum type="arabicPeriod"/>
            </a:pPr>
            <a:r>
              <a:rPr b="0" lang="en-GB" sz="2000" spc="-1" strike="noStrike">
                <a:solidFill>
                  <a:srgbClr val="2b3180"/>
                </a:solidFill>
                <a:latin typeface="Arial"/>
                <a:ea typeface="Open Sans"/>
              </a:rPr>
              <a:t>To provide more information about the CondorGP Project Strategy</a:t>
            </a:r>
            <a:endParaRPr b="0" lang="en-US" sz="2000" spc="-1" strike="noStrike">
              <a:solidFill>
                <a:srgbClr val="2b3180"/>
              </a:solidFill>
              <a:latin typeface="Arial"/>
            </a:endParaRPr>
          </a:p>
          <a:p>
            <a:pPr>
              <a:lnSpc>
                <a:spcPct val="100000"/>
              </a:lnSpc>
              <a:spcBef>
                <a:spcPts val="400"/>
              </a:spcBef>
              <a:tabLst>
                <a:tab algn="l" pos="0"/>
              </a:tabLst>
            </a:pPr>
            <a:endParaRPr b="0" lang="en-US" sz="2000" spc="-1" strike="noStrike">
              <a:solidFill>
                <a:srgbClr val="2b3180"/>
              </a:solidFill>
              <a:latin typeface="Arial"/>
            </a:endParaRPr>
          </a:p>
          <a:p>
            <a:pPr>
              <a:lnSpc>
                <a:spcPct val="100000"/>
              </a:lnSpc>
              <a:spcBef>
                <a:spcPts val="400"/>
              </a:spcBef>
              <a:tabLst>
                <a:tab algn="l" pos="0"/>
              </a:tabLst>
            </a:pPr>
            <a:endParaRPr b="0" lang="en-US" sz="2000" spc="-1" strike="noStrike">
              <a:solidFill>
                <a:srgbClr val="2b3180"/>
              </a:solidFill>
              <a:latin typeface="Arial"/>
            </a:endParaRPr>
          </a:p>
          <a:p>
            <a:pPr>
              <a:lnSpc>
                <a:spcPct val="100000"/>
              </a:lnSpc>
              <a:spcBef>
                <a:spcPts val="400"/>
              </a:spcBef>
              <a:tabLst>
                <a:tab algn="l" pos="0"/>
              </a:tabLst>
            </a:pPr>
            <a:endParaRPr b="0" lang="en-US" sz="2000" spc="-1" strike="noStrike">
              <a:solidFill>
                <a:srgbClr val="2b3180"/>
              </a:solidFill>
              <a:latin typeface="Arial"/>
            </a:endParaRPr>
          </a:p>
          <a:p>
            <a:pPr>
              <a:lnSpc>
                <a:spcPct val="100000"/>
              </a:lnSpc>
              <a:spcBef>
                <a:spcPts val="400"/>
              </a:spcBef>
              <a:tabLst>
                <a:tab algn="l" pos="0"/>
              </a:tabLst>
            </a:pPr>
            <a:endParaRPr b="0" lang="en-US" sz="2000" spc="-1" strike="noStrike">
              <a:solidFill>
                <a:srgbClr val="2b3180"/>
              </a:solidFill>
              <a:latin typeface="Arial"/>
            </a:endParaRPr>
          </a:p>
          <a:p>
            <a:pPr>
              <a:lnSpc>
                <a:spcPct val="100000"/>
              </a:lnSpc>
              <a:spcBef>
                <a:spcPts val="400"/>
              </a:spcBef>
              <a:tabLst>
                <a:tab algn="l" pos="0"/>
              </a:tabLst>
            </a:pPr>
            <a:r>
              <a:rPr b="0" lang="en-GB" sz="2000" spc="-1" strike="noStrike">
                <a:solidFill>
                  <a:srgbClr val="2b3180"/>
                </a:solidFill>
                <a:latin typeface="Arial"/>
                <a:ea typeface="Open Sans"/>
              </a:rPr>
              <a:t>Any questions, please email:</a:t>
            </a:r>
            <a:endParaRPr b="0" lang="en-US" sz="2000" spc="-1" strike="noStrike">
              <a:solidFill>
                <a:srgbClr val="2b3180"/>
              </a:solidFill>
              <a:latin typeface="Arial"/>
            </a:endParaRPr>
          </a:p>
          <a:p>
            <a:pPr>
              <a:lnSpc>
                <a:spcPct val="100000"/>
              </a:lnSpc>
              <a:spcBef>
                <a:spcPts val="400"/>
              </a:spcBef>
              <a:tabLst>
                <a:tab algn="l" pos="0"/>
              </a:tabLst>
            </a:pPr>
            <a:r>
              <a:rPr b="0" lang="en-GB" sz="2000" spc="-1" strike="noStrike">
                <a:solidFill>
                  <a:srgbClr val="2b3180"/>
                </a:solidFill>
                <a:latin typeface="Arial"/>
                <a:ea typeface="Open Sans"/>
              </a:rPr>
              <a:t>	</a:t>
            </a:r>
            <a:r>
              <a:rPr b="0" lang="en-GB" sz="2000" spc="-1" strike="noStrike">
                <a:solidFill>
                  <a:srgbClr val="2b3180"/>
                </a:solidFill>
                <a:latin typeface="Arial"/>
                <a:ea typeface="Open Sans"/>
              </a:rPr>
              <a:t>	</a:t>
            </a:r>
            <a:r>
              <a:rPr b="0" lang="en-GB" sz="2000" spc="-1" strike="noStrike">
                <a:solidFill>
                  <a:srgbClr val="2b3180"/>
                </a:solidFill>
                <a:latin typeface="Arial"/>
                <a:ea typeface="Open Sans"/>
              </a:rPr>
              <a:t>	</a:t>
            </a:r>
            <a:r>
              <a:rPr b="0" lang="en-GB" sz="2000" spc="-1" strike="noStrike">
                <a:solidFill>
                  <a:srgbClr val="2b3180"/>
                </a:solidFill>
                <a:latin typeface="Arial"/>
                <a:ea typeface="Open Sans"/>
              </a:rPr>
              <a:t>	</a:t>
            </a:r>
            <a:r>
              <a:rPr b="0" lang="en-GB" sz="2000" spc="-1" strike="noStrike" u="sng">
                <a:solidFill>
                  <a:srgbClr val="0000ff"/>
                </a:solidFill>
                <a:uFillTx/>
                <a:latin typeface="Arial"/>
                <a:ea typeface="Open Sans"/>
                <a:hlinkClick r:id="rId1"/>
              </a:rPr>
              <a:t>info@poscoconsulting.com</a:t>
            </a:r>
            <a:r>
              <a:rPr b="0" lang="en-GB" sz="2000" spc="-1" strike="noStrike">
                <a:solidFill>
                  <a:srgbClr val="2b3180"/>
                </a:solidFill>
                <a:latin typeface="Arial"/>
                <a:ea typeface="Open Sans"/>
              </a:rPr>
              <a:t> </a:t>
            </a:r>
            <a:endParaRPr b="0" lang="en-US" sz="2000" spc="-1" strike="noStrike">
              <a:solidFill>
                <a:srgbClr val="2b3180"/>
              </a:solidFill>
              <a:latin typeface="Arial"/>
            </a:endParaRPr>
          </a:p>
          <a:p>
            <a:pPr>
              <a:lnSpc>
                <a:spcPct val="100000"/>
              </a:lnSpc>
              <a:spcBef>
                <a:spcPts val="400"/>
              </a:spcBef>
              <a:tabLst>
                <a:tab algn="l" pos="0"/>
              </a:tabLst>
            </a:pPr>
            <a:endParaRPr b="0" lang="en-US" sz="2000" spc="-1" strike="noStrike">
              <a:solidFill>
                <a:srgbClr val="2b3180"/>
              </a:solidFill>
              <a:latin typeface="Arial"/>
            </a:endParaRPr>
          </a:p>
          <a:p>
            <a:pPr>
              <a:lnSpc>
                <a:spcPct val="100000"/>
              </a:lnSpc>
              <a:spcBef>
                <a:spcPts val="400"/>
              </a:spcBef>
              <a:tabLst>
                <a:tab algn="l" pos="0"/>
              </a:tabLst>
            </a:pPr>
            <a:endParaRPr b="0" lang="en-US" sz="2000" spc="-1" strike="noStrike">
              <a:solidFill>
                <a:srgbClr val="2b3180"/>
              </a:solidFill>
              <a:latin typeface="Arial"/>
            </a:endParaRPr>
          </a:p>
          <a:p>
            <a:pPr>
              <a:lnSpc>
                <a:spcPct val="100000"/>
              </a:lnSpc>
              <a:spcBef>
                <a:spcPts val="400"/>
              </a:spcBef>
              <a:tabLst>
                <a:tab algn="l" pos="0"/>
              </a:tabLst>
            </a:pPr>
            <a:endParaRPr b="0" lang="en-US" sz="2000" spc="-1" strike="noStrike">
              <a:solidFill>
                <a:srgbClr val="2b3180"/>
              </a:solidFill>
              <a:latin typeface="Arial"/>
            </a:endParaRPr>
          </a:p>
          <a:p>
            <a:pPr>
              <a:lnSpc>
                <a:spcPct val="100000"/>
              </a:lnSpc>
              <a:spcBef>
                <a:spcPts val="400"/>
              </a:spcBef>
              <a:tabLst>
                <a:tab algn="l" pos="0"/>
              </a:tabLst>
            </a:pPr>
            <a:endParaRPr b="0" lang="en-US" sz="2000" spc="-1" strike="noStrike">
              <a:solidFill>
                <a:srgbClr val="2b318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8" name="Picture 5" descr=""/>
          <p:cNvPicPr/>
          <p:nvPr/>
        </p:nvPicPr>
        <p:blipFill>
          <a:blip r:embed="rId1"/>
          <a:srcRect l="0" t="0" r="12389" b="9055"/>
          <a:stretch/>
        </p:blipFill>
        <p:spPr>
          <a:xfrm>
            <a:off x="0" y="0"/>
            <a:ext cx="9143640" cy="6237000"/>
          </a:xfrm>
          <a:prstGeom prst="rect">
            <a:avLst/>
          </a:prstGeom>
          <a:ln>
            <a:noFill/>
          </a:ln>
        </p:spPr>
      </p:pic>
      <p:sp>
        <p:nvSpPr>
          <p:cNvPr id="169" name="CustomShape 1"/>
          <p:cNvSpPr/>
          <p:nvPr/>
        </p:nvSpPr>
        <p:spPr>
          <a:xfrm>
            <a:off x="287640" y="4773960"/>
            <a:ext cx="8568720" cy="1461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ffffff"/>
                </a:solidFill>
                <a:latin typeface="Calibri"/>
              </a:rPr>
              <a:t>2. The intended result is a self-sustaining, autonomous, and ‘alive’ trading algorithm. The metaphor of aliveness helps characterise how we know the outcome works as intended.</a:t>
            </a:r>
            <a:endParaRPr b="0" lang="en-GB" sz="1800" spc="-1" strike="noStrike">
              <a:latin typeface="Arial"/>
            </a:endParaRPr>
          </a:p>
          <a:p>
            <a:pPr>
              <a:lnSpc>
                <a:spcPct val="100000"/>
              </a:lnSpc>
            </a:pPr>
            <a:r>
              <a:rPr b="0" lang="en-GB" sz="1800" spc="-1" strike="noStrike">
                <a:solidFill>
                  <a:srgbClr val="ffffff"/>
                </a:solidFill>
                <a:latin typeface="Calibri"/>
              </a:rPr>
              <a:t>3. How metaphor is used will be come clear as your involvement in the project increases. </a:t>
            </a:r>
            <a:endParaRPr b="0" lang="en-GB" sz="1800" spc="-1" strike="noStrike">
              <a:latin typeface="Arial"/>
            </a:endParaRPr>
          </a:p>
        </p:txBody>
      </p:sp>
      <p:sp>
        <p:nvSpPr>
          <p:cNvPr id="170" name="CustomShape 2"/>
          <p:cNvSpPr/>
          <p:nvPr/>
        </p:nvSpPr>
        <p:spPr>
          <a:xfrm>
            <a:off x="287640" y="44640"/>
            <a:ext cx="8568720" cy="912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ffffff"/>
                </a:solidFill>
                <a:latin typeface="Calibri"/>
              </a:rPr>
              <a:t>1. We will work, as team, towards a fully functional outcome, as represented by the metaphor of a Condor. Metaphors will be a fundamental guide, please bear that in mind. </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457200" y="274680"/>
            <a:ext cx="8229240" cy="777600"/>
          </a:xfrm>
          <a:prstGeom prst="rect">
            <a:avLst/>
          </a:prstGeom>
          <a:noFill/>
          <a:ln>
            <a:noFill/>
          </a:ln>
        </p:spPr>
        <p:txBody>
          <a:bodyPr anchor="ctr">
            <a:noAutofit/>
          </a:bodyPr>
          <a:p>
            <a:pPr>
              <a:lnSpc>
                <a:spcPct val="100000"/>
              </a:lnSpc>
            </a:pPr>
            <a:r>
              <a:rPr b="1" lang="en-GB" sz="2400" spc="-1" strike="noStrike">
                <a:solidFill>
                  <a:srgbClr val="2b3180"/>
                </a:solidFill>
                <a:latin typeface="Arial"/>
                <a:ea typeface="Open Sans"/>
              </a:rPr>
              <a:t>Some more about the Project Strategy</a:t>
            </a:r>
            <a:endParaRPr b="0" lang="en-US" sz="2400" spc="-1" strike="noStrike">
              <a:solidFill>
                <a:srgbClr val="222221"/>
              </a:solidFill>
              <a:latin typeface="Calibri"/>
            </a:endParaRPr>
          </a:p>
        </p:txBody>
      </p:sp>
      <p:sp>
        <p:nvSpPr>
          <p:cNvPr id="172" name="TextShape 2"/>
          <p:cNvSpPr txBox="1"/>
          <p:nvPr/>
        </p:nvSpPr>
        <p:spPr>
          <a:xfrm>
            <a:off x="457200" y="1340640"/>
            <a:ext cx="8229240" cy="4896360"/>
          </a:xfrm>
          <a:prstGeom prst="rect">
            <a:avLst/>
          </a:prstGeom>
          <a:noFill/>
          <a:ln>
            <a:noFill/>
          </a:ln>
        </p:spPr>
        <p:txBody>
          <a:bodyPr>
            <a:normAutofit/>
          </a:bodyPr>
          <a:p>
            <a:pPr>
              <a:lnSpc>
                <a:spcPct val="100000"/>
              </a:lnSpc>
              <a:spcBef>
                <a:spcPts val="400"/>
              </a:spcBef>
              <a:tabLst>
                <a:tab algn="l" pos="0"/>
              </a:tabLst>
            </a:pPr>
            <a:r>
              <a:rPr b="0" lang="en-GB" sz="2000" spc="-1" strike="noStrike">
                <a:solidFill>
                  <a:srgbClr val="2b3180"/>
                </a:solidFill>
                <a:latin typeface="Arial"/>
                <a:ea typeface="Open Sans"/>
              </a:rPr>
              <a:t>The next slide shows an introductory slide about the Project Strategy.</a:t>
            </a:r>
            <a:endParaRPr b="0" lang="en-US" sz="2000" spc="-1" strike="noStrike">
              <a:solidFill>
                <a:srgbClr val="2b3180"/>
              </a:solidFill>
              <a:latin typeface="Arial"/>
            </a:endParaRPr>
          </a:p>
          <a:p>
            <a:pPr>
              <a:lnSpc>
                <a:spcPct val="100000"/>
              </a:lnSpc>
              <a:spcBef>
                <a:spcPts val="400"/>
              </a:spcBef>
              <a:tabLst>
                <a:tab algn="l" pos="0"/>
              </a:tabLst>
            </a:pPr>
            <a:r>
              <a:rPr b="0" lang="en-GB" sz="2000" spc="-1" strike="noStrike">
                <a:solidFill>
                  <a:srgbClr val="2b3180"/>
                </a:solidFill>
                <a:latin typeface="Arial"/>
                <a:ea typeface="Open Sans"/>
              </a:rPr>
              <a:t>Below begins a hierarchy of objectives and how these are met:</a:t>
            </a:r>
            <a:endParaRPr b="0" lang="en-US" sz="2000" spc="-1" strike="noStrike">
              <a:solidFill>
                <a:srgbClr val="2b3180"/>
              </a:solidFill>
              <a:latin typeface="Arial"/>
            </a:endParaRPr>
          </a:p>
          <a:p>
            <a:pPr>
              <a:lnSpc>
                <a:spcPct val="100000"/>
              </a:lnSpc>
              <a:spcBef>
                <a:spcPts val="400"/>
              </a:spcBef>
              <a:tabLst>
                <a:tab algn="l" pos="0"/>
              </a:tabLst>
            </a:pPr>
            <a:r>
              <a:rPr b="1" lang="en-GB" sz="2000" spc="-1" strike="noStrike">
                <a:solidFill>
                  <a:srgbClr val="2b3180"/>
                </a:solidFill>
                <a:latin typeface="Arial"/>
                <a:ea typeface="Open Sans"/>
              </a:rPr>
              <a:t>	</a:t>
            </a:r>
            <a:r>
              <a:rPr b="1" lang="en-GB" sz="2000" spc="-1" strike="noStrike">
                <a:solidFill>
                  <a:srgbClr val="2b3180"/>
                </a:solidFill>
                <a:latin typeface="Arial"/>
                <a:ea typeface="Open Sans"/>
              </a:rPr>
              <a:t>1. Project Strategy &gt; 2. Project Aims &gt; 3. Project Goal</a:t>
            </a:r>
            <a:endParaRPr b="0" lang="en-US" sz="2000" spc="-1" strike="noStrike">
              <a:solidFill>
                <a:srgbClr val="2b3180"/>
              </a:solidFill>
              <a:latin typeface="Arial"/>
            </a:endParaRPr>
          </a:p>
          <a:p>
            <a:pPr>
              <a:lnSpc>
                <a:spcPct val="100000"/>
              </a:lnSpc>
              <a:spcBef>
                <a:spcPts val="400"/>
              </a:spcBef>
              <a:tabLst>
                <a:tab algn="l" pos="0"/>
              </a:tabLst>
            </a:pPr>
            <a:r>
              <a:rPr b="0" lang="en-GB" sz="2000" spc="-1" strike="noStrike">
                <a:solidFill>
                  <a:srgbClr val="2b3180"/>
                </a:solidFill>
                <a:latin typeface="Arial"/>
                <a:ea typeface="Open Sans"/>
              </a:rPr>
              <a:t>Then further:</a:t>
            </a:r>
            <a:endParaRPr b="0" lang="en-US" sz="2000" spc="-1" strike="noStrike">
              <a:solidFill>
                <a:srgbClr val="2b3180"/>
              </a:solidFill>
              <a:latin typeface="Arial"/>
            </a:endParaRPr>
          </a:p>
          <a:p>
            <a:pPr>
              <a:lnSpc>
                <a:spcPct val="100000"/>
              </a:lnSpc>
              <a:spcBef>
                <a:spcPts val="400"/>
              </a:spcBef>
              <a:tabLst>
                <a:tab algn="l" pos="0"/>
              </a:tabLst>
            </a:pPr>
            <a:r>
              <a:rPr b="1" lang="en-GB" sz="2000" spc="-1" strike="noStrike">
                <a:solidFill>
                  <a:srgbClr val="2b3180"/>
                </a:solidFill>
                <a:latin typeface="Arial"/>
                <a:ea typeface="Open Sans"/>
              </a:rPr>
              <a:t>	</a:t>
            </a:r>
            <a:r>
              <a:rPr b="1" lang="en-GB" sz="2000" spc="-1" strike="noStrike">
                <a:solidFill>
                  <a:srgbClr val="2b3180"/>
                </a:solidFill>
                <a:latin typeface="Arial"/>
                <a:ea typeface="Open Sans"/>
              </a:rPr>
              <a:t>3. Project Goal &gt;&gt; 4. Requirement &gt;&gt; 5. Tactic</a:t>
            </a:r>
            <a:endParaRPr b="0" lang="en-US" sz="2000" spc="-1" strike="noStrike">
              <a:solidFill>
                <a:srgbClr val="2b3180"/>
              </a:solidFill>
              <a:latin typeface="Arial"/>
            </a:endParaRPr>
          </a:p>
          <a:p>
            <a:pPr>
              <a:lnSpc>
                <a:spcPct val="100000"/>
              </a:lnSpc>
              <a:spcBef>
                <a:spcPts val="400"/>
              </a:spcBef>
              <a:tabLst>
                <a:tab algn="l" pos="0"/>
              </a:tabLst>
            </a:pPr>
            <a:r>
              <a:rPr b="0" lang="en-GB" sz="2000" spc="-1" strike="noStrike">
                <a:solidFill>
                  <a:srgbClr val="2b3180"/>
                </a:solidFill>
                <a:latin typeface="Arial"/>
                <a:ea typeface="Open Sans"/>
              </a:rPr>
              <a:t>Notice that each of the above feed into the next. </a:t>
            </a:r>
            <a:endParaRPr b="0" lang="en-US" sz="2000" spc="-1" strike="noStrike">
              <a:solidFill>
                <a:srgbClr val="2b3180"/>
              </a:solidFill>
              <a:latin typeface="Arial"/>
            </a:endParaRPr>
          </a:p>
          <a:p>
            <a:pPr>
              <a:lnSpc>
                <a:spcPct val="100000"/>
              </a:lnSpc>
              <a:spcBef>
                <a:spcPts val="400"/>
              </a:spcBef>
              <a:tabLst>
                <a:tab algn="l" pos="0"/>
              </a:tabLst>
            </a:pPr>
            <a:endParaRPr b="0" lang="en-US" sz="2000" spc="-1" strike="noStrike">
              <a:solidFill>
                <a:srgbClr val="2b3180"/>
              </a:solidFill>
              <a:latin typeface="Arial"/>
            </a:endParaRPr>
          </a:p>
          <a:p>
            <a:pPr>
              <a:lnSpc>
                <a:spcPct val="100000"/>
              </a:lnSpc>
              <a:spcBef>
                <a:spcPts val="400"/>
              </a:spcBef>
              <a:tabLst>
                <a:tab algn="l" pos="0"/>
              </a:tabLst>
            </a:pPr>
            <a:r>
              <a:rPr b="1" lang="en-GB" sz="2000" spc="-1" strike="noStrike">
                <a:solidFill>
                  <a:srgbClr val="2b3180"/>
                </a:solidFill>
                <a:latin typeface="Arial"/>
                <a:ea typeface="Open Sans"/>
              </a:rPr>
              <a:t>Project Strategy</a:t>
            </a:r>
            <a:r>
              <a:rPr b="0" lang="en-GB" sz="2000" spc="-1" strike="noStrike">
                <a:solidFill>
                  <a:srgbClr val="2b3180"/>
                </a:solidFill>
                <a:latin typeface="Arial"/>
                <a:ea typeface="Open Sans"/>
              </a:rPr>
              <a:t>:</a:t>
            </a:r>
            <a:endParaRPr b="0" lang="en-US" sz="2000" spc="-1" strike="noStrike">
              <a:solidFill>
                <a:srgbClr val="2b3180"/>
              </a:solidFill>
              <a:latin typeface="Arial"/>
            </a:endParaRPr>
          </a:p>
          <a:p>
            <a:pPr>
              <a:lnSpc>
                <a:spcPct val="100000"/>
              </a:lnSpc>
              <a:spcBef>
                <a:spcPts val="400"/>
              </a:spcBef>
              <a:tabLst>
                <a:tab algn="l" pos="0"/>
              </a:tabLst>
            </a:pPr>
            <a:r>
              <a:rPr b="0" lang="en-GB" sz="2000" spc="-1" strike="noStrike">
                <a:solidFill>
                  <a:srgbClr val="2b3180"/>
                </a:solidFill>
                <a:latin typeface="Arial"/>
                <a:ea typeface="Open Sans"/>
              </a:rPr>
              <a:t>	</a:t>
            </a:r>
            <a:r>
              <a:rPr b="0" lang="en-GB" sz="2000" spc="-1" strike="noStrike">
                <a:solidFill>
                  <a:srgbClr val="2b3180"/>
                </a:solidFill>
                <a:latin typeface="Arial"/>
                <a:ea typeface="Open Sans"/>
              </a:rPr>
              <a:t>To operate a profitable and perpetual trading algorithm</a:t>
            </a:r>
            <a:r>
              <a:rPr b="0" lang="en-GB" sz="2000" spc="-1" strike="noStrike">
                <a:solidFill>
                  <a:srgbClr val="2b3180"/>
                </a:solidFill>
                <a:latin typeface="Arial"/>
                <a:ea typeface="Open Sans"/>
              </a:rPr>
              <a:t>	</a:t>
            </a:r>
            <a:r>
              <a:rPr b="0" lang="en-GB" sz="2000" spc="-1" strike="noStrike">
                <a:solidFill>
                  <a:srgbClr val="2b3180"/>
                </a:solidFill>
                <a:latin typeface="Arial"/>
                <a:ea typeface="Open Sans"/>
              </a:rPr>
              <a:t>	</a:t>
            </a:r>
            <a:endParaRPr b="0" lang="en-US" sz="2000" spc="-1" strike="noStrike">
              <a:solidFill>
                <a:srgbClr val="2b3180"/>
              </a:solidFill>
              <a:latin typeface="Arial"/>
            </a:endParaRPr>
          </a:p>
          <a:p>
            <a:pPr>
              <a:lnSpc>
                <a:spcPct val="100000"/>
              </a:lnSpc>
              <a:spcBef>
                <a:spcPts val="400"/>
              </a:spcBef>
              <a:tabLst>
                <a:tab algn="l" pos="0"/>
              </a:tabLst>
            </a:pPr>
            <a:r>
              <a:rPr b="1" lang="en-GB" sz="2000" spc="-1" strike="noStrike">
                <a:solidFill>
                  <a:srgbClr val="2b3180"/>
                </a:solidFill>
                <a:latin typeface="Arial"/>
                <a:ea typeface="Open Sans"/>
              </a:rPr>
              <a:t>Project aim</a:t>
            </a:r>
            <a:r>
              <a:rPr b="0" lang="en-GB" sz="2000" spc="-1" strike="noStrike">
                <a:solidFill>
                  <a:srgbClr val="2b3180"/>
                </a:solidFill>
                <a:latin typeface="Arial"/>
                <a:ea typeface="Open Sans"/>
              </a:rPr>
              <a:t>	</a:t>
            </a:r>
            <a:r>
              <a:rPr b="0" lang="en-GB" sz="2000" spc="-1" strike="noStrike">
                <a:solidFill>
                  <a:srgbClr val="2b3180"/>
                </a:solidFill>
                <a:latin typeface="Arial"/>
                <a:ea typeface="Open Sans"/>
              </a:rPr>
              <a:t>To operate the trading approach 'in house'</a:t>
            </a:r>
            <a:endParaRPr b="0" lang="en-US" sz="2000" spc="-1" strike="noStrike">
              <a:solidFill>
                <a:srgbClr val="2b3180"/>
              </a:solidFill>
              <a:latin typeface="Arial"/>
            </a:endParaRPr>
          </a:p>
          <a:p>
            <a:pPr>
              <a:lnSpc>
                <a:spcPct val="100000"/>
              </a:lnSpc>
              <a:spcBef>
                <a:spcPts val="400"/>
              </a:spcBef>
              <a:tabLst>
                <a:tab algn="l" pos="0"/>
              </a:tabLst>
            </a:pPr>
            <a:r>
              <a:rPr b="1" lang="en-GB" sz="2000" spc="-1" strike="noStrike">
                <a:solidFill>
                  <a:srgbClr val="2b3180"/>
                </a:solidFill>
                <a:latin typeface="Arial"/>
                <a:ea typeface="Open Sans"/>
              </a:rPr>
              <a:t>Project aim</a:t>
            </a:r>
            <a:r>
              <a:rPr b="0" lang="en-GB" sz="2000" spc="-1" strike="noStrike">
                <a:solidFill>
                  <a:srgbClr val="2b3180"/>
                </a:solidFill>
                <a:latin typeface="Arial"/>
                <a:ea typeface="Open Sans"/>
              </a:rPr>
              <a:t>	</a:t>
            </a:r>
            <a:r>
              <a:rPr b="0" lang="en-GB" sz="2000" spc="-1" strike="noStrike">
                <a:solidFill>
                  <a:srgbClr val="2b3180"/>
                </a:solidFill>
                <a:latin typeface="Arial"/>
                <a:ea typeface="Open Sans"/>
              </a:rPr>
              <a:t>To keep the trading approach profitable</a:t>
            </a:r>
            <a:r>
              <a:rPr b="0" lang="en-GB" sz="2000" spc="-1" strike="noStrike">
                <a:solidFill>
                  <a:srgbClr val="2b3180"/>
                </a:solidFill>
                <a:latin typeface="Arial"/>
                <a:ea typeface="Open Sans"/>
              </a:rPr>
              <a:t>	</a:t>
            </a:r>
            <a:endParaRPr b="0" lang="en-US" sz="2000" spc="-1" strike="noStrike">
              <a:solidFill>
                <a:srgbClr val="2b3180"/>
              </a:solidFill>
              <a:latin typeface="Arial"/>
            </a:endParaRPr>
          </a:p>
          <a:p>
            <a:pPr>
              <a:lnSpc>
                <a:spcPct val="100000"/>
              </a:lnSpc>
              <a:spcBef>
                <a:spcPts val="400"/>
              </a:spcBef>
              <a:tabLst>
                <a:tab algn="l" pos="0"/>
              </a:tabLst>
            </a:pPr>
            <a:r>
              <a:rPr b="1" lang="en-GB" sz="2000" spc="-1" strike="noStrike">
                <a:solidFill>
                  <a:srgbClr val="2b3180"/>
                </a:solidFill>
                <a:latin typeface="Arial"/>
                <a:ea typeface="Open Sans"/>
              </a:rPr>
              <a:t>Project aim</a:t>
            </a:r>
            <a:r>
              <a:rPr b="0" lang="en-GB" sz="2000" spc="-1" strike="noStrike">
                <a:solidFill>
                  <a:srgbClr val="2b3180"/>
                </a:solidFill>
                <a:latin typeface="Arial"/>
                <a:ea typeface="Open Sans"/>
              </a:rPr>
              <a:t>	</a:t>
            </a:r>
            <a:r>
              <a:rPr b="0" lang="en-GB" sz="2000" spc="-1" strike="noStrike">
                <a:solidFill>
                  <a:srgbClr val="2b3180"/>
                </a:solidFill>
                <a:latin typeface="Arial"/>
                <a:ea typeface="Open Sans"/>
              </a:rPr>
              <a:t>To maximise longevity, in the search for perpetuity</a:t>
            </a:r>
            <a:r>
              <a:rPr b="0" lang="en-GB" sz="2000" spc="-1" strike="noStrike">
                <a:solidFill>
                  <a:srgbClr val="2b3180"/>
                </a:solidFill>
                <a:latin typeface="Arial"/>
                <a:ea typeface="Open Sans"/>
              </a:rPr>
              <a:t>	</a:t>
            </a:r>
            <a:endParaRPr b="0" lang="en-US" sz="2000" spc="-1" strike="noStrike">
              <a:solidFill>
                <a:srgbClr val="2b3180"/>
              </a:solidFill>
              <a:latin typeface="Arial"/>
            </a:endParaRPr>
          </a:p>
          <a:p>
            <a:pPr>
              <a:lnSpc>
                <a:spcPct val="100000"/>
              </a:lnSpc>
              <a:spcBef>
                <a:spcPts val="400"/>
              </a:spcBef>
              <a:tabLst>
                <a:tab algn="l" pos="0"/>
              </a:tabLst>
            </a:pPr>
            <a:endParaRPr b="0" lang="en-US" sz="2000" spc="-1" strike="noStrike">
              <a:solidFill>
                <a:srgbClr val="2b318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3" name="Picture 5" descr=""/>
          <p:cNvPicPr/>
          <p:nvPr/>
        </p:nvPicPr>
        <p:blipFill>
          <a:blip r:embed="rId1"/>
          <a:srcRect l="6750" t="0" r="478" b="0"/>
          <a:stretch/>
        </p:blipFill>
        <p:spPr>
          <a:xfrm>
            <a:off x="-10800" y="0"/>
            <a:ext cx="9143640" cy="6237000"/>
          </a:xfrm>
          <a:prstGeom prst="rect">
            <a:avLst/>
          </a:prstGeom>
          <a:ln>
            <a:noFill/>
          </a:ln>
        </p:spPr>
      </p:pic>
      <p:sp>
        <p:nvSpPr>
          <p:cNvPr id="174" name="CustomShape 1"/>
          <p:cNvSpPr/>
          <p:nvPr/>
        </p:nvSpPr>
        <p:spPr>
          <a:xfrm>
            <a:off x="-10800" y="0"/>
            <a:ext cx="9143640" cy="62370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gn="r">
              <a:lnSpc>
                <a:spcPct val="100000"/>
              </a:lnSpc>
            </a:pPr>
            <a:r>
              <a:rPr b="1" lang="en-GB" sz="700" spc="-1" strike="noStrike">
                <a:solidFill>
                  <a:srgbClr val="ff0000"/>
                </a:solidFill>
                <a:latin typeface="Calibri"/>
              </a:rPr>
              <a:t>Image by </a:t>
            </a:r>
            <a:r>
              <a:rPr b="0" lang="en-GB" sz="700" spc="-1" strike="noStrike">
                <a:solidFill>
                  <a:srgbClr val="ff0000"/>
                </a:solidFill>
                <a:latin typeface="Calibri"/>
              </a:rPr>
              <a:t>© Jose Huaroto</a:t>
            </a:r>
            <a:endParaRPr b="0" lang="en-GB" sz="700" spc="-1" strike="noStrike">
              <a:latin typeface="Arial"/>
            </a:endParaRPr>
          </a:p>
        </p:txBody>
      </p:sp>
      <p:sp>
        <p:nvSpPr>
          <p:cNvPr id="175" name="TextShape 2"/>
          <p:cNvSpPr txBox="1"/>
          <p:nvPr/>
        </p:nvSpPr>
        <p:spPr>
          <a:xfrm>
            <a:off x="457200" y="274680"/>
            <a:ext cx="8229240" cy="777600"/>
          </a:xfrm>
          <a:prstGeom prst="rect">
            <a:avLst/>
          </a:prstGeom>
          <a:noFill/>
          <a:ln>
            <a:noFill/>
          </a:ln>
        </p:spPr>
        <p:txBody>
          <a:bodyPr anchor="ctr">
            <a:normAutofit/>
          </a:bodyPr>
          <a:p>
            <a:pPr>
              <a:lnSpc>
                <a:spcPct val="100000"/>
              </a:lnSpc>
            </a:pPr>
            <a:r>
              <a:rPr b="1" lang="en-GB" sz="2400" spc="-1" strike="noStrike">
                <a:solidFill>
                  <a:srgbClr val="2b3180"/>
                </a:solidFill>
                <a:latin typeface="Arial"/>
                <a:ea typeface="Open Sans"/>
              </a:rPr>
              <a:t>CondorGP Project Strategy: </a:t>
            </a:r>
            <a:br/>
            <a:r>
              <a:rPr b="1" lang="en-GB" sz="2400" spc="-1" strike="noStrike">
                <a:solidFill>
                  <a:srgbClr val="00b0f0"/>
                </a:solidFill>
                <a:latin typeface="Arial"/>
                <a:ea typeface="Open Sans"/>
              </a:rPr>
              <a:t>To operate a profitable and perpetual trading algorithm</a:t>
            </a:r>
            <a:endParaRPr b="0" lang="en-US" sz="2400" spc="-1" strike="noStrike">
              <a:solidFill>
                <a:srgbClr val="222221"/>
              </a:solidFill>
              <a:latin typeface="Calibri"/>
            </a:endParaRPr>
          </a:p>
        </p:txBody>
      </p:sp>
      <p:sp>
        <p:nvSpPr>
          <p:cNvPr id="176" name="TextShape 3"/>
          <p:cNvSpPr txBox="1"/>
          <p:nvPr/>
        </p:nvSpPr>
        <p:spPr>
          <a:xfrm>
            <a:off x="457200" y="1340640"/>
            <a:ext cx="8229240" cy="4536000"/>
          </a:xfrm>
          <a:prstGeom prst="rect">
            <a:avLst/>
          </a:prstGeom>
          <a:noFill/>
          <a:ln>
            <a:noFill/>
          </a:ln>
        </p:spPr>
        <p:txBody>
          <a:bodyPr>
            <a:normAutofit fontScale="56000"/>
          </a:bodyPr>
          <a:p>
            <a:pPr>
              <a:lnSpc>
                <a:spcPct val="100000"/>
              </a:lnSpc>
              <a:spcBef>
                <a:spcPts val="400"/>
              </a:spcBef>
              <a:tabLst>
                <a:tab algn="l" pos="0"/>
              </a:tabLst>
            </a:pPr>
            <a:r>
              <a:rPr b="1" lang="en-GB" sz="2000" spc="-1" strike="noStrike">
                <a:solidFill>
                  <a:srgbClr val="2b3180"/>
                </a:solidFill>
                <a:latin typeface="Arial"/>
                <a:ea typeface="Open Sans"/>
              </a:rPr>
              <a:t>Why a financial trading algorithm?</a:t>
            </a:r>
            <a:endParaRPr b="0" lang="en-US" sz="2000" spc="-1" strike="noStrike">
              <a:solidFill>
                <a:srgbClr val="2b3180"/>
              </a:solidFill>
              <a:latin typeface="Arial"/>
            </a:endParaRPr>
          </a:p>
          <a:p>
            <a:pPr>
              <a:lnSpc>
                <a:spcPct val="100000"/>
              </a:lnSpc>
              <a:spcBef>
                <a:spcPts val="400"/>
              </a:spcBef>
              <a:tabLst>
                <a:tab algn="l" pos="0"/>
              </a:tabLst>
            </a:pPr>
            <a:r>
              <a:rPr b="0" lang="en-GB" sz="2000" spc="-1" strike="noStrike">
                <a:solidFill>
                  <a:srgbClr val="2b3180"/>
                </a:solidFill>
                <a:latin typeface="Arial"/>
                <a:ea typeface="Open Sans"/>
              </a:rPr>
              <a:t>The financial markets are complex, and beyond full comprehension by humans. This makes the trading problem a good candidate for GP.</a:t>
            </a:r>
            <a:endParaRPr b="0" lang="en-US" sz="2000" spc="-1" strike="noStrike">
              <a:solidFill>
                <a:srgbClr val="2b3180"/>
              </a:solidFill>
              <a:latin typeface="Arial"/>
            </a:endParaRPr>
          </a:p>
          <a:p>
            <a:pPr>
              <a:lnSpc>
                <a:spcPct val="100000"/>
              </a:lnSpc>
              <a:spcBef>
                <a:spcPts val="400"/>
              </a:spcBef>
              <a:tabLst>
                <a:tab algn="l" pos="0"/>
              </a:tabLst>
            </a:pPr>
            <a:r>
              <a:rPr b="0" lang="en-GB" sz="2000" spc="-1" strike="noStrike">
                <a:solidFill>
                  <a:srgbClr val="2b3180"/>
                </a:solidFill>
                <a:latin typeface="Arial"/>
                <a:ea typeface="Open Sans"/>
              </a:rPr>
              <a:t>What will CondorGP trade in?</a:t>
            </a:r>
            <a:endParaRPr b="0" lang="en-US" sz="2000" spc="-1" strike="noStrike">
              <a:solidFill>
                <a:srgbClr val="2b3180"/>
              </a:solidFill>
              <a:latin typeface="Arial"/>
            </a:endParaRPr>
          </a:p>
          <a:p>
            <a:pPr>
              <a:lnSpc>
                <a:spcPct val="100000"/>
              </a:lnSpc>
              <a:spcBef>
                <a:spcPts val="400"/>
              </a:spcBef>
              <a:tabLst>
                <a:tab algn="l" pos="0"/>
              </a:tabLst>
            </a:pPr>
            <a:r>
              <a:rPr b="0" lang="en-GB" sz="2000" spc="-1" strike="noStrike">
                <a:solidFill>
                  <a:srgbClr val="2b3180"/>
                </a:solidFill>
                <a:latin typeface="Arial"/>
                <a:ea typeface="Open Sans"/>
              </a:rPr>
              <a:t>Any market indicator that is ‘appropriate’, i.e. accessible, liquid enough, cheap and potentially profitable</a:t>
            </a:r>
            <a:endParaRPr b="0" lang="en-US" sz="2000" spc="-1" strike="noStrike">
              <a:solidFill>
                <a:srgbClr val="2b3180"/>
              </a:solidFill>
              <a:latin typeface="Arial"/>
            </a:endParaRPr>
          </a:p>
          <a:p>
            <a:pPr>
              <a:lnSpc>
                <a:spcPct val="100000"/>
              </a:lnSpc>
              <a:spcBef>
                <a:spcPts val="400"/>
              </a:spcBef>
              <a:tabLst>
                <a:tab algn="l" pos="0"/>
              </a:tabLst>
            </a:pPr>
            <a:r>
              <a:rPr b="1" lang="en-GB" sz="2000" spc="-1" strike="noStrike">
                <a:solidFill>
                  <a:srgbClr val="2b3180"/>
                </a:solidFill>
                <a:latin typeface="Arial"/>
                <a:ea typeface="Open Sans"/>
              </a:rPr>
              <a:t>Why would GP work well with this challenge?</a:t>
            </a:r>
            <a:endParaRPr b="0" lang="en-US" sz="2000" spc="-1" strike="noStrike">
              <a:solidFill>
                <a:srgbClr val="2b3180"/>
              </a:solidFill>
              <a:latin typeface="Arial"/>
            </a:endParaRPr>
          </a:p>
          <a:p>
            <a:pPr>
              <a:lnSpc>
                <a:spcPct val="100000"/>
              </a:lnSpc>
              <a:spcBef>
                <a:spcPts val="400"/>
              </a:spcBef>
              <a:tabLst>
                <a:tab algn="l" pos="0"/>
              </a:tabLst>
            </a:pPr>
            <a:r>
              <a:rPr b="0" lang="en-GB" sz="2000" spc="-1" strike="noStrike">
                <a:solidFill>
                  <a:srgbClr val="2b3180"/>
                </a:solidFill>
                <a:latin typeface="Arial"/>
                <a:ea typeface="Open Sans"/>
              </a:rPr>
              <a:t>GP is known for producing unusual answers to questions, so it can be expected to find useful differentiations. </a:t>
            </a:r>
            <a:endParaRPr b="0" lang="en-US" sz="2000" spc="-1" strike="noStrike">
              <a:solidFill>
                <a:srgbClr val="2b3180"/>
              </a:solidFill>
              <a:latin typeface="Arial"/>
            </a:endParaRPr>
          </a:p>
          <a:p>
            <a:pPr>
              <a:lnSpc>
                <a:spcPct val="100000"/>
              </a:lnSpc>
              <a:spcBef>
                <a:spcPts val="400"/>
              </a:spcBef>
              <a:tabLst>
                <a:tab algn="l" pos="0"/>
              </a:tabLst>
            </a:pPr>
            <a:r>
              <a:rPr b="0" lang="en-GB" sz="2000" spc="-1" strike="noStrike">
                <a:solidFill>
                  <a:srgbClr val="2b3180"/>
                </a:solidFill>
                <a:latin typeface="Arial"/>
                <a:ea typeface="Open Sans"/>
              </a:rPr>
              <a:t>GP, because the output programmes are developed by evolution approaches, not human thinking, the complexity of the market is dealt with more objectively. </a:t>
            </a:r>
            <a:endParaRPr b="0" lang="en-US" sz="2000" spc="-1" strike="noStrike">
              <a:solidFill>
                <a:srgbClr val="2b3180"/>
              </a:solidFill>
              <a:latin typeface="Arial"/>
            </a:endParaRPr>
          </a:p>
          <a:p>
            <a:pPr>
              <a:lnSpc>
                <a:spcPct val="100000"/>
              </a:lnSpc>
              <a:spcBef>
                <a:spcPts val="400"/>
              </a:spcBef>
              <a:tabLst>
                <a:tab algn="l" pos="0"/>
              </a:tabLst>
            </a:pPr>
            <a:r>
              <a:rPr b="1" lang="en-GB" sz="2000" spc="-1" strike="noStrike">
                <a:solidFill>
                  <a:srgbClr val="2b3180"/>
                </a:solidFill>
                <a:latin typeface="Arial"/>
                <a:ea typeface="Open Sans"/>
              </a:rPr>
              <a:t>Perpetuity? Is that realistic?</a:t>
            </a:r>
            <a:endParaRPr b="0" lang="en-US" sz="2000" spc="-1" strike="noStrike">
              <a:solidFill>
                <a:srgbClr val="2b3180"/>
              </a:solidFill>
              <a:latin typeface="Arial"/>
            </a:endParaRPr>
          </a:p>
          <a:p>
            <a:pPr>
              <a:lnSpc>
                <a:spcPct val="100000"/>
              </a:lnSpc>
              <a:spcBef>
                <a:spcPts val="400"/>
              </a:spcBef>
              <a:tabLst>
                <a:tab algn="l" pos="0"/>
              </a:tabLst>
            </a:pPr>
            <a:r>
              <a:rPr b="0" lang="en-GB" sz="2000" spc="-1" strike="noStrike">
                <a:solidFill>
                  <a:srgbClr val="2b3180"/>
                </a:solidFill>
                <a:latin typeface="Arial"/>
                <a:ea typeface="Open Sans"/>
              </a:rPr>
              <a:t>The objective is to develop a trading algorithm that will adapt itself, via evolution, and be able to continue to trade, essentially “forever”. Objectivity is therefore fundamental for unemotional and therefore successful trading over very long timeframes.   </a:t>
            </a:r>
            <a:endParaRPr b="0" lang="en-US" sz="2000" spc="-1" strike="noStrike">
              <a:solidFill>
                <a:srgbClr val="2b3180"/>
              </a:solidFill>
              <a:latin typeface="Arial"/>
            </a:endParaRPr>
          </a:p>
          <a:p>
            <a:pPr>
              <a:lnSpc>
                <a:spcPct val="100000"/>
              </a:lnSpc>
              <a:spcBef>
                <a:spcPts val="400"/>
              </a:spcBef>
              <a:tabLst>
                <a:tab algn="l" pos="0"/>
              </a:tabLst>
            </a:pPr>
            <a:r>
              <a:rPr b="0" lang="en-GB" sz="2000" spc="-1" strike="noStrike">
                <a:solidFill>
                  <a:srgbClr val="2b3180"/>
                </a:solidFill>
                <a:latin typeface="Arial"/>
                <a:ea typeface="Open Sans"/>
              </a:rPr>
              <a:t>The realism is a good question. In fact, the objective is specifically not realistic, as aiming for something beyond what is currently accepted as reasonable. There is more than one justification as to how this could be achieved. </a:t>
            </a:r>
            <a:endParaRPr b="0" lang="en-US" sz="2000" spc="-1" strike="noStrike">
              <a:solidFill>
                <a:srgbClr val="2b3180"/>
              </a:solidFill>
              <a:latin typeface="Arial"/>
            </a:endParaRPr>
          </a:p>
          <a:p>
            <a:pPr>
              <a:lnSpc>
                <a:spcPct val="100000"/>
              </a:lnSpc>
              <a:spcBef>
                <a:spcPts val="400"/>
              </a:spcBef>
              <a:tabLst>
                <a:tab algn="l" pos="0"/>
              </a:tabLst>
            </a:pPr>
            <a:endParaRPr b="0" lang="en-US" sz="2000" spc="-1" strike="noStrike">
              <a:solidFill>
                <a:srgbClr val="2b318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457200" y="274680"/>
            <a:ext cx="8229240" cy="777600"/>
          </a:xfrm>
          <a:prstGeom prst="rect">
            <a:avLst/>
          </a:prstGeom>
          <a:noFill/>
          <a:ln>
            <a:noFill/>
          </a:ln>
        </p:spPr>
        <p:txBody>
          <a:bodyPr anchor="ctr">
            <a:noAutofit/>
          </a:bodyPr>
          <a:p>
            <a:pPr>
              <a:lnSpc>
                <a:spcPct val="100000"/>
              </a:lnSpc>
            </a:pPr>
            <a:r>
              <a:rPr b="1" lang="en-GB" sz="2400" spc="-1" strike="noStrike">
                <a:solidFill>
                  <a:srgbClr val="2b3180"/>
                </a:solidFill>
                <a:latin typeface="Arial"/>
                <a:ea typeface="Open Sans"/>
              </a:rPr>
              <a:t>About Genetic Programming</a:t>
            </a:r>
            <a:endParaRPr b="0" lang="en-US" sz="2400" spc="-1" strike="noStrike">
              <a:solidFill>
                <a:srgbClr val="222221"/>
              </a:solidFill>
              <a:latin typeface="Calibri"/>
            </a:endParaRPr>
          </a:p>
        </p:txBody>
      </p:sp>
      <p:sp>
        <p:nvSpPr>
          <p:cNvPr id="178" name="TextShape 2"/>
          <p:cNvSpPr txBox="1"/>
          <p:nvPr/>
        </p:nvSpPr>
        <p:spPr>
          <a:xfrm>
            <a:off x="457200" y="1340640"/>
            <a:ext cx="8229240" cy="4896360"/>
          </a:xfrm>
          <a:prstGeom prst="rect">
            <a:avLst/>
          </a:prstGeom>
          <a:noFill/>
          <a:ln>
            <a:noFill/>
          </a:ln>
        </p:spPr>
        <p:txBody>
          <a:bodyPr>
            <a:normAutofit/>
          </a:bodyPr>
          <a:p>
            <a:endParaRPr b="0" lang="en-US" sz="2000" spc="-1" strike="noStrike">
              <a:solidFill>
                <a:srgbClr val="2b318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722160" y="2906640"/>
            <a:ext cx="7772040" cy="1499760"/>
          </a:xfrm>
          <a:prstGeom prst="rect">
            <a:avLst/>
          </a:prstGeom>
          <a:noFill/>
          <a:ln>
            <a:noFill/>
          </a:ln>
        </p:spPr>
        <p:txBody>
          <a:bodyPr anchor="b">
            <a:noAutofit/>
          </a:bodyPr>
          <a:p>
            <a:pPr>
              <a:lnSpc>
                <a:spcPct val="100000"/>
              </a:lnSpc>
              <a:spcBef>
                <a:spcPts val="400"/>
              </a:spcBef>
              <a:tabLst>
                <a:tab algn="l" pos="0"/>
              </a:tabLst>
            </a:pPr>
            <a:r>
              <a:rPr b="0" lang="en-GB" sz="2000" spc="-1" strike="noStrike">
                <a:solidFill>
                  <a:srgbClr val="ffffff"/>
                </a:solidFill>
                <a:latin typeface="Arial"/>
                <a:ea typeface="Open Sans"/>
              </a:rPr>
              <a:t>Thank you</a:t>
            </a:r>
            <a:endParaRPr b="0" lang="en-US" sz="2000" spc="-1" strike="noStrike">
              <a:solidFill>
                <a:srgbClr val="2b3180"/>
              </a:solidFill>
              <a:latin typeface="Arial"/>
            </a:endParaRPr>
          </a:p>
          <a:p>
            <a:pPr>
              <a:lnSpc>
                <a:spcPct val="100000"/>
              </a:lnSpc>
              <a:spcBef>
                <a:spcPts val="400"/>
              </a:spcBef>
              <a:tabLst>
                <a:tab algn="l" pos="0"/>
              </a:tabLst>
            </a:pPr>
            <a:endParaRPr b="0" lang="en-US" sz="2000" spc="-1" strike="noStrike">
              <a:solidFill>
                <a:srgbClr val="2b3180"/>
              </a:solidFill>
              <a:latin typeface="Arial"/>
            </a:endParaRPr>
          </a:p>
          <a:p>
            <a:pPr>
              <a:lnSpc>
                <a:spcPct val="100000"/>
              </a:lnSpc>
              <a:spcBef>
                <a:spcPts val="400"/>
              </a:spcBef>
              <a:tabLst>
                <a:tab algn="l" pos="0"/>
              </a:tabLst>
            </a:pPr>
            <a:endParaRPr b="0" lang="en-US" sz="2000" spc="-1" strike="noStrike">
              <a:solidFill>
                <a:srgbClr val="2b3180"/>
              </a:solidFill>
              <a:latin typeface="Arial"/>
            </a:endParaRPr>
          </a:p>
          <a:p>
            <a:pPr>
              <a:lnSpc>
                <a:spcPct val="100000"/>
              </a:lnSpc>
              <a:spcBef>
                <a:spcPts val="400"/>
              </a:spcBef>
              <a:tabLst>
                <a:tab algn="l" pos="0"/>
              </a:tabLst>
            </a:pPr>
            <a:r>
              <a:rPr b="0" lang="en-GB" sz="2000" spc="-1" strike="noStrike">
                <a:solidFill>
                  <a:srgbClr val="ffffff"/>
                </a:solidFill>
                <a:latin typeface="Arial"/>
                <a:ea typeface="Open Sans"/>
              </a:rPr>
              <a:t>Email address and website below</a:t>
            </a:r>
            <a:endParaRPr b="0" lang="en-US" sz="2000" spc="-1" strike="noStrike">
              <a:solidFill>
                <a:srgbClr val="2b3180"/>
              </a:solidFill>
              <a:latin typeface="Arial"/>
            </a:endParaRPr>
          </a:p>
        </p:txBody>
      </p:sp>
      <p:sp>
        <p:nvSpPr>
          <p:cNvPr id="180" name="TextShape 2"/>
          <p:cNvSpPr txBox="1"/>
          <p:nvPr/>
        </p:nvSpPr>
        <p:spPr>
          <a:xfrm>
            <a:off x="722160" y="3425760"/>
            <a:ext cx="8507160" cy="1361880"/>
          </a:xfrm>
          <a:prstGeom prst="rect">
            <a:avLst/>
          </a:prstGeom>
          <a:noFill/>
          <a:ln>
            <a:noFill/>
          </a:ln>
        </p:spPr>
        <p:txBody>
          <a:bodyPr>
            <a:noAutofit/>
          </a:bodyPr>
          <a:p>
            <a:pPr>
              <a:lnSpc>
                <a:spcPct val="100000"/>
              </a:lnSpc>
            </a:pPr>
            <a:r>
              <a:rPr b="1" lang="en-GB" sz="2400" spc="-1" strike="noStrike" cap="all">
                <a:solidFill>
                  <a:srgbClr val="ffffff"/>
                </a:solidFill>
                <a:latin typeface="Arial"/>
                <a:ea typeface="Open Sans"/>
              </a:rPr>
              <a:t>PLEASE ASK questions</a:t>
            </a:r>
            <a:endParaRPr b="0" lang="en-US" sz="2400" spc="-1" strike="noStrike">
              <a:solidFill>
                <a:srgbClr val="222221"/>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22221"/>
      </a:dk2>
      <a:lt2>
        <a:srgbClr val="ffffff"/>
      </a:lt2>
      <a:accent1>
        <a:srgbClr val="2dabaa"/>
      </a:accent1>
      <a:accent2>
        <a:srgbClr val="b5bbb4"/>
      </a:accent2>
      <a:accent3>
        <a:srgbClr val="abdddd"/>
      </a:accent3>
      <a:accent4>
        <a:srgbClr val="b7b7b7"/>
      </a:accent4>
      <a:accent5>
        <a:srgbClr val="92b95f"/>
      </a:accent5>
      <a:accent6>
        <a:srgbClr val="d7891b"/>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22221"/>
      </a:dk2>
      <a:lt2>
        <a:srgbClr val="ffffff"/>
      </a:lt2>
      <a:accent1>
        <a:srgbClr val="2dabaa"/>
      </a:accent1>
      <a:accent2>
        <a:srgbClr val="b5bbb4"/>
      </a:accent2>
      <a:accent3>
        <a:srgbClr val="abdddd"/>
      </a:accent3>
      <a:accent4>
        <a:srgbClr val="b7b7b7"/>
      </a:accent4>
      <a:accent5>
        <a:srgbClr val="92b95f"/>
      </a:accent5>
      <a:accent6>
        <a:srgbClr val="d7891b"/>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22221"/>
      </a:dk2>
      <a:lt2>
        <a:srgbClr val="ffffff"/>
      </a:lt2>
      <a:accent1>
        <a:srgbClr val="2dabaa"/>
      </a:accent1>
      <a:accent2>
        <a:srgbClr val="b5bbb4"/>
      </a:accent2>
      <a:accent3>
        <a:srgbClr val="abdddd"/>
      </a:accent3>
      <a:accent4>
        <a:srgbClr val="b7b7b7"/>
      </a:accent4>
      <a:accent5>
        <a:srgbClr val="92b95f"/>
      </a:accent5>
      <a:accent6>
        <a:srgbClr val="d7891b"/>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22221"/>
      </a:dk2>
      <a:lt2>
        <a:srgbClr val="ffffff"/>
      </a:lt2>
      <a:accent1>
        <a:srgbClr val="2dabaa"/>
      </a:accent1>
      <a:accent2>
        <a:srgbClr val="b5bbb4"/>
      </a:accent2>
      <a:accent3>
        <a:srgbClr val="abdddd"/>
      </a:accent3>
      <a:accent4>
        <a:srgbClr val="b7b7b7"/>
      </a:accent4>
      <a:accent5>
        <a:srgbClr val="92b95f"/>
      </a:accent5>
      <a:accent6>
        <a:srgbClr val="d7891b"/>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396</TotalTime>
  <Application>LibreOffice/6.4.7.2$Linux_X86_64 LibreOffice_project/40$Build-2</Application>
  <Words>401</Words>
  <Paragraphs>52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2015-01-21T09:22:40Z</dcterms:created>
  <dc:creator>Hugh Harford</dc:creator>
  <dc:description/>
  <dc:language>en-GB</dc:language>
  <cp:lastModifiedBy/>
  <dcterms:modified xsi:type="dcterms:W3CDTF">2022-07-01T10:15:48Z</dcterms:modified>
  <cp:revision>58</cp:revision>
  <dc:subject/>
  <dc:title>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