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00c8f50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00c8f50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00c8f503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00c8f503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00c8f50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00c8f50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00c8f503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00c8f503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6176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7748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64177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6176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9574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