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0ed9add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0ed9add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0ed9add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0ed9add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0ed9add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0ed9add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0ed9add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0ed9add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2188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395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30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1916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1527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