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89" r:id="rId3"/>
    <p:sldId id="281" r:id="rId4"/>
    <p:sldId id="263" r:id="rId5"/>
    <p:sldId id="296" r:id="rId6"/>
    <p:sldId id="267" r:id="rId7"/>
    <p:sldId id="268" r:id="rId8"/>
    <p:sldId id="285" r:id="rId9"/>
    <p:sldId id="272" r:id="rId10"/>
    <p:sldId id="274" r:id="rId11"/>
    <p:sldId id="298" r:id="rId12"/>
    <p:sldId id="282" r:id="rId13"/>
    <p:sldId id="312" r:id="rId14"/>
    <p:sldId id="310" r:id="rId15"/>
    <p:sldId id="297" r:id="rId16"/>
    <p:sldId id="313" r:id="rId17"/>
    <p:sldId id="30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5C5D4"/>
    <a:srgbClr val="D5CECA"/>
    <a:srgbClr val="39638E"/>
    <a:srgbClr val="2642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03"/>
    <p:restoredTop sz="94648"/>
  </p:normalViewPr>
  <p:slideViewPr>
    <p:cSldViewPr snapToGrid="0" snapToObjects="1">
      <p:cViewPr varScale="1">
        <p:scale>
          <a:sx n="116" d="100"/>
          <a:sy n="116" d="100"/>
        </p:scale>
        <p:origin x="20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4202E9-EEB8-3F4C-B647-C601F6E5B9FC}" type="doc">
      <dgm:prSet loTypeId="urn:microsoft.com/office/officeart/2005/8/layout/cycle1" loCatId="" qsTypeId="urn:microsoft.com/office/officeart/2005/8/quickstyle/simple1" qsCatId="simple" csTypeId="urn:microsoft.com/office/officeart/2005/8/colors/colorful4" csCatId="colorful" phldr="1"/>
      <dgm:spPr/>
      <dgm:t>
        <a:bodyPr/>
        <a:lstStyle/>
        <a:p>
          <a:endParaRPr lang="en-GB"/>
        </a:p>
      </dgm:t>
    </dgm:pt>
    <dgm:pt modelId="{8AC703CC-670A-0148-96DC-573E2A8080C5}">
      <dgm:prSet phldrT="[Text]"/>
      <dgm:spPr/>
      <dgm:t>
        <a:bodyPr/>
        <a:lstStyle/>
        <a:p>
          <a:r>
            <a:rPr lang="en-GB"/>
            <a:t>Genetics</a:t>
          </a:r>
        </a:p>
      </dgm:t>
    </dgm:pt>
    <dgm:pt modelId="{6B063D2F-9005-1A4E-A7A8-49E8157C8FB2}" type="parTrans" cxnId="{9A6C65AD-7A41-4748-B1DD-A1891AD5972F}">
      <dgm:prSet/>
      <dgm:spPr/>
      <dgm:t>
        <a:bodyPr/>
        <a:lstStyle/>
        <a:p>
          <a:endParaRPr lang="en-GB"/>
        </a:p>
      </dgm:t>
    </dgm:pt>
    <dgm:pt modelId="{ABCE7703-C35E-C849-B01D-4E195B0A46AB}" type="sibTrans" cxnId="{9A6C65AD-7A41-4748-B1DD-A1891AD5972F}">
      <dgm:prSet/>
      <dgm:spPr/>
      <dgm:t>
        <a:bodyPr/>
        <a:lstStyle/>
        <a:p>
          <a:endParaRPr lang="en-GB"/>
        </a:p>
      </dgm:t>
    </dgm:pt>
    <dgm:pt modelId="{6509617D-6DAF-C448-99B5-F92F400615DB}">
      <dgm:prSet phldrT="[Text]"/>
      <dgm:spPr/>
      <dgm:t>
        <a:bodyPr/>
        <a:lstStyle/>
        <a:p>
          <a:r>
            <a:rPr lang="en-GB"/>
            <a:t>Society</a:t>
          </a:r>
        </a:p>
      </dgm:t>
    </dgm:pt>
    <dgm:pt modelId="{9895FEDB-913C-654F-AF33-FB62B98E86DC}" type="parTrans" cxnId="{24CC1DF7-C558-1F45-815D-C435FC047C26}">
      <dgm:prSet/>
      <dgm:spPr/>
      <dgm:t>
        <a:bodyPr/>
        <a:lstStyle/>
        <a:p>
          <a:endParaRPr lang="en-GB"/>
        </a:p>
      </dgm:t>
    </dgm:pt>
    <dgm:pt modelId="{92040770-FB5E-B74D-8C84-81AF3A8CB0EA}" type="sibTrans" cxnId="{24CC1DF7-C558-1F45-815D-C435FC047C26}">
      <dgm:prSet/>
      <dgm:spPr/>
      <dgm:t>
        <a:bodyPr/>
        <a:lstStyle/>
        <a:p>
          <a:endParaRPr lang="en-GB"/>
        </a:p>
      </dgm:t>
    </dgm:pt>
    <dgm:pt modelId="{C3213A5F-469C-D745-9A82-631A7D80A9E9}" type="pres">
      <dgm:prSet presAssocID="{064202E9-EEB8-3F4C-B647-C601F6E5B9FC}" presName="cycle" presStyleCnt="0">
        <dgm:presLayoutVars>
          <dgm:dir/>
          <dgm:resizeHandles val="exact"/>
        </dgm:presLayoutVars>
      </dgm:prSet>
      <dgm:spPr/>
    </dgm:pt>
    <dgm:pt modelId="{AAABD95D-11FF-4444-ADF1-9DB92A3953F1}" type="pres">
      <dgm:prSet presAssocID="{8AC703CC-670A-0148-96DC-573E2A8080C5}" presName="dummy" presStyleCnt="0"/>
      <dgm:spPr/>
    </dgm:pt>
    <dgm:pt modelId="{FAE369A0-546B-5F44-B572-F9DA2B10E04C}" type="pres">
      <dgm:prSet presAssocID="{8AC703CC-670A-0148-96DC-573E2A8080C5}" presName="node" presStyleLbl="revTx" presStyleIdx="0" presStyleCnt="2">
        <dgm:presLayoutVars>
          <dgm:bulletEnabled val="1"/>
        </dgm:presLayoutVars>
      </dgm:prSet>
      <dgm:spPr/>
    </dgm:pt>
    <dgm:pt modelId="{1B4FBE8E-21FE-C641-BFE7-1E41DBE02F4D}" type="pres">
      <dgm:prSet presAssocID="{ABCE7703-C35E-C849-B01D-4E195B0A46AB}" presName="sibTrans" presStyleLbl="node1" presStyleIdx="0" presStyleCnt="2"/>
      <dgm:spPr/>
    </dgm:pt>
    <dgm:pt modelId="{AF38DD2B-4869-E04F-BBD0-7C1FEE918C0F}" type="pres">
      <dgm:prSet presAssocID="{6509617D-6DAF-C448-99B5-F92F400615DB}" presName="dummy" presStyleCnt="0"/>
      <dgm:spPr/>
    </dgm:pt>
    <dgm:pt modelId="{0D7B3773-460F-EC45-A63D-CD79101D9E35}" type="pres">
      <dgm:prSet presAssocID="{6509617D-6DAF-C448-99B5-F92F400615DB}" presName="node" presStyleLbl="revTx" presStyleIdx="1" presStyleCnt="2">
        <dgm:presLayoutVars>
          <dgm:bulletEnabled val="1"/>
        </dgm:presLayoutVars>
      </dgm:prSet>
      <dgm:spPr/>
    </dgm:pt>
    <dgm:pt modelId="{D2CD56B7-1942-4546-BFE9-38575718A3C7}" type="pres">
      <dgm:prSet presAssocID="{92040770-FB5E-B74D-8C84-81AF3A8CB0EA}" presName="sibTrans" presStyleLbl="node1" presStyleIdx="1" presStyleCnt="2"/>
      <dgm:spPr/>
    </dgm:pt>
  </dgm:ptLst>
  <dgm:cxnLst>
    <dgm:cxn modelId="{9B19940D-EABA-4244-8F0D-258035A7DD0B}" type="presOf" srcId="{ABCE7703-C35E-C849-B01D-4E195B0A46AB}" destId="{1B4FBE8E-21FE-C641-BFE7-1E41DBE02F4D}" srcOrd="0" destOrd="0" presId="urn:microsoft.com/office/officeart/2005/8/layout/cycle1"/>
    <dgm:cxn modelId="{9153FE63-1B5E-384D-8698-5B95F316425A}" type="presOf" srcId="{064202E9-EEB8-3F4C-B647-C601F6E5B9FC}" destId="{C3213A5F-469C-D745-9A82-631A7D80A9E9}" srcOrd="0" destOrd="0" presId="urn:microsoft.com/office/officeart/2005/8/layout/cycle1"/>
    <dgm:cxn modelId="{E2F0A888-A091-D54E-ABA4-24FF8F50D76C}" type="presOf" srcId="{8AC703CC-670A-0148-96DC-573E2A8080C5}" destId="{FAE369A0-546B-5F44-B572-F9DA2B10E04C}" srcOrd="0" destOrd="0" presId="urn:microsoft.com/office/officeart/2005/8/layout/cycle1"/>
    <dgm:cxn modelId="{317FBD92-AA91-1746-9C4B-24656CCF8D0B}" type="presOf" srcId="{6509617D-6DAF-C448-99B5-F92F400615DB}" destId="{0D7B3773-460F-EC45-A63D-CD79101D9E35}" srcOrd="0" destOrd="0" presId="urn:microsoft.com/office/officeart/2005/8/layout/cycle1"/>
    <dgm:cxn modelId="{9A6C65AD-7A41-4748-B1DD-A1891AD5972F}" srcId="{064202E9-EEB8-3F4C-B647-C601F6E5B9FC}" destId="{8AC703CC-670A-0148-96DC-573E2A8080C5}" srcOrd="0" destOrd="0" parTransId="{6B063D2F-9005-1A4E-A7A8-49E8157C8FB2}" sibTransId="{ABCE7703-C35E-C849-B01D-4E195B0A46AB}"/>
    <dgm:cxn modelId="{A94F14CD-DAF3-F54A-B2CE-0978AF53D8EB}" type="presOf" srcId="{92040770-FB5E-B74D-8C84-81AF3A8CB0EA}" destId="{D2CD56B7-1942-4546-BFE9-38575718A3C7}" srcOrd="0" destOrd="0" presId="urn:microsoft.com/office/officeart/2005/8/layout/cycle1"/>
    <dgm:cxn modelId="{24CC1DF7-C558-1F45-815D-C435FC047C26}" srcId="{064202E9-EEB8-3F4C-B647-C601F6E5B9FC}" destId="{6509617D-6DAF-C448-99B5-F92F400615DB}" srcOrd="1" destOrd="0" parTransId="{9895FEDB-913C-654F-AF33-FB62B98E86DC}" sibTransId="{92040770-FB5E-B74D-8C84-81AF3A8CB0EA}"/>
    <dgm:cxn modelId="{4F1124C7-56CA-484B-A8A5-B945FDF4DBED}" type="presParOf" srcId="{C3213A5F-469C-D745-9A82-631A7D80A9E9}" destId="{AAABD95D-11FF-4444-ADF1-9DB92A3953F1}" srcOrd="0" destOrd="0" presId="urn:microsoft.com/office/officeart/2005/8/layout/cycle1"/>
    <dgm:cxn modelId="{3B9D1D11-37B5-9B41-B3B9-D6439B72E368}" type="presParOf" srcId="{C3213A5F-469C-D745-9A82-631A7D80A9E9}" destId="{FAE369A0-546B-5F44-B572-F9DA2B10E04C}" srcOrd="1" destOrd="0" presId="urn:microsoft.com/office/officeart/2005/8/layout/cycle1"/>
    <dgm:cxn modelId="{B308D4D1-BD54-724A-9E59-0112D4C5EABD}" type="presParOf" srcId="{C3213A5F-469C-D745-9A82-631A7D80A9E9}" destId="{1B4FBE8E-21FE-C641-BFE7-1E41DBE02F4D}" srcOrd="2" destOrd="0" presId="urn:microsoft.com/office/officeart/2005/8/layout/cycle1"/>
    <dgm:cxn modelId="{4663552C-14FE-F043-B68F-8C73BBCFD4D3}" type="presParOf" srcId="{C3213A5F-469C-D745-9A82-631A7D80A9E9}" destId="{AF38DD2B-4869-E04F-BBD0-7C1FEE918C0F}" srcOrd="3" destOrd="0" presId="urn:microsoft.com/office/officeart/2005/8/layout/cycle1"/>
    <dgm:cxn modelId="{42A340AC-8CBD-2A4C-A120-8E7E2DA1EEB8}" type="presParOf" srcId="{C3213A5F-469C-D745-9A82-631A7D80A9E9}" destId="{0D7B3773-460F-EC45-A63D-CD79101D9E35}" srcOrd="4" destOrd="0" presId="urn:microsoft.com/office/officeart/2005/8/layout/cycle1"/>
    <dgm:cxn modelId="{DA3A5BE1-BC3C-9342-AB43-E04B1E7F2FDE}" type="presParOf" srcId="{C3213A5F-469C-D745-9A82-631A7D80A9E9}" destId="{D2CD56B7-1942-4546-BFE9-38575718A3C7}" srcOrd="5"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369A0-546B-5F44-B572-F9DA2B10E04C}">
      <dsp:nvSpPr>
        <dsp:cNvPr id="0" name=""/>
        <dsp:cNvSpPr/>
      </dsp:nvSpPr>
      <dsp:spPr>
        <a:xfrm>
          <a:off x="2826088" y="1173583"/>
          <a:ext cx="1728273" cy="1728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GB" sz="3600" kern="1200"/>
            <a:t>Genetics</a:t>
          </a:r>
        </a:p>
      </dsp:txBody>
      <dsp:txXfrm>
        <a:off x="2826088" y="1173583"/>
        <a:ext cx="1728273" cy="1728273"/>
      </dsp:txXfrm>
    </dsp:sp>
    <dsp:sp modelId="{1B4FBE8E-21FE-C641-BFE7-1E41DBE02F4D}">
      <dsp:nvSpPr>
        <dsp:cNvPr id="0" name=""/>
        <dsp:cNvSpPr/>
      </dsp:nvSpPr>
      <dsp:spPr>
        <a:xfrm>
          <a:off x="500023" y="260070"/>
          <a:ext cx="3555299" cy="3555299"/>
        </a:xfrm>
        <a:prstGeom prst="circularArrow">
          <a:avLst>
            <a:gd name="adj1" fmla="val 9479"/>
            <a:gd name="adj2" fmla="val 684626"/>
            <a:gd name="adj3" fmla="val 7852382"/>
            <a:gd name="adj4" fmla="val 2262993"/>
            <a:gd name="adj5" fmla="val 11059"/>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7B3773-460F-EC45-A63D-CD79101D9E35}">
      <dsp:nvSpPr>
        <dsp:cNvPr id="0" name=""/>
        <dsp:cNvSpPr/>
      </dsp:nvSpPr>
      <dsp:spPr>
        <a:xfrm>
          <a:off x="984" y="1173583"/>
          <a:ext cx="1728273" cy="1728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GB" sz="3600" kern="1200"/>
            <a:t>Society</a:t>
          </a:r>
        </a:p>
      </dsp:txBody>
      <dsp:txXfrm>
        <a:off x="984" y="1173583"/>
        <a:ext cx="1728273" cy="1728273"/>
      </dsp:txXfrm>
    </dsp:sp>
    <dsp:sp modelId="{D2CD56B7-1942-4546-BFE9-38575718A3C7}">
      <dsp:nvSpPr>
        <dsp:cNvPr id="0" name=""/>
        <dsp:cNvSpPr/>
      </dsp:nvSpPr>
      <dsp:spPr>
        <a:xfrm>
          <a:off x="500023" y="260070"/>
          <a:ext cx="3555299" cy="3555299"/>
        </a:xfrm>
        <a:prstGeom prst="circularArrow">
          <a:avLst>
            <a:gd name="adj1" fmla="val 9479"/>
            <a:gd name="adj2" fmla="val 684626"/>
            <a:gd name="adj3" fmla="val 18652382"/>
            <a:gd name="adj4" fmla="val 13062993"/>
            <a:gd name="adj5" fmla="val 11059"/>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15.699"/>
    </inkml:context>
    <inkml:brush xml:id="br0">
      <inkml:brushProperty name="width" value="0.1" units="cm"/>
      <inkml:brushProperty name="height" value="0.1" units="cm"/>
    </inkml:brush>
  </inkml:definitions>
  <inkml:trace contextRef="#ctx0" brushRef="#br0">1 0 24575,'25'30'0,"5"-4"0,14 5 0,-6 2 0,5 4 0,4 2 0,2 3 0,4 7 0,-2 0 0,-10-14 0,-3-2 0,29 26 0,-39-30 0,32 32 0,-41-37 0,40 34 0,-44-39 0,30 32 0,-24-25 0,13 18 0,-8-12 0,5 5 0,-10-8 0,9 2 0,-10-7 0,0 5 0,-4-10 0,-2 3 0,-1-9 0,0 4 0,-1-8 0,-2 3 0,2-3 0,-4-1 0,0-1 0,-1 1 0,1 0 0,0 0 0,0-4 0,0 4 0,-4-4 0,3 4 0,-2 0 0,3 0 0,0-1 0,0 1 0,0 5 0,4 0 0,-2 9 0,8 2 0,-4 0 0,0 3 0,10 4 0,-12-5 0,19 16 0,-15-21 0,9 14 0,-6-12 0,7 13 0,-6-5 0,6 5 0,-1-6 0,-5-1 0,9-3 0,-9 1 0,3-7 0,-4 7 0,4-7 0,-4 3 0,4-5 0,-5 4 0,5-2 0,-4 3 0,4-5 0,-6-1 0,1 1 0,-1-1 0,1 1 0,-1-1 0,-4-3 0,5 7 0,-5-10 0,5 10 0,0-7 0,-1 3 0,2 6 0,-2-4 0,1 3 0,1 1 0,3-4 0,-1 9 0,1-9 0,-3 9 0,6 3 0,-8-5 0,28 30 0,-30-32 0,28 25 0,-27-24 0,9 4 0,-6 0 0,0-5 0,-5-1 0,2-6 0,-2 1 0,4-1 0,-1-3 0,-4-2 0,4-3 0,-8-1 0,3 0 0,-4 0 0,0 0 0,0-1 0,-1 1 0,1 0 0,0 0 0,0 0 0,0 0 0,0 0 0,0 0 0,0 0 0,0 0 0,-4-1 0,3 1 0,2 1 0,0-1 0,3 4 0,0-2 0,-2 6 0,7-2 0,-4-1 0,5 0 0,-1-4 0,1-1 0,-5 1 0,-1-1 0,-4 0 0,0 0 0,0-4 0,0 3 0,0-6 0,0 3 0,-1-1 0,1-2 0,0 3 0,0-4 0,0 3 0,3 1 0,-2 1 0,-1 2 0,-1-6 0,-2 2 0,-1 1 0,3-3 0,-3 6 0,4-6 0,0 6 0,0-3 0,0 4 0,0 0 0,0-4 0,0 3 0,0-6 0,-4 6 0,-1-3 0,-3-3 0,-3-5 0,2-5 0,-6-2 0,6 3 0,-6 0 0,6-4 0,-6 3 0,6-3 0,-2-1 0,-1 5 0,3-14 0,-6 8 0,6-9 0,-3 1 0,0 3 0,3-4 0,-6 6 0,6-1 0,-7 1 0,7-1 0,-3 1 0,0-1 0,-1 1 0,-4-1 0,1 1 0,3-1 0,-3-4 0,3 3 0,-4-3 0,0-1 0,0 4 0,0 1 0,4 2 0,2 2 0,-1 1 0,0 1 0,-1 4 0,2 0 0,-1 0 0,3 0 0,-6 1 0,7-6 0,-7 4 0,-2-7 0,0 3 0,-4-5 0,4-4 0,0 3 0,-4-4 0,3 6 0,-6-1 0,6 1 0,-3-1 0,5 5 0,0 1 0,0 4 0,0 0 0,4 0 0,-4 0 0,4 1 0,0-1 0,-3 0 0,2 0 0,-3-4 0,4 3 0,-4-3 0,0-4 0,3 2 0,-11-3 0,11 0 0,-4 8 0,1-8 0,4 8 0,-1-3 0,-2 4 0,6 0 0,-6 4 0,2 1 0,1-5 0,1 2 0,-5-2 0,6 1 0,-6 2 0,8-3 0,-3 4 0,-2-3 0,1 3 0,-3-1 0,6-2 0,-3 6 0,4-2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10"/>
    </inkml:context>
    <inkml:brush xml:id="br0">
      <inkml:brushProperty name="width" value="0.1" units="cm"/>
      <inkml:brushProperty name="height" value="0.1" units="cm"/>
    </inkml:brush>
  </inkml:definitions>
  <inkml:trace contextRef="#ctx0" brushRef="#br0">1 2648 24575,'0'-13'0,"0"-4"0,0-1 0,0-6 0,0 1 0,0 0 0,0 10 0,0-9 0,0 12 0,0-7 0,0 5 0,0 3 0,0-7 0,3 2 0,2 1 0,4-3 0,-1-3 0,1 1 0,0-1 0,0 3 0,-1 3 0,0 0 0,1-4 0,-1 4 0,1 0 0,-1-4 0,0 8 0,1-3 0,-1 4 0,-4 0 0,-1 0 0,-3 0 0,4 4 0,-3-3 0,6 6 0,-6-6 0,6 3 0,-2-8 0,3-2 0,-3-3 0,3-1 0,-4 1 0,5-1 0,0-4 0,0 3 0,-4-3 0,4-1 0,-5 4 0,6-8 0,-1 8 0,0-8 0,-4 3 0,4-5 0,-4 5 0,4-3 0,0 3 0,1-5 0,0 0 0,-1 1 0,1-1 0,-1 0 0,1-6 0,0 5 0,0-4 0,0 5 0,-1 0 0,0 5 0,1-3 0,-1 3 0,0 0 0,1-3 0,-1 8 0,0-4 0,-4 1 0,3 3 0,-7-3 0,7-1 0,-3 4 0,0-3 0,3-1 0,-7 5 0,7-5 0,-3 1 0,0 3 0,4-4 0,-5 6 0,1-1 0,7-8 0,-10 7 0,10-7 0,-8 8 0,5 1 0,0 3 0,-1-2 0,0 7 0,1-7 0,-5 2 0,4 1 0,-7-3 0,6 2 0,-6 1 0,3-3 0,-1 7 0,-2-3 0,6 4 0,-6 0 0,15-5 0,0-1 0,29-26 0,-11 11 0,19-24 0,-7 13 0,-4-6 0,2 5 0,-11 4 0,-7 7 0,-2 5 0,-11 7 0,0 5 0,-5 6 0,-1 2 0,1-2 0,0 6 0,0-6 0,-3 3 0,2-4 0,-3 0 0,4 0 0,0 0 0,-4 0 0,3 0 0,-2 1 0,2 2 0,1-2 0,0 3 0,0-4 0,-3 0 0,2 4 0,-3-3 0,0 2 0,3 1 0,-6-3 0,6 2 0,-2-3 0,-1 1 0,3-1 0,-6 0 0,6 0 0,-6 0 0,6 0 0,-3 0 0,1 0 0,-2 0 0,1 4 0,-3-3 0,6 3 0,-7-4 0,4 0 0,-1 3 0,-2-2 0,3-1 0,-4-1 0,0-3 0,3 4 0,-10 7 0,5 2 0,-14 8 0,7-5 0,-7 4 0,7-3 0,-8-1 0,8 0 0,-3-4 0,4 3 0,0-2 0,0 3 0,1-4 0,-1 0 0,0 0 0,0 0 0,-4 0 0,3 0 0,-3 0 0,4 0 0,0 0 0,-4 0 0,3 0 0,-8 0 0,8 0 0,-3 0 0,4 0 0,0 0 0,-4 0 0,-1 0 0,0 0 0,0 0 0,1 0 0,3 0 0,-7 4 0,7 0 0,-7 1 0,2 2 0,1-2 0,-3 3 0,7 0 0,-8 1 0,4-1 0,-4-3 0,3 3 0,2-4 0,0 0 0,3 0 0,-7 0 0,7-3 0,-4 3 0,6-4 0,-6 4 0,4-3 0,-3 2 0,0-3 0,3 0 0,-7 0 0,7 0 0,-3 0 0,-1 0 0,4 4 0,-6-3 0,2 6 0,0-6 0,1 3 0,4 0 0,0-4 0,0 4 0,1-1 0,-1-2 0,0 3 0,0-4 0,0 0 0,0 0 0,0 0 0,-4 0 0,3 0 0,-7 0 0,7 0 0,-4 0 0,1 0 0,3 0 0,-3 3 0,4-2 0,0 3 0,-4-4 0,3 3 0,-3-2 0,4 6 0,-4-6 0,3 3 0,-3-1 0,4-2 0,0 2 0,0 1 0,0-3 0,0 6 0,0-6 0,1 2 0,-1-3 0,0 0 0,3 4 0,-2-3 0,6 6 0,-2-3 0,3 4 0,3-4 0,2 0 0,3-4 0,4 0 0,6 0 0,1 0 0,8 0 0,-8-4 0,9 3 0,-9-7 0,8 7 0,-3-3 0,0 4 0,3-4 0,-8 3 0,3-3 0,1 4 0,-4-4 0,3 3 0,-4-3 0,-1 0 0,1 3 0,-1-3 0,1 4 0,4 0 0,-3 0 0,3 0 0,-4 0 0,4 0 0,-3 0 0,9 0 0,-10 0 0,18 0 0,-16 0 0,11 0 0,-14 0 0,-4-3 0,4 2 0,-8-3 0,7 0 0,-7 4 0,8-4 0,-8 0 0,3 3 0,-4-6 0,4 6 0,-3-6 0,3 3 0,-4-4 0,0 4 0,0-3 0,0 6 0,-1-6 0,1 2 0,0-3 0,-3 1 0,2-1 0,-3 3 0,4-2 0,0 6 0,-4-6 0,3 6 0,-2-6 0,3 3 0,-1 0 0,1 0 0,0 1 0,0 2 0,0-3 0,0 1 0,0 2 0,0-6 0,0 6 0,0-3 0,-1 4 0,1 0 0,0 0 0,0 0 0,0 0 0,0 0 0,0 0 0,0 0 0,0 0 0,0 0 0,-1 0 0,1 0 0,0 0 0,-3 4 0,-2 0 0,-3 4 0,0 0 0,0 0 0,0 0 0,0 0 0,4 0 0,-3 4 0,6-3 0,-3 7 0,5-2 0,-1-1 0,1 3 0,-1-7 0,0 8 0,-3-8 0,2 3 0,-2 0 0,3 1 0,1 0 0,-1 4 0,1-4 0,-4 4 0,2 1 0,-2-1 0,0 1 0,3-5 0,-4 4 0,1-4 0,3 4 0,-7 1 0,6-1 0,-6 1 0,7-1 0,-7 1 0,7-1 0,-7 1 0,7-1 0,-8 1 0,8-1 0,-7 1 0,7 7 0,-7-10 0,3 9 0,-4-15 0,0 4 0,0-6 0,0 1 0,3 0 0,-2 0 0,3 0 0,-4 0 0,0 0 0,0 4 0,0-3 0,0 3 0,0-4 0,0 4 0,0-3 0,0 3 0,0 0 0,0-3 0,0 4 0,0-1 0,0-3 0,0 6 0,0-6 0,0 3 0,0-4 0,0-1 0,0 1 0,0 0 0,0 0 0,0 0 0,0 0 0,0 0 0,0-7 0,0-9 0,-8 2 0,6-8 0,-6 5 0,8 0 0,0-3 0,-3 4 0,2-4 0,-7-1 0,4-5 0,-1-4 0,-3 3 0,3-9 0,-4 4 0,3-4 0,-2 4 0,7-4 0,-7 5 0,7-1 0,-7 1 0,7 1 0,-7-2 0,2-5 0,1 5 0,-4-3 0,4 8 0,0-3 0,-3-1 0,7 4 0,-7-3 0,3 9 0,-3-4 0,3 4 0,-2 0 0,2-4 0,-3 4 0,3-4 0,-3 3 0,4-2 0,-1 7 0,-3-7 0,7 2 0,-6 1 0,6 1 0,-2 4 0,-1 0 0,3 0 0,-6-3 0,6-2 0,-6 0 0,3 1 0,0 4 0,0 0 0,1 4 0,2-3 0,-6 3 0,2-1 0,1-2 0,0 3 0,1-1 0,-2-2 0,1 3 0,-3-4 0,6 0 0,-6 4 0,6-3 0,-6 6 0,6-3 0,-2 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11"/>
    </inkml:context>
    <inkml:brush xml:id="br0">
      <inkml:brushProperty name="width" value="0.1" units="cm"/>
      <inkml:brushProperty name="height" value="0.1" units="cm"/>
    </inkml:brush>
  </inkml:definitions>
  <inkml:trace contextRef="#ctx0" brushRef="#br0">1 1 24575,'13'0'0,"14"0"0,-6 0 0,19 0 0,-4 0 0,0 0 0,5 0 0,-11 0 0,10 5 0,-9 0 0,-6 4 0,1 1 0,-6-2 0,-1 1 0,3 0 0,-9 0 0,4-1 0,1 1 0,-5 0 0,4-1 0,-8 0 0,3-3 0,-4 2 0,0-6 0,-1 6 0,1-6 0,0 2 0,0-3 0,0 0 0,0 0 0,0 0 0,0 0 0,0 0 0,0 0 0,-1 0 0,1 0 0,0 0 0,0 0 0,0 0 0,0 0 0,0 0 0,0 0 0,0 0 0,-1 0 0,1 0 0,0 0 0,0 0 0,0 0 0,0 0 0,4 0 0,-3 0 0,8 0 0,-8 0 0,7 0 0,-7 0 0,7 0 0,-2 0 0,3 0 0,1 0 0,-1 0 0,6 0 0,-5 0 0,5 0 0,-6 0 0,1 0 0,4 0 0,-3-4 0,4 3 0,-6-3 0,1 4 0,-1 0 0,8 0 0,-5 0 0,5 0 0,-12 0 0,4 0 0,-8 0 0,3 0 0,-4 0 0,0 0 0,0 0 0,-1 0 0,1 0 0,0 0 0,0 0 0,4 0 0,-3 0 0,8 0 0,-8 0 0,7 0 0,-3 0 0,1 0 0,2 0 0,-3 0 0,5 0 0,-1 0 0,-4 0 0,4 0 0,1 0 0,1 0 0,3 0 0,4 0 0,-7 0 0,6 0 0,-7 4 0,-5-3 0,3 3 0,-2-4 0,-1 4 0,-1-3 0,-4 6 0,0-6 0,0 2 0,0-3 0,-4 4 0,3-4 0,-3 4 0,4-4 0,0 0 0,0 0 0,0 0 0,0 0 0,0 0 0,0 0 0,0 0 0,0 0 0,4 0 0,-3 0 0,7 0 0,-3 0 0,5 0 0,-1 0 0,1 0 0,-1 0 0,6 0 0,-4 0 0,3 0 0,-9 0 0,4 0 0,-4 0 0,5 0 0,-5 0 0,3 0 0,-7 0 0,8 0 0,-4 0 0,4 0 0,4 3 0,-7-2 0,6 3 0,-6-4 0,-1 0 0,3 0 0,-3 4 0,5-3 0,-1 3 0,1-4 0,4 0 0,-3 3 0,4-2 0,-6 3 0,1 0 0,-1-3 0,-4 3 0,4 0 0,-4-3 0,0 3 0,4-4 0,-4 0 0,4 4 0,-3-3 0,10 3 0,-9-4 0,6 3 0,-5-2 0,-2 6 0,3-6 0,-4 3 0,4 0 0,-8-3 0,3 6 0,-4-6 0,0 6 0,0-6 0,0 3 0,0-1 0,-1-2 0,1 3 0,0-1 0,0 2 0,0-1 0,0 3 0,0-6 0,0 6 0,0-3 0,7 5 0,-5-5 0,10 4 0,-11-7 0,7 7 0,-7-8 0,8 4 0,-8-4 0,7 4 0,-7-3 0,8 3 0,-8 0 0,7-3 0,-7 2 0,7 1 0,-2-3 0,3 7 0,1-7 0,-1 6 0,1-6 0,7 11 0,-6-10 0,7 10 0,-9-8 0,1 1 0,-1 3 0,1-7 0,-1 7 0,1-7 0,4 7 0,-3-3 0,3 4 0,1 0 0,-4 0 0,3 0 0,1 0 0,-5 0 0,10 1 0,-9-2 0,3 2 0,1-1 0,-5 3 0,5-1 0,-1 2 0,-3-5 0,9 2 0,-9 3 0,8-3 0,-8 3 0,8 1 0,5 4 0,-6-2 0,4 1 0,-17-9 0,-1 0 0,-4 0 0,0 0 0,0-3 0,-4 2 0,3-6 0,-6 6 0,3-3 0,-4 4 0,0 0 0,0 4 0,0-3 0,0 3 0,0-4 0,3 0 0,2 0 0,-1 0 0,3 0 0,-3-4 0,1-4 0,-2-4 0,-3-4 0,0 0 0,0 0 0,0 0 0,0 0 0,0 0 0,0 0 0,0 0 0,0-4 0,-3 3 0,-2-3 0,-3 0 0,0-1 0,-1-5 0,-4 1 0,4-1 0,-4 1 0,0-1 0,4 1 0,-4-1 0,4 1 0,1-1 0,-1 1 0,0 4 0,1-4 0,3 8 0,-2-7 0,2 7 0,-4-8 0,1 8 0,0-3 0,0 0 0,3 3 0,-2-7 0,2 7 0,-3-4 0,0 6 0,0-1 0,4 0 0,-3 0 0,2 0 0,1 0 0,-3 0 0,2 0 0,-2 0 0,2 1 0,-2-1 0,6 0 0,-6 0 0,6 0 0,-6-4 0,6 3 0,-7-8 0,3 4 0,-3-4 0,-1-1 0,1 5 0,-1-4 0,1 9 0,3-5 0,-2 5 0,3 1 0,-4-1 0,0 3 0,4-2 0,-4 6 0,4-2 0,0 6 0,4 2 0,1 3 0,2 0 0,1-1 0,0 1 0,0 5 0,3-5 0,-6 9 0,7-4 0,-3 10 0,0-5 0,3 5 0,-7-6 0,7 1 0,-7 4 0,7-3 0,-3 9 0,4-10 0,0 5 0,0-1 0,0-3 0,0 4 0,0-1 0,0-3 0,0 4 0,0-6 0,-1 1 0,1-1 0,-4-4 0,2-1 0,-2-4 0,-1 0 0,0 0 0,-4 0 0,3 0 0,-2 0 0,3 0 0,-1-4 0,-2 3 0,6-6 0,-3 6 0,4-6 0,0 6 0,0-3 0,0 4 0,0 0 0,4 4 0,-3-3 0,7 4 0,-7-5 0,4 0 0,-6 0 0,1 0 0,-3 0 0,2-4 0,-6 3 0,2-2 0,-3 2 0,0 1 0,4 0 0,0 0 0,4 0 0,0 4 0,0-3 0,-3 3 0,2-4 0,-6 0 0,6 0 0,-3-4 0,1 3 0,-2-2 0,1 3 0,-3 0 0,6-1 0,-7 1 0,8 0 0,-11-3 0,-2-5 0,-8-5 0,1 0 0,-4 2 0,7 3 0,-8 0 0,4 0 0,-5 0 0,5 0 0,-3 0 0,3 0 0,-5 0 0,5 0 0,-4 0 0,8 0 0,-3 0 0,0 3 0,3-2 0,-3 3 0,4 0 0,0 0 0,0 1 0,0-2 0,0 1 0,1-4 0,-1 4 0,0-4 0,0 3 0,0-2 0,0 6 0,0-6 0,4 6 0,-3-6 0,2 6 0,-3-2 0,1-1 0,2 3 0,-2-3 0,3 1 0,-1 2 0,-2-6 0,3 2 0,-4 1 0,0-3 0,0 6 0,0-7 0,1 7 0,-1-6 0,-5 7 0,4-4 0,-3 1 0,0 2 0,3-6 0,-7 7 0,7-3 0,-3 3 0,4-4 0,0 3 0,0-2 0,0-1 0,0 0 0,0-4 0,0 3 0,0-2 0,1 2 0,-1-3 0,0 0 0,0 0 0,0 0 0,0 0 0,0 0 0,0 0 0,0 0 0,0 0 0,1 0 0,-1 0 0,0 0 0,0 0 0,0 0 0,0 0 0,4 0 0,0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12"/>
    </inkml:context>
    <inkml:brush xml:id="br0">
      <inkml:brushProperty name="width" value="0.1" units="cm"/>
      <inkml:brushProperty name="height" value="0.1" units="cm"/>
    </inkml:brush>
  </inkml:definitions>
  <inkml:trace contextRef="#ctx0" brushRef="#br0">0 0 24575,'17'0'0,"-5"0"0,10 0 0,-12 0 0,11 0 0,-12 0 0,8 0 0,-4 0 0,0 0 0,-1 0 0,0 0 0,-3 0 0,4 0 0,-5 0 0,-1 0 0,1 0 0,0 0 0,0 0 0,4 0 0,-3 0 0,3 0 0,1 0 0,-4 0 0,7 0 0,-3 0 0,8 4 0,-7-4 0,2 7 0,-8-6 0,0 3 0,0-4 0,0 0 0,-1 0 0,1 3 0,0-2 0,0 3 0,0-1 0,0-2 0,0 3 0,0-1 0,0-2 0,0 3 0,-1-1 0,1-2 0,0 2 0,0 1 0,0-3 0,0 2 0,4-3 0,1 4 0,4 1 0,-5-1 0,5 0 0,-4 0 0,0 0 0,4 1 0,-4 3 0,4-4 0,1 5 0,-1-4 0,1 3 0,-1-7 0,1 7 0,-1-4 0,1 1 0,-1-1 0,1 0 0,7-3 0,-10 3 0,9-4 0,-10 0 0,3 0 0,1 0 0,-1 0 0,1 0 0,-5 0 0,3 0 0,-7 0 0,3 0 0,1 0 0,-4 0 0,3 0 0,-4 0 0,0 0 0,-1 0 0,1 0 0,0 0 0,-3-4 0,-2 0 0,-3 0 0,0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19.318"/>
    </inkml:context>
    <inkml:brush xml:id="br0">
      <inkml:brushProperty name="width" value="0.35" units="cm"/>
      <inkml:brushProperty name="height" value="0.35" units="cm"/>
    </inkml:brush>
  </inkml:definitions>
  <inkml:trace contextRef="#ctx0" brushRef="#br0">1 0 24575,'64'21'0,"-23"-8"0,7 19 0,-29-14 0,10 6 0,-4-4 0,1 9 0,3-3 0,-8 4 0,9 1 0,-9-1 0,4 0 0,1 7 0,-5-6 0,5 5 0,-7-7 0,-4-5 0,3 4 0,-4-9 0,1 4 0,1-5 0,-6-1 0,7 1 0,-7 0 0,7-1 0,-4 1 0,5 0 0,0 0 0,0-1 0,0 6 0,5-3 0,-3 8 0,4-3 0,-5-1 0,6 5 0,-6-10 0,5 5 0,-7-6 0,6-4 0,-4 3 0,9-2 0,4 10 0,-7-9 0,18 16 0,-10-9 0,8 16 0,-4-10 0,2 14 0,-7-15 0,6 10 0,-5 0 0,0 1 0,0 1 0,-5 2 0,-2-4 0,1 6 0,-5-8 0,12 21 0,-6-16 0,7 18 0,0-9 0,-1 2 0,-6-7 0,-2 3 0,1-10 0,1 6 0,1 0 0,-3-6 0,-6-3 0,-1-6 0,-3 0 0,2 0 0,-7 1 0,7-1 0,-7 0 0,2-5 0,1 4 0,-3-4 0,2 0 0,5 7 0,-8-12 0,7 7 0,-8-9 0,0 1 0,0 0 0,-1-5 0,1 4 0,-1-8 0,1 8 0,-1-8 0,1 7 0,-1-7 0,0 4 0,0-5 0,0 0 0,4 8 0,-3-6 0,7 6 0,-2-8 0,-1 1 0,4-4 0,-4 2 0,5-2 0,-1 0 0,1 3 0,-5-4 0,4 1 0,-8 2 0,4-2 0,-1-1 0,-3 3 0,3-2 0,1 3 0,0 0 0,0 1 0,4 0 0,-4-1 0,10 1 0,-4 0 0,4 1 0,-10-2 0,4 5 0,-4-4 0,5 4 0,-5-5 0,0 1 0,-1-1 0,-3 0 0,8 1 0,-8-1 0,3 1 0,0-5 0,-3 3 0,7-2 0,-7-1 0,3 3 0,-4-2 0,0-1 0,0 3 0,0-2 0,0-1 0,4 3 0,-3-2 0,3 0 0,-4-2 0,0 1 0,4-3 0,-7 6 0,2-30 0,-7 13 0,0-29 0,0 15 0,0-5 0,0 0 0,0-6 0,0 5 0,0-5 0,0 0 0,0 4 0,-4-10 0,3 5 0,-4-7 0,0 1 0,4 0 0,-4-1 0,1 1 0,2 0 0,-2 5 0,4-3 0,0 9 0,0-4 0,0 0 0,0 4 0,0 2 0,0 6 0,0 9 0,0 2 0,0 4 0,0 0 0,-4-4 0,-1-1 0,-3 1 0,-1-5 0,1 4 0,0-1 0,-1-2 0,1 7 0,-1-4 0,1 5 0,0 0 0,0 0 0,0-4 0,0 3 0,-1-8 0,5 8 0,-4-3 0,4 4 0,-1-4 0,-2 2 0,6-6 0,-6 7 0,2-8 0,1 8 0,-4-8 0,7 8 0,-7-3 0,7 4 0,-2 0 0,3-3 0,0 2 0,0-3 0,0 0 0,0 3 0,0-4 0,0 5 0,-4 0 0,0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21.071"/>
    </inkml:context>
    <inkml:brush xml:id="br0">
      <inkml:brushProperty name="width" value="0.35" units="cm"/>
      <inkml:brushProperty name="height" value="0.35" units="cm"/>
    </inkml:brush>
  </inkml:definitions>
  <inkml:trace contextRef="#ctx0" brushRef="#br0">1583 1 24575,'-29'0'0,"-2"0"0,1 0 0,-1 0 0,-16 0 0,14 0 0,-14 0 0,10 0 0,1 0 0,-11 0 0,8 0 0,-4 0 0,3 0 0,3 0 0,-5 0 0,5 0 0,2 0 0,0 0 0,-1 0 0,-6 0 0,5 0 0,-4 0 0,5 0 0,0 0 0,1 0 0,0 0 0,4 4 0,-4-3 0,0 8 0,4-7 0,-9 7 0,3-3 0,-5 0 0,-1 3 0,1-3 0,6 0 0,1 3 0,6-8 0,5 3 0,1-4 0,5 0 0,5 0 0,-3 0 0,3 0 0,0 0 0,1 0 0,4 0 0,0-3 0,-4 2 0,7-6 0,-2 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25.318"/>
    </inkml:context>
    <inkml:brush xml:id="br0">
      <inkml:brushProperty name="width" value="0.35" units="cm"/>
      <inkml:brushProperty name="height" value="0.35" units="cm"/>
    </inkml:brush>
  </inkml:definitions>
  <inkml:trace contextRef="#ctx0" brushRef="#br0">273 2644 24575,'-21'42'0,"-11"-3"0,2 4 0,-2-15 0,-4-1 0,16-10 0,-14-2 0,15-5 0,-4-1 0,10-9 0,4-8 0,6-13 0,3-10 0,0-18 0,0 11 0,0-16 0,0 15 0,0-16 0,0 17 0,4-10 0,2 18 0,-1-5 0,4 11 0,1-10 0,1 3 0,8-6 0,-2-4 0,1 16 0,3-15 0,-1 9 0,0-6 0,1-3 0,-1 9 0,-4-4 0,2 6 0,-3 0 0,0 0 0,4-1 0,-9 6 0,7 2 0,-7 4 0,3 0 0,0 1 0,-3-1 0,6-8 0,-6 7 0,3-7 0,0 12 0,-3-3 0,2 4 0,-3-5 0,0 0 0,4 5 0,-3-4 0,2 7 0,1-6 0,-4 7 0,8-8 0,-8 4 0,8-1 0,-3-3 0,-1 3 0,4-3 0,-7-1 0,7 0 0,-8 5 0,4-4 0,-5 8 0,1-8 0,-5 8 0,4-3 0,-4 4 0,1-4 0,2 3 0,-3-4 0,1 1 0,2 3 0,-3-8 0,5 8 0,-5-7 0,3 7 0,-6-4 0,6 5 0,-6 0 0,6 0 0,-6-4 0,6 3 0,-6-3 0,7-1 0,-4 4 0,5-7 0,-4 2 0,3-3 0,-4-1 0,5 0 0,1-5 0,-1-1 0,0 0 0,1-4 0,-1 9 0,0-3 0,0 4 0,0 0 0,0 0 0,-1 1 0,1-1 0,0 0 0,0 1 0,0-1 0,0 0 0,3 0 0,-2 1 0,3-1 0,-4 5 0,3-4 0,-3 8 0,4-3 0,-5 4 0,0 0 0,0-5 0,0 4 0,0-3 0,0 4 0,0 0 0,0 0 0,0 0 0,0 0 0,4-4 0,-7 4 0,6-4 0,-6 0 0,-1 3 0,4-8 0,-7 4 0,7-5 0,-3 5 0,-1-4 0,4 8 0,-8-4 0,8 1 0,-7 3 0,6 0 0,-2-1 0,3 4 0,0-5 0,-4 3 0,4-5 0,-7 4 0,3-7 0,-1 7 0,-2-8 0,3 4 0,-1-1 0,-2 2 0,7 0 0,-7 3 0,6-4 0,-6 5 0,6 0 0,1 4 0,-3-3 0,6 2 0,-7-3 0,1 0 0,2 0 0,-3 0 0,1 0 0,-2-3 0,1 5 0,0-4 0,4 2 0,1-5 0,-1 0 0,-3 1 0,2-1 0,-2 4 0,3-3 0,1 0 0,-1 3 0,0 0 0,-4 2 0,4 2 0,-30 1 0,16 0 0,-26 4 0,19 0 0,-5 0 0,5 0 0,-4 0 0,-1 0 0,-1 0 0,-4 0 0,0 0 0,4 0 0,-4 0 0,6 0 0,-1 0 0,0 0 0,1 0 0,-1 0 0,0 0 0,5 0 0,-4 4 0,4-3 0,-5 3 0,5-4 0,-4 0 0,4 0 0,-1 4 0,-2-3 0,6 2 0,-6 1 0,7 1 0,-8 3 0,4 1 0,-1-4 0,-2 3 0,7-4 0,-8 5 0,8-5 0,-8 4 0,8-7 0,-3 7 0,0-7 0,3 2 0,-7 1 0,3-3 0,0 6 0,1-6 0,-1 6 0,4-6 0,-3 7 0,0-4 0,2 5 0,-6-5 0,7 3 0,-8-6 0,8 6 0,-3-6 0,-1 3 0,4-4 0,-3 0 0,4 0 0,0 0 0,-3 0 0,2 0 0,-7 0 0,7 0 0,-4 0 0,5 0 0,0 0 0,-3 0 0,2 0 0,-3 0 0,4 0 0,0 0 0,-3 0 0,2 0 0,-3 0 0,4 0 0,0 0 0,-3 0 0,2 0 0,-3 0 0,4 0 0,1 0 0,-5 3 0,3-2 0,-2 6 0,6-2 0,-2 3 0,3 0 0,-4-4 0,0 3 0,0-2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27.390"/>
    </inkml:context>
    <inkml:brush xml:id="br0">
      <inkml:brushProperty name="width" value="0.35" units="cm"/>
      <inkml:brushProperty name="height" value="0.35" units="cm"/>
    </inkml:brush>
  </inkml:definitions>
  <inkml:trace contextRef="#ctx0" brushRef="#br0">1 1 24575,'0'32'0,"0"0"0,0-2 0,0-1 0,0 0 0,0 0 0,0 6 0,0-4 0,0-2 0,4-1 0,-3-4 0,8 6 0,-8-1 0,3 0 0,-4-5 0,5 4 0,-4-4 0,3 0 0,-4-1 0,0-6 0,0 1 0,4 5 0,-3-4 0,4 4 0,-5-6 0,0 1 0,0 0 0,0-1 0,3-3 0,-2 2 0,3-6 0,-4 6 0,0-7 0,0 4 0,0-5 0,3 0 0,-2 7 0,3-5 0,-4 6 0,3-8 0,-2 5 0,3-4 0,-4 3 0,0-4 0,0 0 0,3 3 0,-2-2 0,3 3 0,-1-4 0,-2 0 0,6 0 0,-2 3 0,3-2 0,-4 3 0,4 0 0,-4-3 0,5 8 0,-1-8 0,1 8 0,-1-8 0,0 3 0,0-4 0,-3 0 0,2 0 0,-3 0 0,4 0 0,-3 0 0,-2 0 0,-3 3 0,0 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31.428"/>
    </inkml:context>
    <inkml:brush xml:id="br0">
      <inkml:brushProperty name="width" value="0.35" units="cm"/>
      <inkml:brushProperty name="height" value="0.35" units="cm"/>
    </inkml:brush>
  </inkml:definitions>
  <inkml:trace contextRef="#ctx0" brushRef="#br0">1 514 24575,'45'0'0,"-3"0"0,-13 0 0,-5 0 0,4 0 0,2 0 0,13 0 0,8 0 0,-7 0 0,10 0 0,-21 0 0,21 5 0,-10-3 0,14 8 0,-1-4 0,0 6 0,0-1 0,-6 0 0,-2-5 0,-7 4 0,0-4 0,-5-1 0,-2 4 0,-6-7 0,0 6 0,6-7 0,-4 4 0,4-1 0,-6-3 0,6 3 0,-5 1 0,11-4 0,-4 3 0,5 1 0,0-4 0,-5 8 0,3-8 0,-3 8 0,-1-8 0,5 9 0,-4-9 0,-1 8 0,18-4 0,-15 1 0,11 2 0,-15-2 0,0-1 0,-5 4 0,5-8 0,0 8 0,-4-4 0,10 6 0,-11-2 0,5 2 0,-5-6 0,-1 4 0,0-4 0,0 0 0,0 4 0,-5-4 0,4 0 0,-9-1 0,9 1 0,-9-4 0,22 3 0,-14 0 0,10-3 0,-9 8 0,-4-8 0,0 7 0,4-7 0,-9 7 0,4-7 0,-6 3 0,1 0 0,0-3 0,0 3 0,-1-4 0,6 0 0,-4 0 0,4 4 0,0-3 0,-4 3 0,8-4 0,-8 0 0,9 4 0,-9-3 0,9 4 0,-9-2 0,9-2 0,-9 3 0,4 0 0,7 1 0,-9 0 0,10 3 0,-13-7 0,-1 7 0,1-3 0,0 0 0,0 3 0,-5-4 0,4 5 0,-4-1 0,0 1 0,4-4 0,-8 2 0,8-6 0,-4 6 0,0-2 0,0-1 0,-5 4 0,0-4 0,0 0 0,0 4 0,3-4 0,-2 0 0,3 4 0,-4-4 0,0 0 0,0 7 0,0-6 0,0 7 0,0-4 0,0 0 0,0 0 0,0 0 0,0 0 0,0 0 0,0 0 0,0 0 0,0-4 0,0 0 0,3-4 0,-2 0 0,3 0 0,-4 4 0,0 0 0,0 0 0,0 4 0,0-4 0,0 0 0,3 0 0,-2-4 0,3 3 0,-4-2 0,0 3 0,3-1 0,-2 2 0,3 3 0,-4-4 0,0 3 0,0-2 0,0-1 0,0 3 0,0-6 0,3 3 0,-6 3 0,2-2 0,-21-22 0,10 6 0,-14-20 0,14 19 0,-5-1 0,1 0 0,-1-5 0,0-5 0,0 4 0,-1-9 0,-3 9 0,3-8 0,-4 3 0,1-1 0,3-2 0,-3 8 0,3-9 0,-3 9 0,3-4 0,-3 5 0,4 1 0,0-1 0,1 0 0,-1 5 0,0-4 0,1 8 0,-4-8 0,2 4 0,-3-5 0,5 5 0,-1-4 0,1 4 0,-1-5 0,0 5 0,1 1 0,0-4 0,0 1 0,-1-2 0,1 1 0,-5 2 0,3-3 0,-2-1 0,3 0 0,0 1 0,4 3 0,-3-2 0,4 6 0,-5-2 0,5 0 0,0 3 0,1-4 0,2 1 0,-6 3 0,6-3 0,-7-1 0,7 4 0,-7-7 0,7 2 0,-2 1 0,-1-4 0,3 8 0,-7-3 0,7 0 0,-2 3 0,-1-4 0,3 5 0,-2 0 0,-1-4 0,3 3 0,-7-3 0,7-1 0,-6 0 0,6 0 0,-7-4 0,7 8 0,-6-4 0,6 5 0,-6 0 0,2-3 0,1 2 0,-3-2 0,2 3 0,1 0 0,-3 0 0,6 0 0,-3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33.678"/>
    </inkml:context>
    <inkml:brush xml:id="br0">
      <inkml:brushProperty name="width" value="0.35" units="cm"/>
      <inkml:brushProperty name="height" value="0.35" units="cm"/>
    </inkml:brush>
  </inkml:definitions>
  <inkml:trace contextRef="#ctx0" brushRef="#br0">1093 0 24575,'-34'0'0,"4"0"0,12 0 0,-5 0 0,4 4 0,-4 1 0,6 0 0,-1 3 0,0-7 0,5 3 0,-4-4 0,4 0 0,-1 3 0,-2-2 0,2 3 0,1-4 0,-4 0 0,8 0 0,-3 0 0,0 0 0,3 0 0,-4 0 0,5 3 0,0-2 0,-3 6 0,2-6 0,1 6 0,1-2 0,-1 3 0,-1 0 0,-3-4 0,4 3 0,0-6 0,0 6 0,-3-6 0,2 3 0,-7 0 0,7-3 0,-3 3 0,4-1 0,0-2 0,0 6 0,-5-6 0,4 6 0,-3-2 0,4-1 0,0 3 0,-4-6 0,3 6 0,-4-2 0,5-1 0,-4 4 0,3-7 0,-3 6 0,-1-6 0,4 6 0,-3-6 0,0 3 0,3-4 0,-8 0 0,8 3 0,-8-2 0,8 3 0,-3-4 0,4 0 0,-4 3 0,2-2 0,-2 3 0,0 0 0,3-3 0,-4 3 0,5 0 0,0-3 0,0 6 0,-3-6 0,2 6 0,-3-6 0,4 2 0,1-3 0,-5 4 0,3 0 0,-2 1 0,3-2 0,0 1 0,-4-3 0,7 6 0,-10-3 0,10 4 0,-6 0 0,3 0 0,0 0 0,0-3 0,0 2 0,0-3 0,0 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1:56.410"/>
    </inkml:context>
    <inkml:brush xml:id="br0">
      <inkml:brushProperty name="width" value="0.35" units="cm"/>
      <inkml:brushProperty name="height" value="0.35" units="cm"/>
      <inkml:brushProperty name="color" value="#FFFFFF"/>
    </inkml:brush>
  </inkml:definitions>
  <inkml:trace contextRef="#ctx0" brushRef="#br0">1 138 24575,'24'0'0,"-4"0"0,-7 0 0,-5 0 0,5 0 0,-5 0 0,4 0 0,6 0 0,1 0 0,3 0 0,-4 0 0,-1 0 0,1 0 0,-1 0 0,1 0 0,-1 0 0,1 0 0,-1 0 0,1 0 0,-1 4 0,-4-3 0,4 7 0,-8-7 0,7 2 0,-7 1 0,3-3 0,-4 2 0,0-3 0,4 4 0,-4 0 0,4 1 0,-4 2 0,0-6 0,-1 6 0,9-3 0,-2 1 0,7 3 0,-8-7 0,4 2 0,-4 1 0,5-3 0,-1 3 0,1-4 0,-1 4 0,1-3 0,-1 3 0,6-4 0,-5 0 0,5 0 0,-6 0 0,1 0 0,-1 0 0,1 4 0,-1-3 0,1 3 0,4-4 0,-3 4 0,4-3 0,-1 7 0,-3-7 0,8 7 0,-8-7 0,4 8 0,-6-9 0,1 4 0,-1 0 0,-4 1 0,4 0 0,-8 2 0,3-7 0,-4 7 0,0-6 0,3 6 0,-2-6 0,2 3 0,-3-1 0,0-2 0,-4 13 0,0-8 0,-4 9 0,0-7 0,0 4 0,-4 1 0,-1 10 0,-14 2 0,3-1 0,-8 5 0,6-11 0,-5 6 0,4-11 0,-8 1 0,8-5 0,-3 0 0,4 0 0,1-4 0,-1-1 0,1-4 0,3 0 0,-2 0 0,7 0 0,-7 0 0,7 0 0,-4 0 0,6 0 0,-1 0 0,-4 0 0,3 0 0,-2-4 0,3 0 0,0-4 0,29 3 0,1 2 0,21-1 0,-3-2 0,-4-4 0,13-6 0,-6 4 0,5-8 0,-6 8 0,0-8 0,-6 9 0,-2-3 0,-5 4 0,-5 5 0,-6-3 0,-1 3 0,-8 1 0,3-4 0,-4 4 0,0-4 0,0 0 0,-1 4 0,1-3 0,0 2 0,0-3 0,0 0 0,0 1 0,0 2 0,0-2 0,0 3 0,4-1 0,-3-2 0,7 3 0,-7-4 0,15-5 0,-13 4 0,13 0 0,-15 2 0,8 3 0,-8-4 0,7 3 0,-7-2 0,8 2 0,-8-3 0,7 3 0,-3-2 0,0 3 0,4-5 0,-8 1 0,7-1 0,-6-3 0,6 2 0,-6-2 0,2-1 0,0 4 0,-2-7 0,2 6 0,-3-2 0,-2 4 0,1 0 0,0 0 0,0 0 0,0 1 0,0-1 0,0 0 0,-4 0 0,3 0 0,-2 0 0,3 4 0,-1-3 0,1 6 0,4-3 0,-3 4 0,2 0 0,-3 0 0,0 0 0,3 0 0,-2 0 0,2 0 0,-3 0 0,1 13 0,-1-2 0,1 12 0,0-6 0,0 1 0,0 4 0,0-3 0,0 3 0,0-4 0,0-1 0,-1 1 0,1-1 0,-4 6 0,3-4 0,-7 8 0,3-3 0,-4 5 0,0-1 0,0 1 0,0 0 0,0 0 0,0 0 0,0-1 0,0 1 0,0 0 0,0 0 0,0 0 0,0-6 0,0 5 0,0-9 0,0 3 0,0-4 0,0-1 0,0 1 0,0-1 0,0-4 0,0 4 0,0-4 0,3 0 0,1-1 0,4-4 0,1 4 0,-1-3 0,0 4 0,8-2 0,-2-5 0,2 5 0,-3-7 0,-1 0 0,-3 0 0,3-4 0,-4 0 0,0 0 0,0-8 0,-4-12 0,-1-1 0,2-18 0,-4 8 0,4-10 0,-5-1 0,0 0 0,0 6 0,0-4 0,0 4 0,0 0 0,0-5 0,0 11 0,0-5 0,0 12 0,0-5 0,0 9 0,0-3 0,0-1 0,0 5 0,0-5 0,0 1 0,0 3 0,0-9 0,0 10 0,0-5 0,0 6 0,-4 3 0,4-2 0,-4 7 0,4-7 0,0 7 0,0-4 0,-12 42 0,9 1 0,-14 41 0,15-5 0,-9 15 0,4 2-709,0 8 709,0-41 0,2 0 0,3 27-280,-4 19 280,6-28 0,0 21 0,0-21 0,0-3 0,0-17 0,0-12 0,0-1 699,0-16-699,0-1 290,0-11-290,0 1 0,0 4 0,0-3 0,0 2 0,0 1 0,0-3 0,0 3 0,0-4 0,0 0 0,0 3 0,3-2 0,-2 3 0,6-5 0,1-2 0,1-2 0,2-3 0,-3 0 0,1-12 0,0-4 0,0-13 0,1-6 0,-4-1 0,-2-6 0,-4 6 0,5-4 0,-4 4 0,4 0 0,-5-4 0,0 10 0,0-11 0,0 5 0,0-6 0,0 6 0,0-4 0,0 4 0,0 0 0,0 1 0,0 7 0,0 4 0,0 1 0,0 10 0,0-3 0,0 7 0,0-3 0,0 4 0,-21 29 0,-4 2 0,-16 28 0,4-12 0,-17 13 0,13-22 0,-33 31 0,15-29 0,3 10 0,2-15 0,16-1 0,-4-3 0,5 3 0,7-11 0,8 2 0,8-8 0,2 4 0,4-5 0,0-1 0,1-2 0,-1-2 0,-4-3 0,3-7 0,-2 1 0,2-10 0,4 2 0,-3-8 0,3-2 0,-5-10 0,0-2 0,-1-20 0,-1-3 0,-6-22 0,4-2 0,-4 14 0,6-9 0,-4 27 0,8-13 0,-7 14 0,10 7 0,-5 9 0,5 14 0,-3 3 0,7 16 0,-3 22 0,4-4 0,0 16 0,4-15 0,2 4 0,3 2 0,0 5 0,5-1 0,1 1 0,4-5 0,4-1 0,1-4 0,-1-5 0,5 0 0,-4-9 0,0-1 0,-2-4 0,-4 0 0,-1-8 0,1-6 0,-4-10 0,0-5 0,-4-5 0,0 3 0,0-3 0,0-1 0,-5 10 0,0-8 0,-5 18 0,0-6 0,0 12 0,0-3 0,12 41 0,-9 1 0,8 36 0,-11 6 0,0-5 0,0 22 0,0-6 0,0-7 0,0 11 0,0-19 0,0 13 0,0-22 0,0-4 0,-4-24 0,-1-2 0,1-16 0,-4-1 0,4-4 0,-4-4 0,4 8 0,0-7 0,4 17 0,0-8 0,0 14 0,0-5 0,0 6 0,0-5 0,0 3 0,0-12 0,4 6 0,0-12 0,5 4 0,-1-6 0,-1 1 0,1 0 0,0 0 0,0 0 0,0 0 0,0 0 0,-4 0 0,3 0 0,-2 0 0,-1-1 0,3 1 0,-30-11 0,13-4 0,-29-7 0,20-3 0,-8 3 0,7-9 0,-9-3 0,2-10 0,2 9 0,-7-20 0,12 20 0,-13-21 0,7 16 0,-2-10 0,-3 3 0,9 3 0,-3 0 0,5 7 0,2 5 0,-1-3 0,5 8 0,1-4 0,0 10 0,7-4 0,-5 8 0,7-3 0,-5 0 0,1-2 0,-5 1 0,4-4 0,-4 4 0,0-1 0,4-3 0,-4 8 0,5-3 0,0 8 0,0-3 0,4 25 0,0-8 0,4 19 0,4-11 0,5-1 0,1 1 0,2-1 0,-3 1 0,4-5 0,-3 4 0,2-8 0,-4 3 0,0-4 0,0 0 0,0 0 0,0 0 0,0 0 0,0 4 0,0-3 0,0 3 0,0 0 0,0-3 0,1 3 0,-5-4 0,0 0 0,-4 4 0,-8-3 0,-2 3 0,-7-4 0,-6 6 0,4-4 0,-3 3 0,4 0 0,1-4 0,-1 4 0,1-4 0,-1 0 0,1-1 0,4 1 0,0-1 0,6 0 0,-1 0 0,0 0 0,3 0 0,2-1 0,3 5 0,0-3 0,3 2 0,2-3 0,3 0 0,4 0 0,1 0 0,0-3 0,4 3 0,-4-3 0,0 3 0,9 1 0,-8 0 0,14 0 0,-10 0 0,10 1 0,-9-1 0,8 0 0,-8 0 0,3 0 0,-4 0 0,-5-4 0,-1 2 0,0-6 0,-3 6 0,4-6 0,-6 6 0,1-3 0,-3 4 0,2 0 0,-6 0 0,6 0 0,-25-4 0,3 0 0,-20-4 0,7 0 0,-1 0 0,0 0 0,0 0 0,5 0 0,-3 0 0,8 0 0,-3 0 0,8 0 0,2 0 0,4 3 0,0 5 0,4 1 0,1 2 0,6-3 0,-2 0 0,10 0 0,-6 0 0,6 0 0,-3 0 0,0 0 0,0-1 0,0 1 0,0 0 0,0 0 0,-4 0 0,-1 0 0,-3 3 0,0-2 0,0 3 0,0-5 0,0 6 0,0 0 0,4 4 0,1-3 0,4 2 0,-5-7 0,3 3 0,-2-4 0,-1 0 0,-19 0 0,7 0 0,-14 0 0,14 0 0,0-1 0,0 1 0,0-3 0,0 2 0,28-6 0,-14 2 0,20 1 0,-19 0 0,-6 4 0,9 3 0,-8-2 0,9-1 0,-7 3 0,0-6 0,7 6 0,-9-3 0,8-4 0,-9 7 0,3-2 0,-4 3 0,0 0 0,-7-8 0,-2-1 0,-4-3 0,2 0 0,3 0 0,0 0 0,0-7 0,4-1 0,0-5 0,1 5 0,-1 1 0,-4-1 0,3 0 0,2-4 0,-1 4 0,3 1 0,-6-1 0,3 0 0,0 0 0,-3 0 0,6 0 0,-6 0 0,2 0 0,1 0 0,-3 0 0,6 1 0,-10-1 0,6 3 0,-6 2 0,3-1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18.020"/>
    </inkml:context>
    <inkml:brush xml:id="br0">
      <inkml:brushProperty name="width" value="0.1" units="cm"/>
      <inkml:brushProperty name="height" value="0.1" units="cm"/>
    </inkml:brush>
  </inkml:definitions>
  <inkml:trace contextRef="#ctx0" brushRef="#br0">1413 197 24575,'-27'0'0,"5"0"0,-1 0 0,1 0 0,-8 0 0,0 0 0,-5 0 0,7 0 0,-1 0 0,0 0 0,0 0 0,6 0 0,-5 0 0,14 0 0,-8 0 0,9 0 0,0 0 0,-4 0 0,8 0 0,-3 0 0,0 0 0,3 0 0,-3 0 0,4 0 0,0 0 0,0 0 0,0 0 0,0 0 0,0 0 0,0 0 0,-4 0 0,3 0 0,-3 0 0,4 0 0,-4 0 0,3 0 0,-7 0 0,3 0 0,-1 0 0,-2 0 0,3 0 0,-5 0 0,1 0 0,-1-4 0,1-1 0,-1 1 0,5 0 0,-4 0 0,9 3 0,-5-3 0,5 0 0,-4 4 0,3-4 0,-3 4 0,4-3 0,0 2 0,0-3 0,-4 0 0,3 3 0,-3-3 0,-3 4 0,5-3 0,-6 2 0,8-3 0,0 4 0,0 0 0,-4-3 0,3 2 0,-3-3 0,0 4 0,-1-4 0,-1 3 0,-2-7 0,3 7 0,-5-7 0,1 3 0,-1-3 0,-4-1 0,3 0 0,-4 0 0,6 0 0,-1 0 0,1 0 0,-1 1 0,5 3 0,1-3 0,4 8 0,0-7 0,0 6 0,1-3 0,-1 1 0,0 2 0,0-3 0,0 4 0,0 0 0,0 0 0,0 0 0,0 0 0,0 0 0,1 0 0,-1 0 0,7 0 0,13 0 0,-1 4 0,12 1 0,-17-1 0,1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48.926"/>
    </inkml:context>
    <inkml:brush xml:id="br0">
      <inkml:brushProperty name="width" value="0.1" units="cm"/>
      <inkml:brushProperty name="height" value="0.1" units="cm"/>
    </inkml:brush>
  </inkml:definitions>
  <inkml:trace contextRef="#ctx0" brushRef="#br0">0 1 24575,'0'31'0,"4"-9"0,0-6 0,1-8 0,-2 0 0,1-4 0,-3 3 0,6-2 0,-3 3 0,4 0 0,0-4 0,0 3 0,0-2 0,5-1 0,-4 3 0,7-6 0,-6 6 0,2-6 0,0 3 0,-3-4 0,4 0 0,-5 0 0,0 0 0,-4 3 0,3-2 0,-6 6 0,6-2 0,-3 3 0,1 0 0,-2 0 0,1-4 0,0 3 0,1-2 0,2-1 0,-3 3 0,4-2 0,0 3 0,0 0 0,0-4 0,0 3 0,0-2 0,0 3 0,0 0 0,0 0 0,0 0 0,0 0 0,0 0 0,0 0 0,0 0 0,0 0 0,0 0 0,0 0 0,0 0 0,0 0 0,0 0 0,0 0 0,0 0 0,0-1 0,1 6 0,-1-4 0,-3 8 0,2-4 0,-2 0 0,3 4 0,1-4 0,0 5 0,-1-5 0,1 9 0,0-7 0,0 8 0,0-6 0,0 1 0,0 0 0,0-1 0,-1-3 0,1 2 0,-1-7 0,0 12 0,-3-11 0,2 6 0,-6-9 0,2 1 0,1 0 0,-3 0 0,6-3 0,-6 2 0,6-3 0,-3 4 0,1 0 0,2 0 0,-3 0 0,1 0 0,2-3 0,-3 2 0,4-3 0,0 4 0,0 0 0,0 0 0,0 0 0,0 0 0,0 0 0,0 0 0,0-3 0,0 2 0,0-3 0,0 4 0,0 0 0,0 0 0,0 0 0,0 0 0,0 0 0,0 0 0,0 0 0,0 0 0,0 0 0,0 0 0,0-3 0,0 2 0,0-3 0,-3 4 0,2-3 0,-3 2 0,1-3 0,2 1 0,-3 2 0,4-3 0,-3 4 0,2-3 0,-3 2 0,4-3 0,0 4 0,0-3 0,-4 2 0,4-6 0,-8-1 0,4-5 0,-4-3 0,0 0 0,0 0 0,0 0 0,0 0 0,0-4 0,0 3 0,0-3 0,0 4 0,0 0 0,0-5 0,0 4 0,0-7 0,0 7 0,0-8 0,0 8 0,0-8 0,0 4 0,0-1 0,0-2 0,0 7 0,0-4 0,0 5 0,0-4 0,0 3 0,-4-3 0,4 4 0,-4-5 0,0 4 0,4-3 0,-8 4 0,8 0 0,-4 0 0,1 4 0,2-4 0,-6 8 0,6-8 0,-6 8 0,6-8 0,-6 4 0,6-4 0,-6 0 0,6 0 0,-3 0 0,1 4 0,2-3 0,-3 2 0,4-3 0,0 0 0,-3 4 0,2-3 0,-3 2 0,4-3 0,0 0 0,0 0 0,0 7 0,0 9 0,0 2 0,0 5 0,0-7 0,0 4 0,0 2 0,0-1 0,0 4 0,0-4 0,0 5 0,0 0 0,0-1 0,0-3 0,0 2 0,0-7 0,0 8 0,0-8 0,0 3 0,0-4 0,0 5 0,0-4 0,0 3 0,0 0 0,0-2 0,0 6 0,0-7 0,0 4 0,0-1 0,0-3 0,0 3 0,0-4 0,0 5 0,0-4 0,0 3 0,0-4 0,0 0 0,0 0 0,4-4 0,-3 3 0,2-2 0,1-1 0,-3 3 0,6-6 0,-3 3 0,1-1 0,2 2 0,-3-1 0,1 3 0,2-6 0,-6 6 0,6-2 0,-7 3 0,8 0 0,-8 0 0,8 0 0,-4 0 0,0 0 0,4-4 0,-4 3 0,0-2 0,4 3 0,-4 0 0,4-4 0,-4 3 0,0-9 0,-4-3 0,0-4 0,0-2 0,-4 6 0,4-2 0,-8 6 0,4-2 0,0-1 0,-4 3 0,4-2 0,0-1 0,-4 3 0,4-2 0,-4 3 0,0-4 0,0 3 0,0-2 0,0 3 0,0 0 0,0 0 0,0 0 0,0 0 0,0 0 0,0 0 0,0 0 0,0 0 0,0 0 0,0 0 0,0 0 0,0 0 0,0-4 0,0 3 0,0-2 0,0 3 0,0 0 0,0-4 0,0 3 0,0-2 0,0 3 0,0 0 0,0 0 0,0 0 0,0 0 0,0-4 0,0 3 0,0-2 0,0-1 0,0 3 0,0-2 0,0 3 0,0 0 0,0 0 0,0 0 0,0 0 0,0 0 0,4-4 0,-3 3 0,2-2 0,-3 3 0,0-4 0,0 3 0,0-2 0,0-1 0,0 3 0,0-2 0,0 3 0,4-4 0,-3 3 0,2-2 0,-3 3 0,0 0 0,0 0 0,0 0 0,0 0 0,0 0 0,0 0 0,0-4 0,0 3 0,0-2 0,4-1 0,-3 3 0,6-2 0,-3 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2:39.180"/>
    </inkml:context>
    <inkml:brush xml:id="br0">
      <inkml:brushProperty name="width" value="0.35" units="cm"/>
      <inkml:brushProperty name="height" value="0.35" units="cm"/>
      <inkml:brushProperty name="color" value="#FFFFFF"/>
    </inkml:brush>
  </inkml:definitions>
  <inkml:trace contextRef="#ctx0" brushRef="#br0">0 81 24575,'36'0'0,"-7"0"0,11 0 0,-18 0 0,23 0 0,-20 0 0,30 0 0,-27 0 0,32 0 0,-28 0 0,11 5 0,-8-4 0,-1 8 0,-4-4 0,5 1 0,-6 2 0,-6-7 0,0 4 0,-6-1 0,1-3 0,-1 2 0,-3-3 0,2 0 0,-3 0 0,5 0 0,-1 0 0,1 0 0,-1 0 0,1 4 0,4-3 0,-3 3 0,4 0 0,-10 1 0,3-1 0,2 4 0,-3-3 0,6 4 0,-12-1 0,4 0 0,-6 0 0,1 0 0,-3 0 0,-2 0 0,-3 3 0,0-2 0,0 2 0,0 1 0,0 2 0,0 3 0,0 6 0,0 0 0,0 1 0,0-1 0,4-6 0,1 1 0,4-1 0,-1 1 0,1-5 0,-1 3 0,0-7 0,5 8 0,0-8 0,1 7 0,2-6 0,-2 7 0,3-8 0,-3 4 0,2-5 0,-7 0 0,3 1 0,-4-1 0,-3-1 0,-26-2 0,2-2 0,-21-3 0,11-4 0,-5-2 0,-2-8 0,0 2 0,1-6 0,1 6 0,8-1 0,-2 0 0,6 2 0,3-1 0,-4 6 0,10-1 0,1 6 0,4-2 0,0 3 0,-8 0 0,2-4 0,-2 3 0,-1-3 0,4 4 0,-5 0 0,1 0 0,4 0 0,-4 0 0,8 0 0,-3 0 0,4 0 0,0 3 0,-3 2 0,6 3 0,-2 0 0,7 7 0,0-1 0,0 12 0,4 4 0,7 6 0,5 6 0,4-6 0,1 4 0,-1-4 0,-4 0 0,3-1 0,9 8 0,-10-11 0,13 11 0,-9-7 0,-2-5 0,19 19 0,-21-23 0,17 11 0,-20-21 0,8 2 0,-6-6 0,-4 0 0,0-5 0,-5 0 0,-1-4 0,1 0 0,4-4 0,1-8 0,4-2 0,6-14 0,-3 0 0,10-7 0,-4 1 0,1-6 0,-3 5 0,-4-4 0,0 6 0,-6 6 0,-1 0 0,-4 6 0,-4-1 0,-1-4 0,-4 7 0,0-6 0,0 3 0,0 3 0,-4-6 0,-5 7 0,0 1 0,-3 1 0,4 8 0,0-3 0,0 6 0,-3-3 0,2 4 0,1 11 0,5 0 0,3 10 0,0 2 0,0-5 0,0 10 0,0-9 0,0 3 0,0-4 0,7-1 0,14 2 0,16 1 0,1 1 0,9 0 0,-5 0 0,8-4 0,7-1 0,-1-5 0,-6 0 0,-7 0 0,-9-6 0,-10 0 0,-1-5 0,-10 0 0,-1 0 0,-4 0 0,0 0 0,-4-19 0,0 6 0,-9-21 0,1 16 0,-6-10 0,5 4 0,-3 0 0,3-3 0,0 8 0,-3 1 0,3 1 0,-3 9 0,3-5 0,-2 5 0,7 1 0,-7-1 0,2 0 0,1-4 0,-3 3 0,2-4 0,-3 6 0,1-1 0,-6-1 0,4 5 0,-7 0 0,3 0 0,0 3 0,-4-3 0,8 4 0,-7 0 0,2 0 0,1 0 0,1 4 0,3 9 0,1 2 0,3 12 0,1 3 0,4 0 0,0 11 0,0-5 0,0 5 0,0-5 0,0 11 0,4-15 0,1 9 0,16 0 0,-5-18 0,9 16 0,-1-18 0,-4 3 0,3 0 0,-5-10 0,4-1 0,1-5 0,0-2 0,-2-3 0,-8-3 0,9 0 0,-8 0 0,9 0 0,-6 0 0,1 0 0,-5 0 0,3 0 0,-2 0 0,3 0 0,-4 0 0,4 0 0,-8 0 0,3 0 0,-4 0 0,0 0 0,3 0 0,-2 0 0,-19-17 0,1 4 0,-19-10 0,5 5 0,4 4 0,-8 0 0,-3-4 0,0 2 0,1 1 0,6 2 0,6 4 0,-1 0 0,5 1 0,1 3 0,4-2 0,3 3 0,5-8 0,5 4 0,3 0 0,3 4 0,-2 4 0,2 0 0,-3 0 0,4 0 0,-3 0 0,8 0 0,-8 4 0,3 0 0,-4 4 0,0 0 0,0 0 0,-1 0 0,-2 0 0,-2 4 0,1 1 0,-3 0 0,3 4 0,-4-4 0,0 4 0,0 1 0,4-1 0,1 1 0,4-1 0,-1-3 0,-3 2 0,2-7 0,-3 3 0,4-4 0,0-4 0,0 0 0,3-4 0,-2 3 0,2-2 0,-3 6 0,0-6 0,0 6 0,0 1 0,-4 1 0,3 2 0,-2-3 0,-1 0 0,3 0 0,-6 4 0,6 1 0,-2 5 0,4 4 0,1 2 0,-1 5 0,1 0 0,-1-6 0,1 5 0,-2-9 0,2 3 0,-2-8 0,0-2 0,-3-4 0,-2-1 0,1 1 0,-4 4 0,4-3 0,-4 2 0,0 1 0,0 1 0,0 1 0,0-2 0,0-4 0,0 0 0,0 3 0,0-2 0,0 2 0,-4-3 0,-3 0 0,1 0 0,-4-4 0,5 3 0,-3-2 0,1 3 0,-1-1 0,0 1 0,0-3 0,0-2 0,0 1 0,0 0 0,0 4 0,0 0 0,0-4 0,1 0 0,-1-1 0,-4-2 0,7 6 0,-10-6 0,13 6 0,-17-6 0,13 3 0,-14-4 0,11 0 0,-7 0 0,2 0 0,-3 3 0,-1-2 0,1 3 0,-1-4 0,-4 0 0,-2 0 0,0 0 0,-3 0 0,3 0 0,0 0 0,-3 0 0,3 0 0,0 0 0,2 0 0,4 0 0,1 0 0,-1-4 0,5 3 0,-4-2 0,4 3 0,-4-4 0,4 3 0,0-3 0,5 4 0,-7 0 0,5-4 0,-6 3 0,4-2 0,3 3 0,-3-4 0,0 3 0,3-6 0,-8 7 0,8-4 0,-7 0 0,3 3 0,0-6 0,-4 6 0,4-6 0,-5 6 0,5-7 0,1 7 0,-5-6 0,7 5 0,-12-6 0,13 4 0,-3-1 0,8-2 0,0-1 0,4-1 0,0-6 0,0 1 0,0-3 0,0-6 0,0 5 0,0-10 0,0-1 0,4 3 0,1-7 0,5 9 0,-1-4 0,4 4 0,-2-4 0,1 9 0,-2-3 0,2 4 0,-2 5 0,6 1 0,-7 4 0,7 3 0,-2 1 0,-1 4 0,3 0 0,-7 0 0,3 0 0,-4 0 0,0 0 0,4 7 0,-4-1 0,0 5 0,-1-3 0,-2 4 0,3-3 0,5 4 0,-4-5 0,3 0 0,0 4 0,-3-3 0,7 8 0,-7-8 0,8 3 0,-4-4 0,0 1 0,-1-1 0,-4-4 0,0 3 0,4-6 0,-3 3 0,3-4 0,1 4 0,-5-3 0,9 6 0,-8-6 0,7 7 0,-7-7 0,3 3 0,-4-4 0,0 4 0,4 0 0,-4 0 0,4 0 0,-4-4 0,0 0 0,3 0 0,-2 0 0,2 0 0,-3 0 0,0 0 0,8 0 0,-2 0 0,3-4 0,-5 0 0,0-8 0,-3-1 0,8-5 0,-8 1 0,4-1 0,-4-4 0,0 3 0,0-4 0,0 6 0,0-1 0,0-4 0,-4 3 0,3 1 0,-8 1 0,4 4 0,-4-4 0,0 3 0,0-2 0,0 7 0,0-7 0,0 7 0,0-8 0,-8 8 0,2-8 0,-6 8 0,3-7 0,1 7 0,-4-8 0,3 8 0,-3-3 0,3 0 0,5 3 0,-4-7 0,4 7 0,-5-8 0,5 4 0,-4-5 0,3 5 0,1-3 0,-3 7 0,6-3 0,-6 4 0,6 0 0,-3-4 0,4 4 0,0-4 0,0 0 0,0-1 0,0-5 0,0 1 0,0-1 0,0 1 0,0-6 0,4 5 0,-3-5 0,3 1 0,1-8 0,-4 5 0,3-9 0,-4 11 0,0-6 0,0 0 0,0 0 0,0 1 0,0 4 0,0 1 0,0 6 0,-3-1 0,2 5 0,-7 1 0,7 0 0,-2 3 0,3-3 0,0 4 0,0 0 0,0-8 0,0 6 0,0-10 0,0 11 0,0-7 0,0 3 0,0 0 0,0 0 0,0 5 0,3 1 0,2-1 0,-1 0 0,3 0 0,1-4 0,1 3 0,0-3 0,-6 4 0,-3 0 0,4-8 0,0 6 0,0-5 0,0 7 0,-4-4 0,0 3 0,0-4 0,3 5 0,-2 1 0,3-5 0,-4 3 0,0-2 0,0 3 0,0 0 0,0-3 0,0 2 0,0-2 0,0 3 0,0 0 0,0-4 0,0 4 0,0-4 0,0 4 0,0 0 0,0-3 0,-4 2 0,3-2 0,-6 3 0,13 32 0,-7-17 0,8 25 0,-4-24 0,2-4 0,-1 7 0,3-6 0,-3 3 0,8-1 0,-3-6 0,2 3 0,-3-1 0,0-2 0,0 6 0,3-3 0,-2 1 0,2 2 0,-3-6 0,0 6 0,0-3 0,-4 4 0,3 3 0,-6-2 0,6 2 0,-2-3 0,3 0 0,-1 0 0,2 4 0,-1-3 0,0 8 0,0-8 0,1 3 0,-1-4 0,-1 0 0,1 0 0,-3-1 0,-2-27 0,-6 18 0,2-26 0,-6 23 0,2 1 0,-6-3 0,2-2 0,-3 4 0,0-11 0,3 11 0,-3-8 0,3 1 0,1 3 0,0-3 0,0 4 0,4 0 0,0 0 0,1 1 0,-1-1 0,-1 0 0,-2 0 0,3 0 0,-4 0 0,3 0 0,-2 0 0,3 0 0,0 1 0,-3-1 0,2 0 0,-3 3 0,14 26 0,-3-14 0,8 21 0,-3-28 0,-8 8 0,11-1 0,-9 2 0,8-1 0,-5-1 0,3-6 0,-4 17 0,7-10 0,-5 15 0,6-13 0,1 2 0,-4-4 0,3 1 0,-4-2 0,0 1 0,-4 0 0,7-3 0,-6-2 0,6-3 0,1 0 0,-3 0 0,2 0 0,-3 4 0,0-3 0,0 6 0,4-7 0,-3 7 0,3-6 0,-4 6 0,0-6 0,3 3 0,-2-4 0,2 0 0,-3 0 0,0 0 0,4 0 0,-4 0 0,0-7 0,-4-2 0,-4-3 0,0 0 0,0 4 0,0 0 0,0-3 0,0 2 0,-4-2 0,-4 3 0,0 4 0,-4-3 0,0 6 0,3-3 0,-7 4 0,7 0 0,-4 0 0,6 0 0,-1 0 0,0-8 0,0 6 0,0-9 0,0 7 0,0-4 0,0-4 0,-4 2 0,2-6 0,-7 6 0,8-2 0,-3 4 0,4 0 0,0 3 0,0-2 0,0 6 0,-3-2 0,2 3 0,-2 0 0,3 0 0,-4-4 0,3 3 0,-4-3 0,6 1 0,-6 2 0,4-3 0,-7 0 0,7 3 0,-3-2 0,0 3 0,6 4 0,-2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2:45.145"/>
    </inkml:context>
    <inkml:brush xml:id="br0">
      <inkml:brushProperty name="width" value="0.35" units="cm"/>
      <inkml:brushProperty name="height" value="0.35" units="cm"/>
      <inkml:brushProperty name="color" value="#FFFFFF"/>
    </inkml:brush>
  </inkml:definitions>
  <inkml:trace contextRef="#ctx0" brushRef="#br0">921 1422 24575,'27'0'0,"-5"0"0,-14 0 0,0 0 0,4 0 0,-4 0 0,4 0 0,-4 0 0,0 0 0,3 0 0,-2 0 0,2 0 0,-3 0 0,0 0 0,3 0 0,-2 0 0,3 0 0,-5 0 0,1 0 0,4 0 0,-3 0 0,2 0 0,-3 0 0,0 0 0,3 0 0,-2 0 0,2 0 0,-3 0 0,0 0 0,4 0 0,-4 0 0,4 0 0,-4 0 0,0 0 0,3 0 0,-37 0 0,25-4 0,-34 3 0,30-2 0,-3 3 0,-3-7 0,2 5 0,-2-8 0,3 9 0,0-3 0,-3 1 0,2-2 0,-3 1 0,4 0 0,1 4 0,-5-3 0,3 2 0,-2-6 0,3 6 0,0-2 0,-3 3 0,2 0 0,-2 0 0,3-4 0,0 3 0,-4-2 0,4 3 0,-4 0 0,4 0 0,0 0 0,-3-4 0,2 3 0,-2-2 0,3 3 0,0-4 0,-3 0 0,2 0 0,-3-4 0,4 4 0,1 0 0,-5-3 0,3 6 0,-2-6 0,3 6 0,0-6 0,-3 3 0,2-1 0,-2 2 0,3 3 0,0 0 0,-4 0 0,4 0 0,-4 0 0,4 0 0,0 0 0,-7 0 0,5 0 0,-6 0 0,8 0 0,0 0 0,-3 0 0,2 0 0,-2 0 0,3 0 0,0 0 0,-3 0 0,2 3 0,-3-2 0,5 3 0,-1-4 0,-4 0 0,3 0 0,-2 0 0,3 0 0,0 0 0,-3 0 0,2 0 0,-2 0 0,3 0 0,0 0 0,-4 0 0,4 0 0,-4 0 0,4 0 0,0 0 0,-3 0 0,2 0 0,-2 0 0,3 0 0,0 0 0,-3 0 0,2 0 0,-3 0 0,5 0 0,-1 0 0,-4 0 0,3 0 0,-2 0 0,3 0 0,0 0 0,-3-4 0,2 3 0,-7-6 0,7 6 0,-7-3 0,7 0 0,-7 3 0,7-2 0,-3 3 0,4-4 0,0 4 0,-4-7 0,4 6 0,-4-3 0,0 4 0,3-3 0,-7 2 0,7-6 0,-8 2 0,8 1 0,-7-4 0,7 7 0,-3-7 0,4 7 0,0-6 0,-4 7 0,7-7 0,20-5 0,4-8 0,14-3 0,-3-6 0,-11 10 0,11-11 0,-6 10 0,6-5 0,-1 6 0,-5 5 0,-2-4 0,-4 9 0,5-14 0,-8 12 0,13-12 0,-14 13 0,9-7 0,-6 3 0,6-4 0,0 4 0,1 0 0,-1 5 0,-1 0 0,-3 0 0,8 0 0,-8-4 0,15-2 0,-14 1 0,8-4 0,-10 4 0,4-4 0,-3 0 0,8-1 0,-8 5 0,4-3 0,-6 7 0,1-2 0,-1 3 0,-4 1 0,4-1 0,-8 1 0,3 0 0,-4 0 0,4-8 0,-3 2 0,3-7 0,-3 3 0,0-4 0,0 3 0,0 1 0,3 2 0,-3 2 0,4-3 0,-5 4 0,1-4 0,-1 4 0,1-5 0,0 1 0,-4-6 0,3 5 0,-7-10 0,2 9 0,-3-3 0,0 4 0,0 5 0,0 1 0,0 4 0,0 0 0,0-3 0,0 2 0,0-2 0,-3 3 0,-2-4 0,-3-2 0,-1 1 0,-3 1 0,3 4 0,0-1 0,2 5 0,3-3 0,-4 2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2:49.201"/>
    </inkml:context>
    <inkml:brush xml:id="br0">
      <inkml:brushProperty name="width" value="0.35" units="cm"/>
      <inkml:brushProperty name="height" value="0.35" units="cm"/>
      <inkml:brushProperty name="color" value="#FFFFFF"/>
    </inkml:brush>
  </inkml:definitions>
  <inkml:trace contextRef="#ctx0" brushRef="#br0">1 8 24575,'25'0'0,"-3"0"0,-14 0 0,0 0 0,3 0 0,-2 0 0,3 0 0,-4 0 0,-1 0 0,5 0 0,-3 0 0,2 0 0,-3 0 0,4 0 0,1 0 0,5 0 0,-1 0 0,1 0 0,-1 0 0,1 0 0,-5 0 0,-1 0 0,-4 0 0,0 0 0,3 0 0,-2 0 0,3-3 0,-5-2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58.860"/>
    </inkml:context>
    <inkml:brush xml:id="br0">
      <inkml:brushProperty name="width" value="0.1" units="cm"/>
      <inkml:brushProperty name="height" value="0.1" units="cm"/>
    </inkml:brush>
  </inkml:definitions>
  <inkml:trace contextRef="#ctx0" brushRef="#br0">0 79 24575,'23'0'0,"-4"0"0,4 0 0,-10 0 0,0 4 0,-1-3 0,1 2 0,1 1 0,2-3 0,-7 2 0,4-3 0,-1 0 0,-3 0 0,3 0 0,-4 0 0,0 4 0,0-3 0,5 2 0,-4-3 0,7 0 0,3 0 0,0 0 0,4 0 0,-1 0 0,2 0 0,0 4 0,-1-3 0,-5 3 0,0 0 0,-5-3 0,-1 3 0,-4-4 0,4 3 0,-3-2 0,-1 6 0,-1-6 0,-3 6 0,4-6 0,0 6 0,0-6 0,0 6 0,0-6 0,0 3 0,5 0 0,-4-3 0,3 3 0,-4-1 0,0-2 0,0 3 0,0-4 0,0 0 0,0 0 0,0 0 0,0 0 0,4 0 0,2 4 0,-1-3 0,4 3 0,-8-1 0,7-2 0,-7 3 0,4-4 0,-5 0 0,0 0 0,0 3 0,4-2 0,-3 3 0,3-4 0,1 0 0,-4 0 0,8 4 0,-8-4 0,7 4 0,-7 0 0,8 1 0,-8-1 0,3 4 0,-4-7 0,0 6 0,0-6 0,0 2 0,0 1 0,0-3 0,0 2 0,0-3 0,0 4 0,0-3 0,0 2 0,0 1 0,0-3 0,0 6 0,0-6 0,0 6 0,0-3 0,4 1 0,1 2 0,0-6 0,-1 7 0,-4-7 0,0 2 0,0-3 0,0 0 0,-4 4 0,3-3 0,-2 2 0,3-3 0,0 0 0,0 0 0,4 4 0,-3-3 0,4 3 0,-5-1 0,0-2 0,0 3 0,0-1 0,0-2 0,0 3 0,-4-1 0,3-2 0,-2 3 0,3-4 0,-1 0 0,1 0 0,0 0 0,0 0 0,0 0 0,0 0 0,0 0 0,0 0 0,0 0 0,0 0 0,-7 0 0,-2-7 0,-7 1 0,4-5 0,-3-1 0,6 3 0,-7-8 0,3 8 0,-4-8 0,1 4 0,-1-5 0,1 5 0,-1-4 0,0 4 0,0-5 0,1 5 0,3-4 0,-2 8 0,6-3 0,-6 4 0,6 0 0,-6-5 0,6 4 0,-3-3 0,0 4 0,0 0 0,-1 0 0,-2 0 0,6 0 0,-6 0 0,3 3 0,-1-2 0,-2 6 0,6-6 0,-6 6 0,6 1 0,-2 5 0,3 3 0,0 0 0,0 0 0,3 0 0,-2 0 0,6-4 0,-6 3 0,3-2 0,-4 3 0,3 0 0,-2 0 0,3 0 0,-1 0 0,-2 0 0,6 0 0,-6 0 0,3 0 0,-1 0 0,-2 0 0,6 0 0,-6 0 0,6 0 0,-6 0 0,3 0 0,-1-4 0,-2 3 0,3-2 0,-4 3 0,3 0 0,-2 0 0,3 0 0,-4 0 0,0 0 0,0 0 0,0 0 0,3 0 0,-2 0 0,6 0 0,-6 0 0,6 0 0,-6 0 0,6 0 0,-6 0 0,6 0 0,-6 0 0,6-4 0,-6 3 0,6-2 0,-2-1 0,-1 3 0,3-2 0,-2 3 0,-1 0 0,3-4 0,-2 0 0,3-4 0,0 0 0,0 3 0,-4 2 0,3 3 0,-2 0 0,3 0 0,0 0 0,-4 0 0,3-4 0,-2 0 0,-4-4 0,-6-4 0,-4 3 0,-2-2 0,3 3 0,0 0 0,0 0 0,0 0 0,0 0 0,0 0 0,0 0 0,0 0 0,0 0 0,0 0 0,0 0 0,0 0 0,0 0 0,0 0 0,0 0 0,0 0 0,0 0 0,0 0 0,0 0 0,0 0 0,0 0 0,0 0 0,0 0 0,0 0 0,3 3 0,-2-2 0,3 3 0,-1-1 0,-2-2 0,6 6 0,-6-6 0,3 6 0,-4-6 0,3 6 0,-2-2 0,6 3 0,-6-4 0,6 3 0,-6-6 0,3 6 0,-4-6 0,0 3 0,3-1 0,-2-2 0,3 6 0,-4-6 0,3 6 0,-2-6 0,3 3 0,-4-4 0,3 3 0,-2-2 0,3 3 0,-4-4 0,0 0 0,3 3 0,-6-2 0,9 6 0,-9-2 0,6 3 0,1-4 0,0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10:39.063"/>
    </inkml:context>
    <inkml:brush xml:id="br0">
      <inkml:brushProperty name="width" value="0.35" units="cm"/>
      <inkml:brushProperty name="height" value="0.35" units="cm"/>
      <inkml:brushProperty name="color" value="#FFFFFF"/>
    </inkml:brush>
  </inkml:definitions>
  <inkml:trace contextRef="#ctx0" brushRef="#br0">0 81 24575,'36'0'0,"-7"0"0,11 0 0,-18 0 0,23 0 0,-20 0 0,30 0 0,-27 0 0,32 0 0,-28 0 0,11 5 0,-8-4 0,-1 8 0,-4-4 0,5 1 0,-6 2 0,-6-7 0,0 4 0,-6-1 0,1-3 0,-1 2 0,-3-3 0,2 0 0,-3 0 0,5 0 0,-1 0 0,1 0 0,-1 0 0,1 4 0,4-3 0,-3 3 0,4 0 0,-10 1 0,3-1 0,2 4 0,-3-3 0,6 4 0,-12-1 0,4 0 0,-6 0 0,1 0 0,-3 0 0,-2 0 0,-3 3 0,0-2 0,0 2 0,0 1 0,0 2 0,0 3 0,0 6 0,0 0 0,0 1 0,0-1 0,4-6 0,1 1 0,4-1 0,-1 1 0,1-5 0,-1 3 0,0-7 0,5 8 0,0-8 0,1 7 0,2-6 0,-2 7 0,3-8 0,-3 4 0,2-5 0,-7 0 0,3 1 0,-4-1 0,-3-1 0,-26-2 0,2-2 0,-21-3 0,11-4 0,-5-2 0,-2-8 0,0 2 0,1-6 0,1 6 0,8-1 0,-2 0 0,6 2 0,3-1 0,-4 6 0,10-1 0,1 6 0,4-2 0,0 3 0,-8 0 0,2-4 0,-2 3 0,-1-3 0,4 4 0,-5 0 0,1 0 0,4 0 0,-4 0 0,8 0 0,-3 0 0,4 0 0,0 3 0,-3 2 0,6 3 0,-2 0 0,7 7 0,0-1 0,0 12 0,4 4 0,7 6 0,5 6 0,4-6 0,1 4 0,-1-4 0,-4 0 0,3-1 0,9 8 0,-10-11 0,13 11 0,-9-7 0,-2-5 0,19 19 0,-21-23 0,17 11 0,-20-21 0,8 2 0,-6-6 0,-4 0 0,0-5 0,-5 0 0,-1-4 0,1 0 0,4-4 0,1-8 0,4-2 0,6-14 0,-3 0 0,10-7 0,-4 1 0,1-6 0,-3 5 0,-4-4 0,0 6 0,-6 6 0,-1 0 0,-4 6 0,-4-1 0,-1-4 0,-4 7 0,0-6 0,0 3 0,0 3 0,-4-6 0,-5 7 0,0 1 0,-3 1 0,4 8 0,0-3 0,0 6 0,-3-3 0,2 4 0,1 11 0,5 0 0,3 10 0,0 2 0,0-5 0,0 10 0,0-9 0,0 3 0,0-4 0,7-1 0,14 2 0,16 1 0,1 1 0,9 0 0,-5 0 0,8-4 0,7-1 0,-1-5 0,-6 0 0,-7 0 0,-9-6 0,-10 0 0,-1-5 0,-10 0 0,-1 0 0,-4 0 0,0 0 0,-4-19 0,0 6 0,-9-21 0,1 16 0,-6-10 0,5 4 0,-3 0 0,3-3 0,0 8 0,-3 1 0,3 1 0,-3 9 0,3-5 0,-2 5 0,7 1 0,-7-1 0,2 0 0,1-4 0,-3 3 0,2-4 0,-3 6 0,1-1 0,-6-1 0,4 5 0,-7 0 0,3 0 0,0 3 0,-4-3 0,8 4 0,-7 0 0,2 0 0,1 0 0,1 4 0,3 9 0,1 2 0,3 12 0,1 3 0,4 0 0,0 11 0,0-5 0,0 5 0,0-5 0,0 11 0,4-15 0,1 9 0,16 0 0,-5-18 0,9 16 0,-1-18 0,-4 3 0,3 0 0,-5-10 0,4-1 0,1-5 0,0-2 0,-2-3 0,-8-3 0,9 0 0,-8 0 0,9 0 0,-6 0 0,1 0 0,-5 0 0,3 0 0,-2 0 0,3 0 0,-4 0 0,4 0 0,-8 0 0,3 0 0,-4 0 0,0 0 0,3 0 0,-2 0 0,-19-17 0,1 4 0,-19-10 0,5 5 0,4 4 0,-8 0 0,-3-4 0,0 2 0,1 1 0,6 2 0,6 4 0,-1 0 0,5 1 0,1 3 0,4-2 0,3 3 0,5-8 0,5 4 0,3 0 0,3 4 0,-2 4 0,2 0 0,-3 0 0,4 0 0,-3 0 0,8 0 0,-8 4 0,3 0 0,-4 4 0,0 0 0,0 0 0,-1 0 0,-2 0 0,-2 4 0,1 1 0,-3 0 0,3 4 0,-4-4 0,0 4 0,0 1 0,4-1 0,1 1 0,4-1 0,-1-3 0,-3 2 0,2-7 0,-3 3 0,4-4 0,0-4 0,0 0 0,3-4 0,-2 3 0,2-2 0,-3 6 0,0-6 0,0 6 0,0 1 0,-4 1 0,3 2 0,-2-3 0,-1 0 0,3 0 0,-6 4 0,6 1 0,-2 5 0,4 4 0,1 2 0,-1 5 0,1 0 0,-1-6 0,1 5 0,-2-9 0,2 3 0,-2-8 0,0-2 0,-3-4 0,-2-1 0,1 1 0,-4 4 0,4-3 0,-4 2 0,0 1 0,0 1 0,0 1 0,0-2 0,0-4 0,0 0 0,0 3 0,0-2 0,0 2 0,-4-3 0,-3 0 0,1 0 0,-4-4 0,5 3 0,-3-2 0,1 3 0,-1-1 0,0 1 0,0-3 0,0-2 0,0 1 0,0 0 0,0 4 0,0 0 0,0-4 0,1 0 0,-1-1 0,-4-2 0,7 6 0,-10-6 0,13 6 0,-17-6 0,13 3 0,-14-4 0,11 0 0,-7 0 0,2 0 0,-3 3 0,-1-2 0,1 3 0,-1-4 0,-4 0 0,-2 0 0,0 0 0,-3 0 0,3 0 0,0 0 0,-3 0 0,3 0 0,0 0 0,2 0 0,4 0 0,1 0 0,-1-4 0,5 3 0,-4-2 0,4 3 0,-4-4 0,4 3 0,0-3 0,5 4 0,-7 0 0,5-4 0,-6 3 0,4-2 0,3 3 0,-3-4 0,0 3 0,3-6 0,-8 7 0,8-4 0,-7 0 0,3 3 0,0-6 0,-4 6 0,4-6 0,-5 6 0,5-7 0,1 7 0,-5-6 0,7 5 0,-12-6 0,13 4 0,-3-1 0,8-2 0,0-1 0,4-1 0,0-6 0,0 1 0,0-3 0,0-6 0,0 5 0,0-10 0,0-1 0,4 3 0,1-7 0,5 9 0,-1-4 0,4 4 0,-2-4 0,1 9 0,-2-3 0,2 4 0,-2 5 0,6 1 0,-7 4 0,7 3 0,-2 1 0,-1 4 0,3 0 0,-7 0 0,3 0 0,-4 0 0,0 0 0,4 7 0,-4-1 0,0 5 0,-1-3 0,-2 4 0,3-3 0,5 4 0,-4-5 0,3 0 0,0 4 0,-3-3 0,7 8 0,-7-8 0,8 3 0,-4-4 0,0 1 0,-1-1 0,-4-4 0,0 3 0,4-6 0,-3 3 0,3-4 0,1 4 0,-5-3 0,9 6 0,-8-6 0,7 7 0,-7-7 0,3 3 0,-4-4 0,0 4 0,4 0 0,-4 0 0,4 0 0,-4-4 0,0 0 0,3 0 0,-2 0 0,2 0 0,-3 0 0,0 0 0,8 0 0,-2 0 0,3-4 0,-5 0 0,0-8 0,-3-1 0,8-5 0,-8 1 0,4-1 0,-4-4 0,0 3 0,0-4 0,0 6 0,0-1 0,0-4 0,-4 3 0,3 1 0,-8 1 0,4 4 0,-4-4 0,0 3 0,0-2 0,0 7 0,0-7 0,0 7 0,0-8 0,-8 8 0,2-8 0,-6 8 0,3-7 0,1 7 0,-4-8 0,3 8 0,-3-3 0,3 0 0,5 3 0,-4-7 0,4 7 0,-5-8 0,5 4 0,-4-5 0,3 5 0,1-3 0,-3 7 0,6-3 0,-6 4 0,6 0 0,-3-4 0,4 4 0,0-4 0,0 0 0,0-1 0,0-5 0,0 1 0,0-1 0,0 1 0,0-6 0,4 5 0,-3-5 0,3 1 0,1-8 0,-4 5 0,3-9 0,-4 11 0,0-6 0,0 0 0,0 0 0,0 1 0,0 4 0,0 1 0,0 6 0,-3-1 0,2 5 0,-7 1 0,7 0 0,-2 3 0,3-3 0,0 4 0,0 0 0,0-8 0,0 6 0,0-10 0,0 11 0,0-7 0,0 3 0,0 0 0,0 0 0,0 5 0,3 1 0,2-1 0,-1 0 0,3 0 0,1-4 0,1 3 0,0-3 0,-6 4 0,-3 0 0,4-8 0,0 6 0,0-5 0,0 7 0,-4-4 0,0 3 0,0-4 0,3 5 0,-2 1 0,3-5 0,-4 3 0,0-2 0,0 3 0,0 0 0,0-3 0,0 2 0,0-2 0,0 3 0,0 0 0,0-4 0,0 4 0,0-4 0,0 4 0,0 0 0,0-3 0,-4 2 0,3-2 0,-6 3 0,13 32 0,-7-17 0,8 25 0,-4-24 0,2-4 0,-1 7 0,3-6 0,-3 3 0,8-1 0,-3-6 0,2 3 0,-3-1 0,0-2 0,0 6 0,3-3 0,-2 1 0,2 2 0,-3-6 0,0 6 0,0-3 0,-4 4 0,3 3 0,-6-2 0,6 2 0,-2-3 0,3 0 0,-1 0 0,2 4 0,-1-3 0,0 8 0,0-8 0,1 3 0,-1-4 0,-1 0 0,1 0 0,-3-1 0,-2-27 0,-6 18 0,2-26 0,-6 23 0,2 1 0,-6-3 0,2-2 0,-3 4 0,0-11 0,3 11 0,-3-8 0,3 1 0,1 3 0,0-3 0,0 4 0,4 0 0,0 0 0,1 1 0,-1-1 0,-1 0 0,-2 0 0,3 0 0,-4 0 0,3 0 0,-2 0 0,3 0 0,0 1 0,-3-1 0,2 0 0,-3 3 0,14 26 0,-3-14 0,8 21 0,-3-28 0,-8 8 0,11-1 0,-9 2 0,8-1 0,-5-1 0,3-6 0,-4 17 0,7-10 0,-5 15 0,6-13 0,1 2 0,-4-4 0,3 1 0,-4-2 0,0 1 0,-4 0 0,7-3 0,-6-2 0,6-3 0,1 0 0,-3 0 0,2 0 0,-3 4 0,0-3 0,0 6 0,4-7 0,-3 7 0,3-6 0,-4 6 0,0-6 0,3 3 0,-2-4 0,2 0 0,-3 0 0,0 0 0,4 0 0,-4 0 0,0-7 0,-4-2 0,-4-3 0,0 0 0,0 4 0,0 0 0,0-3 0,0 2 0,-4-2 0,-4 3 0,0 4 0,-4-3 0,0 6 0,3-3 0,-7 4 0,7 0 0,-4 0 0,6 0 0,-1 0 0,0-8 0,0 6 0,0-9 0,0 7 0,0-4 0,0-4 0,-4 2 0,2-6 0,-7 6 0,8-2 0,-3 4 0,4 0 0,0 3 0,0-2 0,0 6 0,-3-2 0,2 3 0,-2 0 0,3 0 0,-4-4 0,3 3 0,-4-3 0,6 1 0,-6 2 0,4-3 0,-7 0 0,7 3 0,-3-2 0,0 3 0,6 4 0,-2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10:39.065"/>
    </inkml:context>
    <inkml:brush xml:id="br0">
      <inkml:brushProperty name="width" value="0.35" units="cm"/>
      <inkml:brushProperty name="height" value="0.35" units="cm"/>
      <inkml:brushProperty name="color" value="#FFFFFF"/>
    </inkml:brush>
  </inkml:definitions>
  <inkml:trace contextRef="#ctx0" brushRef="#br0">1 8 24575,'25'0'0,"-3"0"0,-14 0 0,0 0 0,3 0 0,-2 0 0,3 0 0,-4 0 0,-1 0 0,5 0 0,-3 0 0,2 0 0,-3 0 0,4 0 0,1 0 0,5 0 0,-1 0 0,1 0 0,-1 0 0,1 0 0,-5 0 0,-1 0 0,-4 0 0,0 0 0,3 0 0,-2 0 0,3-3 0,-5-2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8:07.136"/>
    </inkml:context>
    <inkml:brush xml:id="br0">
      <inkml:brushProperty name="width" value="0.1" units="cm"/>
      <inkml:brushProperty name="height" value="0.1" units="cm"/>
    </inkml:brush>
  </inkml:definitions>
  <inkml:trace contextRef="#ctx0" brushRef="#br0">0 228 24575,'13'0'0,"-2"0"0,2 0 0,-4 0 0,3 0 0,0 0 0,2 0 0,3 0 0,1 0 0,5 0 0,-4 0 0,4 0 0,0 0 0,-4 0 0,8 0 0,-8 0 0,9 0 0,-9 4 0,9-3 0,-9 7 0,4-7 0,0 7 0,-4-7 0,3 4 0,-4-5 0,5 4 0,-4-3 0,4 3 0,-6-4 0,9 0 0,-6 0 0,5 0 0,-7 0 0,-5 0 0,4 0 0,-4 0 0,1 0 0,2 4 0,-7-3 0,12 7 0,-11-3 0,5-1 0,-2 4 0,-4-4 0,7 1 0,-6 2 0,6-6 0,-7 6 0,4-2 0,-5-1 0,0 3 0,4-6 0,-3 3 0,3-1 0,-4-2 0,5 7 0,-4-7 0,3 6 0,0-6 0,2 7 0,3-3 0,1 3 0,-5 1 0,4 0 0,-8-5 0,8 4 0,-8-7 0,7 7 0,-6-7 0,2 6 0,0-6 0,-3 6 0,4-6 0,-1 3 0,-3-1 0,3-2 0,-4 3 0,4-1 0,-3-2 0,2 3 0,-3-1 0,0-2 0,0 3 0,0-1 0,0-2 0,4 6 0,-3-6 0,2 3 0,-3-4 0,0 0 0,0 0 0,0 0 0,-3 3 0,2-2 0,-3 3 0,4-4 0,-7 0 0,-2-7 0,-7 1 0,0-5 0,4 3 0,-3 0 0,2 0 0,-3 0 0,0 0 0,0 0 0,0 0 0,4 0 0,-3 0 0,2 0 0,-3 0 0,4 0 0,-3 0 0,6 0 0,-6 3 0,6-2 0,-6 3 0,2-4 0,1 0 0,-4-4 0,4 2 0,-1-2 0,-3 0 0,4 3 0,-4-4 0,-1 1 0,1 3 0,-1-8 0,5 8 0,-4-3 0,4 4 0,-4 0 0,0 0 0,3 0 0,-2 4 0,6-3 0,-6 2 0,6-3 0,-2 0 0,-1 4 0,3-3 0,-2 2 0,3-3 0,0 0 0,0 0 0,0 0 0,0 0 0,0 0 0,0 0 0,-4-4 0,3 3 0,-3-4 0,4 5 0,0 0 0,0 0 0,0 8 0,0 8 0,0 1 0,0 6 0,0-7 0,0 0 0,0 0 0,0 0 0,0 5 0,0-4 0,0 3 0,0-4 0,0 0 0,0 4 0,0-2 0,0 2 0,0-4 0,0 0 0,0 0 0,0 0 0,0 0 0,0 0 0,0 0 0,0 0 0,4 0 0,-4 0 0,4 0 0,0 0 0,-4 0 0,4 0 0,-4 0 0,4-4 0,-4 3 0,4-2 0,-4 3 0,4-4 0,-4 3 0,4-2 0,0-1 0,-4 3 0,4-2 0,0-1 0,0 0 0,0-1 0,4-2 0,-8 6 0,8-2 0,-4 3 0,4 0 0,-4 0 0,4 0 0,-4-4 0,0 3 0,3-2 0,-6 3 0,3 0 0,-1-4 0,-2 3 0,6-6 0,-6 6 0,3-2 0,-4 3 0,0 0 0,0 0 0,0 0 0,-4-4 0,0 0 0,-4-4 0,-4 0 0,3 0 0,-4 0 0,5 3 0,0 2 0,0 3 0,0 0 0,0-4 0,4 3 0,-3-2 0,6 3 0,-6-4 0,6 3 0,-6-6 0,2 3 0,-3-4 0,0 0 0,4 3 0,-3-2 0,2 6 0,-3-2 0,4 3 0,-3-4 0,6 3 0,-6-2 0,6 3 0,-6-4 0,6 3 0,-3-2 0,1-1 0,2 3 0,-3-2 0,1 3 0,2 0 0,-3 0 0,1-4 0,2 3 0,-3-2 0,1-1 0,-2 3 0,1-3 0,-3 1 0,6 2 0,-6-6 0,6 6 0,-6-3 0,6 4 0,-6-3 0,6 2 0,-6-6 0,6 2 0,-3-3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8:17.933"/>
    </inkml:context>
    <inkml:brush xml:id="br0">
      <inkml:brushProperty name="width" value="0.1" units="cm"/>
      <inkml:brushProperty name="height" value="0.1" units="cm"/>
    </inkml:brush>
  </inkml:definitions>
  <inkml:trace contextRef="#ctx0" brushRef="#br0">447 100 24575,'0'13'0,"0"-2"0,0-3 0,-4 0 0,3 0 0,-6 0 0,6 0 0,-6-3 0,6 2 0,-6-6 0,6 6 0,-2-3 0,-1 4 0,3 0 0,-6 0 0,6 0 0,-2 0 0,3 0 0,0 0 0,0 0 0,0 0 0,0 0 0,-4-3 0,3 2 0,-2-3 0,3 4 0,-4 0 0,3 0 0,-2 0 0,3 0 0,0 0 0,-4-3 0,3 2 0,-6-6 0,6 6 0,-6-3 0,3 4 0,-1 0 0,-2 0 0,3 0 0,-1 0 0,-2-3 0,3 2 0,-4-3 0,3 4 0,-2-3 0,6 2 0,-6-6 0,6 6 0,-6-3 0,6 4 0,-6-3 0,3 2 0,-4-3 0,0 4 0,0 0 0,3 0 0,-2 0 0,6 0 0,-6-3 0,6 2 0,-6-3 0,6 4 0,-6-3 0,6 2 0,-2-3 0,-1 4 0,3 0 0,-6 0 0,3 0 0,-4 0 0,3 0 0,-2 0 0,6 0 0,-6 0 0,6 0 0,-6 0 0,6 0 0,-2 0 0,-1-4 0,3 4 0,-6-4 0,6 4 0,-6-4 0,6 4 0,-6-8 0,6 8 0,-6-4 0,3 4 0,-1 0 0,-2-4 0,6 4 0,-6-4 0,6 4 0,-6 0 0,6 0 0,-6 0 0,6 0 0,-6 0 0,3-4 0,-8 0 0,3-4 0,-4 0 0,5 0 0,0 0 0,0 0 0,0 0 0,4-4 0,4 0 0,4-4 0,8-4 0,-3 4 0,2-4 0,-3 4 0,-3 0 0,2 4 0,-3-4 0,1 4 0,2-4 0,-6 0 0,6 0 0,-6 0 0,6 4 0,-3-4 0,1 4 0,2-4 0,-6 0 0,6 0 0,-6 0 0,6 0 0,-6 0 0,6 0 0,-3 0 0,1 0 0,2-4 0,-6 3 0,7-4 0,-4 5 0,4 0 0,0 0 0,0 0 0,0 0 0,0 0 0,0 0 0,0 4 0,-4-3 0,4 2 0,-4 1 0,4 0 0,0 1 0,0-2 0,0 1 0,-4-3 0,3 2 0,-2 1 0,3-7 0,0 6 0,-4-7 0,3 4 0,-6 0 0,6 0 0,-6 0 0,6 0 0,-2 4 0,-1-3 0,3 2 0,-2-3 0,-1 0 0,3 0 0,-6 0 0,3 1 0,-1 2 0,-2-2 0,3 3 0,-1-4 0,-2 0 0,3 0 0,-4 0 0,3 0 0,-2 0 0,3 0 0,-1 0 0,-2 0 0,3 0 0,-1 0 0,-2 0 0,3 0 0,-1 3 0,-2-2 0,3 3 0,-4-4 0,0 0 0,3 3 0,2 2 0,3 3 0,0 0 0,-4-4 0,0 0 0,-4-4 0,0 0 0,0 0 0,0 0 0,0 0 0,0 0 0,0 0 0,0 0 0,0-5 0,0 4 0,0-3 0,0 4 0,0 0 0,0 0 0,0 0 0,0 0 0,0 0 0,-4 4 0,0 0 0,-4 4 0,0 0 0,0 0 0,0 0 0,0 0 0,0 0 0,0 0 0,0 0 0,0 0 0,0 0 0,0 0 0,0 0 0,0 0 0,0 0 0,0 0 0,0 0 0,0 0 0,0 0 0,0 0 0,0 0 0,0 0 0,0 0 0,0 0 0,0 0 0,0 0 0,0 0 0,0 0 0,0 0 0,4 4 0,-4-4 0,4 8 0,-4-8 0,4 8 0,-4-8 0,8 8 0,-8-8 0,8 8 0,-8-8 0,4 4 0,0 0 0,-4-4 0,8 8 0,-8-8 0,4 8 0,-4-8 0,0 8 0,0-8 0,0 4 0,0-1 0,0-2 0,0 3 0,4-1 0,-3-2 0,6 6 0,-6-6 0,6 6 0,-6-6 0,2 3 0,1-1 0,-3-2 0,6 6 0,-6-6 0,2 3 0,-3-4 0,7 0 0,14 0 0,-3-4 0,14 3 0,-10-2 0,3-1 0,1 3 0,-5-3 0,4 4 0,-8 0 0,3 0 0,-4 0 0,5 0 0,-4 0 0,3 0 0,-4 0 0,0 0 0,0 0 0,4 0 0,-3 0 0,4 0 0,-5 0 0,0 0 0,0 0 0,0 0 0,0 0 0,0 0 0,0 0 0,0 0 0,0 0 0,0 0 0,0 0 0,0 0 0,0 0 0,0 0 0,0 0 0,0 0 0,0 0 0,0 0 0,0 0 0,0 0 0,0-3 0,0 2 0,-4-6 0,3 2 0,-2 1 0,3 0 0,0 4 0,0 0 0,-4-3 0,0-2 0,-4-3 0,0 7 0,0 9 0,0 2 0,0 5 0,3-7 0,-2 0 0,3 4 0,-1-3 0,-2 4 0,6-5 0,-6 0 0,6 0 0,-6 0 0,6-4 0,-2 0 0,3-4 0,0 0 0,0 0 0,0 3 0,0-2 0,0 6 0,0-2 0,-4 3 0,-1 0 0,-3 0 0,0 0 0,0 0 0,0 0 0,0 0 0,4-4 0,-3 3 0,2-2 0,1 3 0,-3 0 0,6 0 0,-6 0 0,2 0 0,-3 0 0,0 0 0,0 0 0,4 0 0,-3 0 0,6 3 0,-6-2 0,2 3 0,-3-4 0,4 0 0,-3 0 0,2 0 0,1 0 0,-3 0 0,2 0 0,-3 0 0,0 0 0,0 0 0,4 0 0,-3 0 0,2 0 0,-3 0 0,0 0 0,0 0 0,0 0 0,0-8 0,0-8 0,0-2 0,0-10 0,0 10 0,-3-2 0,2 4 0,-3 0 0,4-4 0,0 3 0,0-4 0,-3 1 0,2-1 0,-3-1 0,0-2 0,3 2 0,-3 1 0,4 1 0,-4-1 0,3 4 0,-3-3 0,0 4 0,3 0 0,-2 0 0,3 0 0,-4 0 0,3 0 0,-6 0 0,6 0 0,-2 0 0,3 0 0,-4 0 0,3 0 0,-2 0 0,3 0 0,-4 0 0,3 0 0,-6 4 0,6-4 0,-2 4 0,3-4 0,0 0 0,0 0 0,0 0 0,0 0 0,0 0 0,0 0 0,0 0 0,0 0 0,0 0 0,0 0 0,0 0 0,0 0 0,0 0 0,0 0 0,0 0 0,0 7 0,0 9 0,0 2 0,0 5 0,0-7 0,0 0 0,0 0 0,0-4 0,0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8:28.592"/>
    </inkml:context>
    <inkml:brush xml:id="br0">
      <inkml:brushProperty name="width" value="0.1" units="cm"/>
      <inkml:brushProperty name="height" value="0.1" units="cm"/>
    </inkml:brush>
  </inkml:definitions>
  <inkml:trace contextRef="#ctx0" brushRef="#br0">1 1 24575,'12'0'0,"0"3"0,-8 2 0,8 3 0,-7 0 0,7 0 0,1 1 0,0-1 0,1 1 0,2 3 0,-2-2 0,-1 2 0,4 1 0,-8-4 0,7 8 0,-7-8 0,4 3 0,-5 0 0,4-2 0,-2 2 0,2-3 0,-4-1 0,0 0 0,4 3 0,-3-2 0,2 3 0,-3-4 0,0 0 0,0 0 0,0 0 0,-3 0 0,2 0 0,-6 0 0,6 0 0,-3 0 0,1 0 0,2 0 0,-6 0 0,6 0 0,-3 0 0,4 0 0,0 0 0,-3 0 0,2 3 0,-3-6 0,1 6 0,-2-6 0,1-1 0,-3 3 0,6-2 0,-3 3 0,1 0 0,2 0 0,-3 0 0,1 0 0,2 0 0,-6-1 0,6 1 0,-7 0 0,8 0 0,-4 0 0,0 0 0,4 0 0,-8 0 0,8 0 0,-4 0 0,0 0 0,4 0 0,-4 0 0,0 0 0,4 0 0,-4 0 0,4 5 0,-3-4 0,3 7 0,-4-6 0,5 2 0,-1 0 0,0-3 0,-3 4 0,2-1 0,-2-3 0,0 3 0,2-4 0,-6 0 0,6 0 0,-6 0 0,6 0 0,-6 0 0,6-3 0,-6 2 0,6-6 0,-6 6 0,6-6 0,-6 6 0,6-3 0,-3 1 0,1 2 0,2-3 0,-3 4 0,4 0 0,0 0 0,-3 0 0,2-3 0,-3 2 0,1-3 0,2 1 0,-3 2 0,1-3 0,2 1 0,-3 2 0,4-3 0,0 4 0,-3 0 0,2-3 0,-6 2 0,6-6 0,-6 6 0,6-6 0,-3 6 0,4-3 0,0 4 0,0 0 0,0-3 0,0 2 0,0-3 0,-3 4 0,2-4 0,-3 4 0,1-4 0,2 0 0,-3 4 0,4-8 0,-3 8 0,2-4 0,-3 0 0,1 4 0,2-4 0,-3 0 0,4 4 0,0-8 0,-3 8 0,2-8 0,-6 0 0,-1-4 0,-1-4 0,-3 0 0,4 0 0,0 0 0,-3 0 0,2 0 0,-3 0 0,1 0 0,2 0 0,-3 0 0,1 0 0,2 0 0,-3 0 0,1 0 0,2 0 0,-3 0 0,4 0 0,0-4 0,0 3 0,0-4 0,0 5 0,0 0 0,0 0 0,0 0 0,0 0 0,-3 0 0,2 0 0,-3 0 0,4 0 0,0 0 0,-3 0 0,2 0 0,-3 0 0,4 0 0,0 0 0,-3 0 0,2 0 0,-3 0 0,4 0 0,0 0 0,-3 0 0,2 1 0,-3-1 0,1 3 0,2-2 0,-3 3 0,4-4 0,0 0 0,-3 0 0,2 0 0,-3 0 0,4 0 0,0 0 0,0 0 0,0 0 0,0 0 0,0 0 0,0 0 0,0 0 0,0 0 0,0 0 0,0 0 0,0 0 0,0 0 0,0 0 0,0 0 0,0 0 0,0 0 0,0 0 0,0 0 0,0 0 0,0 0 0,0 0 0,-3 3 0,2-2 0,-3 10 0,4 1 0,0 5 0,0 7 0,0-7 0,0 3 0,0 1 0,0-4 0,0 7 0,0-7 0,0 8 0,0-8 0,0 3 0,0-4 0,0 0 0,0 0 0,0 0 0,0 0 0,0 0 0,0 0 0,0 0 0,4 0 0,-3 0 0,2 0 0,1 0 0,-3 0 0,2 0 0,-3 0 0,0 0 0,0 0 0,0 0 0,0 0 0,0 0 0,4 0 0,-3 0 0,2 0 0,-3 0 0,0 0 0,0 0 0,4 0 0,-3 0 0,2 0 0,-3 0 0,0 0 0,4-3 0,-3 2 0,2-3 0,1 4 0,-3 0 0,6-3 0,-3 2 0,4-6 0,-3 6 0,2-6 0,-6 6 0,6-6 0,-6 6 0,6-6 0,-6 6 0,2-3 0,-3 4 0,0 0 0,-3-3 0,-2-2 0,-3-6 0,0 2 0,0-3 0,0 4 0,0 0 0,4-3 0,-3 2 0,2-3 0,-3 4 0,0 0 0,0 0 0,0 0 0,0 0 0,0 0 0,0 0 0,0 0 0,0 0 0,0 0 0,0 0 0,0 0 0,0 0 0,0 0 0,0 0 0,0 0 0,0 0 0,0 0 0,0 0 0,0 0 0,0 4 0,0-3 0,0 6 0,0-6 0,0 6 0,0-6 0,4 6 0,-3-6 0,2 6 0,-3-3 0,0 1 0,4 2 0,-3-6 0,2 6 0,-3-6 0,4 6 0,-3-6 0,2 6 0,1-3 0,-3 1 0,2-2 0,-3-3 0,0 0 0,0 0 0,0 0 0,0 0 0,0 0 0,0 0 0,0 0 0,0 0 0,0 0 0,0 0 0,0 0 0,0 0 0,0 0 0,0 0 0,0 0 0,1 0 0,-1 0 0,0 0 0,0 0 0,0 0 0,0 0 0,0 0 0,0 0 0,0 0 0,0 0 0,0 0 0,0 0 0,0 0 0,0 0 0,0 0 0,0 0 0,0 0 0,7 0 0,9 0 0,1 0 0,7 0 0,-8 0 0,0 0 0,0 0 0,0 0 0,0 0 0,0 0 0,0 0 0,0 0 0,0 0 0,0 0 0,0 0 0,0 0 0,-1 0 0,1 0 0,0 0 0,0 0 0,0 0 0,0 0 0,0 0 0,0 0 0,0 0 0,0 0 0,0 0 0,0 0 0,0 0 0,0 0 0,0 0 0,0 0 0,0 0 0,0 0 0,0 0 0,0 0 0,0 0 0,0 0 0,0 0 0,0 0 0,0 0 0,0 0 0,0 0 0,0 0 0,0 0 0,0 0 0,0 0 0,0 0 0,0 0 0,0 0 0,0 0 0,0 0 0,0 0 0,0 0 0,0 0 0,0 0 0,0 0 0,0 0 0,0 0 0,0 0 0,0 0 0,0 0 0,0 0 0,0 0 0,0 0 0,-3 4 0,-2-3 0,-3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19.604"/>
    </inkml:context>
    <inkml:brush xml:id="br0">
      <inkml:brushProperty name="width" value="0.1" units="cm"/>
      <inkml:brushProperty name="height" value="0.1" units="cm"/>
    </inkml:brush>
  </inkml:definitions>
  <inkml:trace contextRef="#ctx0" brushRef="#br0">1 1 24575,'3'12'0,"2"4"0,3-7 0,0 3 0,0-4 0,0 0 0,0-1 0,0 1 0,0 0 0,0 0 0,0-3 0,-1 2 0,1-7 0,-3 7 0,-2-6 0,-3 3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5"/>
    </inkml:context>
    <inkml:brush xml:id="br0">
      <inkml:brushProperty name="width" value="0.35" units="cm"/>
      <inkml:brushProperty name="height" value="0.35" units="cm"/>
      <inkml:brushProperty name="color" value="#FFFFFF"/>
    </inkml:brush>
  </inkml:definitions>
  <inkml:trace contextRef="#ctx0" brushRef="#br0">0 81 24575,'36'0'0,"-7"0"0,11 0 0,-18 0 0,23 0 0,-20 0 0,30 0 0,-27 0 0,32 0 0,-28 0 0,11 5 0,-8-4 0,-1 8 0,-4-4 0,5 1 0,-6 2 0,-6-7 0,0 4 0,-6-1 0,1-3 0,-1 2 0,-3-3 0,2 0 0,-3 0 0,5 0 0,-1 0 0,1 0 0,-1 0 0,1 4 0,4-3 0,-3 3 0,4 0 0,-10 1 0,3-1 0,2 4 0,-3-3 0,6 4 0,-12-1 0,4 0 0,-6 0 0,1 0 0,-3 0 0,-2 0 0,-3 3 0,0-2 0,0 2 0,0 1 0,0 2 0,0 3 0,0 6 0,0 0 0,0 1 0,0-1 0,4-6 0,1 1 0,4-1 0,-1 1 0,1-5 0,-1 3 0,0-7 0,5 8 0,0-8 0,1 7 0,2-6 0,-2 7 0,3-8 0,-3 4 0,2-5 0,-7 0 0,3 1 0,-4-1 0,-3-1 0,-26-2 0,2-2 0,-21-3 0,11-4 0,-5-2 0,-2-8 0,0 2 0,1-6 0,1 6 0,8-1 0,-2 0 0,6 2 0,3-1 0,-4 6 0,10-1 0,1 6 0,4-2 0,0 3 0,-8 0 0,2-4 0,-2 3 0,-1-3 0,4 4 0,-5 0 0,1 0 0,4 0 0,-4 0 0,8 0 0,-3 0 0,4 0 0,0 3 0,-3 2 0,6 3 0,-2 0 0,7 7 0,0-1 0,0 12 0,4 4 0,7 6 0,5 6 0,4-6 0,1 4 0,-1-4 0,-4 0 0,3-1 0,9 8 0,-10-11 0,13 11 0,-9-7 0,-2-5 0,19 19 0,-21-23 0,17 11 0,-20-21 0,8 2 0,-6-6 0,-4 0 0,0-5 0,-5 0 0,-1-4 0,1 0 0,4-4 0,1-8 0,4-2 0,6-14 0,-3 0 0,10-7 0,-4 1 0,1-6 0,-3 5 0,-4-4 0,0 6 0,-6 6 0,-1 0 0,-4 6 0,-4-1 0,-1-4 0,-4 7 0,0-6 0,0 3 0,0 3 0,-4-6 0,-5 7 0,0 1 0,-3 1 0,4 8 0,0-3 0,0 6 0,-3-3 0,2 4 0,1 11 0,5 0 0,3 10 0,0 2 0,0-5 0,0 10 0,0-9 0,0 3 0,0-4 0,7-1 0,14 2 0,16 1 0,1 1 0,9 0 0,-5 0 0,8-4 0,7-1 0,-1-5 0,-6 0 0,-7 0 0,-9-6 0,-10 0 0,-1-5 0,-10 0 0,-1 0 0,-4 0 0,0 0 0,-4-19 0,0 6 0,-9-21 0,1 16 0,-6-10 0,5 4 0,-3 0 0,3-3 0,0 8 0,-3 1 0,3 1 0,-3 9 0,3-5 0,-2 5 0,7 1 0,-7-1 0,2 0 0,1-4 0,-3 3 0,2-4 0,-3 6 0,1-1 0,-6-1 0,4 5 0,-7 0 0,3 0 0,0 3 0,-4-3 0,8 4 0,-7 0 0,2 0 0,1 0 0,1 4 0,3 9 0,1 2 0,3 12 0,1 3 0,4 0 0,0 11 0,0-5 0,0 5 0,0-5 0,0 11 0,4-15 0,1 9 0,16 0 0,-5-18 0,9 16 0,-1-18 0,-4 3 0,3 0 0,-5-10 0,4-1 0,1-5 0,0-2 0,-2-3 0,-8-3 0,9 0 0,-8 0 0,9 0 0,-6 0 0,1 0 0,-5 0 0,3 0 0,-2 0 0,3 0 0,-4 0 0,4 0 0,-8 0 0,3 0 0,-4 0 0,0 0 0,3 0 0,-2 0 0,-19-17 0,1 4 0,-19-10 0,5 5 0,4 4 0,-8 0 0,-3-4 0,0 2 0,1 1 0,6 2 0,6 4 0,-1 0 0,5 1 0,1 3 0,4-2 0,3 3 0,5-8 0,5 4 0,3 0 0,3 4 0,-2 4 0,2 0 0,-3 0 0,4 0 0,-3 0 0,8 0 0,-8 4 0,3 0 0,-4 4 0,0 0 0,0 0 0,-1 0 0,-2 0 0,-2 4 0,1 1 0,-3 0 0,3 4 0,-4-4 0,0 4 0,0 1 0,4-1 0,1 1 0,4-1 0,-1-3 0,-3 2 0,2-7 0,-3 3 0,4-4 0,0-4 0,0 0 0,3-4 0,-2 3 0,2-2 0,-3 6 0,0-6 0,0 6 0,0 1 0,-4 1 0,3 2 0,-2-3 0,-1 0 0,3 0 0,-6 4 0,6 1 0,-2 5 0,4 4 0,1 2 0,-1 5 0,1 0 0,-1-6 0,1 5 0,-2-9 0,2 3 0,-2-8 0,0-2 0,-3-4 0,-2-1 0,1 1 0,-4 4 0,4-3 0,-4 2 0,0 1 0,0 1 0,0 1 0,0-2 0,0-4 0,0 0 0,0 3 0,0-2 0,0 2 0,-4-3 0,-3 0 0,1 0 0,-4-4 0,5 3 0,-3-2 0,1 3 0,-1-1 0,0 1 0,0-3 0,0-2 0,0 1 0,0 0 0,0 4 0,0 0 0,0-4 0,1 0 0,-1-1 0,-4-2 0,7 6 0,-10-6 0,13 6 0,-17-6 0,13 3 0,-14-4 0,11 0 0,-7 0 0,2 0 0,-3 3 0,-1-2 0,1 3 0,-1-4 0,-4 0 0,-2 0 0,0 0 0,-3 0 0,3 0 0,0 0 0,-3 0 0,3 0 0,0 0 0,2 0 0,4 0 0,1 0 0,-1-4 0,5 3 0,-4-2 0,4 3 0,-4-4 0,4 3 0,0-3 0,5 4 0,-7 0 0,5-4 0,-6 3 0,4-2 0,3 3 0,-3-4 0,0 3 0,3-6 0,-8 7 0,8-4 0,-7 0 0,3 3 0,0-6 0,-4 6 0,4-6 0,-5 6 0,5-7 0,1 7 0,-5-6 0,7 5 0,-12-6 0,13 4 0,-3-1 0,8-2 0,0-1 0,4-1 0,0-6 0,0 1 0,0-3 0,0-6 0,0 5 0,0-10 0,0-1 0,4 3 0,1-7 0,5 9 0,-1-4 0,4 4 0,-2-4 0,1 9 0,-2-3 0,2 4 0,-2 5 0,6 1 0,-7 4 0,7 3 0,-2 1 0,-1 4 0,3 0 0,-7 0 0,3 0 0,-4 0 0,0 0 0,4 7 0,-4-1 0,0 5 0,-1-3 0,-2 4 0,3-3 0,5 4 0,-4-5 0,3 0 0,0 4 0,-3-3 0,7 8 0,-7-8 0,8 3 0,-4-4 0,0 1 0,-1-1 0,-4-4 0,0 3 0,4-6 0,-3 3 0,3-4 0,1 4 0,-5-3 0,9 6 0,-8-6 0,7 7 0,-7-7 0,3 3 0,-4-4 0,0 4 0,4 0 0,-4 0 0,4 0 0,-4-4 0,0 0 0,3 0 0,-2 0 0,2 0 0,-3 0 0,0 0 0,8 0 0,-2 0 0,3-4 0,-5 0 0,0-8 0,-3-1 0,8-5 0,-8 1 0,4-1 0,-4-4 0,0 3 0,0-4 0,0 6 0,0-1 0,0-4 0,-4 3 0,3 1 0,-8 1 0,4 4 0,-4-4 0,0 3 0,0-2 0,0 7 0,0-7 0,0 7 0,0-8 0,-8 8 0,2-8 0,-6 8 0,3-7 0,1 7 0,-4-8 0,3 8 0,-3-3 0,3 0 0,5 3 0,-4-7 0,4 7 0,-5-8 0,5 4 0,-4-5 0,3 5 0,1-3 0,-3 7 0,6-3 0,-6 4 0,6 0 0,-3-4 0,4 4 0,0-4 0,0 0 0,0-1 0,0-5 0,0 1 0,0-1 0,0 1 0,0-6 0,4 5 0,-3-5 0,3 1 0,1-8 0,-4 5 0,3-9 0,-4 11 0,0-6 0,0 0 0,0 0 0,0 1 0,0 4 0,0 1 0,0 6 0,-3-1 0,2 5 0,-7 1 0,7 0 0,-2 3 0,3-3 0,0 4 0,0 0 0,0-8 0,0 6 0,0-10 0,0 11 0,0-7 0,0 3 0,0 0 0,0 0 0,0 5 0,3 1 0,2-1 0,-1 0 0,3 0 0,1-4 0,1 3 0,0-3 0,-6 4 0,-3 0 0,4-8 0,0 6 0,0-5 0,0 7 0,-4-4 0,0 3 0,0-4 0,3 5 0,-2 1 0,3-5 0,-4 3 0,0-2 0,0 3 0,0 0 0,0-3 0,0 2 0,0-2 0,0 3 0,0 0 0,0-4 0,0 4 0,0-4 0,0 4 0,0 0 0,0-3 0,-4 2 0,3-2 0,-6 3 0,13 32 0,-7-17 0,8 25 0,-4-24 0,2-4 0,-1 7 0,3-6 0,-3 3 0,8-1 0,-3-6 0,2 3 0,-3-1 0,0-2 0,0 6 0,3-3 0,-2 1 0,2 2 0,-3-6 0,0 6 0,0-3 0,-4 4 0,3 3 0,-6-2 0,6 2 0,-2-3 0,3 0 0,-1 0 0,2 4 0,-1-3 0,0 8 0,0-8 0,1 3 0,-1-4 0,-1 0 0,1 0 0,-3-1 0,-2-27 0,-6 18 0,2-26 0,-6 23 0,2 1 0,-6-3 0,2-2 0,-3 4 0,0-11 0,3 11 0,-3-8 0,3 1 0,1 3 0,0-3 0,0 4 0,4 0 0,0 0 0,1 1 0,-1-1 0,-1 0 0,-2 0 0,3 0 0,-4 0 0,3 0 0,-2 0 0,3 0 0,0 1 0,-3-1 0,2 0 0,-3 3 0,14 26 0,-3-14 0,8 21 0,-3-28 0,-8 8 0,11-1 0,-9 2 0,8-1 0,-5-1 0,3-6 0,-4 17 0,7-10 0,-5 15 0,6-13 0,1 2 0,-4-4 0,3 1 0,-4-2 0,0 1 0,-4 0 0,7-3 0,-6-2 0,6-3 0,1 0 0,-3 0 0,2 0 0,-3 4 0,0-3 0,0 6 0,4-7 0,-3 7 0,3-6 0,-4 6 0,0-6 0,3 3 0,-2-4 0,2 0 0,-3 0 0,0 0 0,4 0 0,-4 0 0,0-7 0,-4-2 0,-4-3 0,0 0 0,0 4 0,0 0 0,0-3 0,0 2 0,-4-2 0,-4 3 0,0 4 0,-4-3 0,0 6 0,3-3 0,-7 4 0,7 0 0,-4 0 0,6 0 0,-1 0 0,0-8 0,0 6 0,0-9 0,0 7 0,0-4 0,0-4 0,-4 2 0,2-6 0,-7 6 0,8-2 0,-3 4 0,4 0 0,0 3 0,0-2 0,0 6 0,-3-2 0,2 3 0,-2 0 0,3 0 0,-4-4 0,3 3 0,-4-3 0,6 1 0,-6 2 0,4-3 0,-7 0 0,7 3 0,-3-2 0,0 3 0,6 4 0,-2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7"/>
    </inkml:context>
    <inkml:brush xml:id="br0">
      <inkml:brushProperty name="width" value="0.35" units="cm"/>
      <inkml:brushProperty name="height" value="0.35" units="cm"/>
      <inkml:brushProperty name="color" value="#FFFFFF"/>
    </inkml:brush>
  </inkml:definitions>
  <inkml:trace contextRef="#ctx0" brushRef="#br0">1 8 24575,'25'0'0,"-3"0"0,-14 0 0,0 0 0,3 0 0,-2 0 0,3 0 0,-4 0 0,-1 0 0,5 0 0,-3 0 0,2 0 0,-3 0 0,4 0 0,1 0 0,5 0 0,-1 0 0,1 0 0,-1 0 0,1 0 0,-5 0 0,-1 0 0,-4 0 0,0 0 0,3 0 0,-2 0 0,3-3 0,-5-2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8"/>
    </inkml:context>
    <inkml:brush xml:id="br0">
      <inkml:brushProperty name="width" value="0.1" units="cm"/>
      <inkml:brushProperty name="height" value="0.1" units="cm"/>
    </inkml:brush>
  </inkml:definitions>
  <inkml:trace contextRef="#ctx0" brushRef="#br0">0 228 24575,'13'0'0,"-2"0"0,2 0 0,-4 0 0,3 0 0,0 0 0,2 0 0,3 0 0,1 0 0,5 0 0,-4 0 0,4 0 0,0 0 0,-4 0 0,8 0 0,-8 0 0,9 0 0,-9 4 0,9-3 0,-9 7 0,4-7 0,0 7 0,-4-7 0,3 4 0,-4-5 0,5 4 0,-4-3 0,4 3 0,-6-4 0,9 0 0,-6 0 0,5 0 0,-7 0 0,-5 0 0,4 0 0,-4 0 0,1 0 0,2 4 0,-7-3 0,12 7 0,-11-3 0,5-1 0,-2 4 0,-4-4 0,7 1 0,-6 2 0,6-6 0,-7 6 0,4-2 0,-5-1 0,0 3 0,4-6 0,-3 3 0,3-1 0,-4-2 0,5 7 0,-4-7 0,3 6 0,0-6 0,2 7 0,3-3 0,1 3 0,-5 1 0,4 0 0,-8-5 0,8 4 0,-8-7 0,7 7 0,-6-7 0,2 6 0,0-6 0,-3 6 0,4-6 0,-1 3 0,-3-1 0,3-2 0,-4 3 0,4-1 0,-3-2 0,2 3 0,-3-1 0,0-2 0,0 3 0,0-1 0,0-2 0,4 6 0,-3-6 0,2 3 0,-3-4 0,0 0 0,0 0 0,0 0 0,-3 3 0,2-2 0,-3 3 0,4-4 0,-7 0 0,-2-7 0,-7 1 0,0-5 0,4 3 0,-3 0 0,2 0 0,-3 0 0,0 0 0,0 0 0,0 0 0,4 0 0,-3 0 0,2 0 0,-3 0 0,4 0 0,-3 0 0,6 0 0,-6 3 0,6-2 0,-6 3 0,2-4 0,1 0 0,-4-4 0,4 2 0,-1-2 0,-3 0 0,4 3 0,-4-4 0,-1 1 0,1 3 0,-1-8 0,5 8 0,-4-3 0,4 4 0,-4 0 0,0 0 0,3 0 0,-2 4 0,6-3 0,-6 2 0,6-3 0,-2 0 0,-1 4 0,3-3 0,-2 2 0,3-3 0,0 0 0,0 0 0,0 0 0,0 0 0,0 0 0,0 0 0,-4-4 0,3 3 0,-3-4 0,4 5 0,0 0 0,0 0 0,0 8 0,0 8 0,0 1 0,0 6 0,0-7 0,0 0 0,0 0 0,0 0 0,0 5 0,0-4 0,0 3 0,0-4 0,0 0 0,0 4 0,0-2 0,0 2 0,0-4 0,0 0 0,0 0 0,0 0 0,0 0 0,0 0 0,0 0 0,0 0 0,4 0 0,-4 0 0,4 0 0,0 0 0,-4 0 0,4 0 0,-4 0 0,4-4 0,-4 3 0,4-2 0,-4 3 0,4-4 0,-4 3 0,4-2 0,0-1 0,-4 3 0,4-2 0,0-1 0,0 0 0,0-1 0,4-2 0,-8 6 0,8-2 0,-4 3 0,4 0 0,-4 0 0,4 0 0,-4-4 0,0 3 0,3-2 0,-6 3 0,3 0 0,-1-4 0,-2 3 0,6-6 0,-6 6 0,3-2 0,-4 3 0,0 0 0,0 0 0,0 0 0,-4-4 0,0 0 0,-4-4 0,-4 0 0,3 0 0,-4 0 0,5 3 0,0 2 0,0 3 0,0 0 0,0-4 0,4 3 0,-3-2 0,6 3 0,-6-4 0,6 3 0,-6-6 0,2 3 0,-3-4 0,0 0 0,4 3 0,-3-2 0,2 6 0,-3-2 0,4 3 0,-3-4 0,6 3 0,-6-2 0,6 3 0,-6-4 0,6 3 0,-3-2 0,1-1 0,2 3 0,-3-2 0,1 3 0,2 0 0,-3 0 0,1-4 0,2 3 0,-3-2 0,1-1 0,-2 3 0,1-3 0,-3 1 0,6 2 0,-6-6 0,6 6 0,-6-3 0,6 4 0,-6-3 0,6 2 0,-6-6 0,6 2 0,-3-3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9"/>
    </inkml:context>
    <inkml:brush xml:id="br0">
      <inkml:brushProperty name="width" value="0.1" units="cm"/>
      <inkml:brushProperty name="height" value="0.1" units="cm"/>
    </inkml:brush>
  </inkml:definitions>
  <inkml:trace contextRef="#ctx0" brushRef="#br0">447 100 24575,'0'13'0,"0"-2"0,0-3 0,-4 0 0,3 0 0,-6 0 0,6 0 0,-6-3 0,6 2 0,-6-6 0,6 6 0,-2-3 0,-1 4 0,3 0 0,-6 0 0,6 0 0,-2 0 0,3 0 0,0 0 0,0 0 0,0 0 0,0 0 0,-4-3 0,3 2 0,-2-3 0,3 4 0,-4 0 0,3 0 0,-2 0 0,3 0 0,0 0 0,-4-3 0,3 2 0,-6-6 0,6 6 0,-6-3 0,3 4 0,-1 0 0,-2 0 0,3 0 0,-1 0 0,-2-3 0,3 2 0,-4-3 0,3 4 0,-2-3 0,6 2 0,-6-6 0,6 6 0,-6-3 0,6 4 0,-6-3 0,3 2 0,-4-3 0,0 4 0,0 0 0,3 0 0,-2 0 0,6 0 0,-6-3 0,6 2 0,-6-3 0,6 4 0,-6-3 0,6 2 0,-2-3 0,-1 4 0,3 0 0,-6 0 0,3 0 0,-4 0 0,3 0 0,-2 0 0,6 0 0,-6 0 0,6 0 0,-6 0 0,6 0 0,-2 0 0,-1-4 0,3 4 0,-6-4 0,6 4 0,-6-4 0,6 4 0,-6-8 0,6 8 0,-6-4 0,3 4 0,-1 0 0,-2-4 0,6 4 0,-6-4 0,6 4 0,-6 0 0,6 0 0,-6 0 0,6 0 0,-6 0 0,3-4 0,-8 0 0,3-4 0,-4 0 0,5 0 0,0 0 0,0 0 0,0 0 0,4-4 0,4 0 0,4-4 0,8-4 0,-3 4 0,2-4 0,-3 4 0,-3 0 0,2 4 0,-3-4 0,1 4 0,2-4 0,-6 0 0,6 0 0,-6 0 0,6 4 0,-3-4 0,1 4 0,2-4 0,-6 0 0,6 0 0,-6 0 0,6 0 0,-6 0 0,6 0 0,-3 0 0,1 0 0,2-4 0,-6 3 0,7-4 0,-4 5 0,4 0 0,0 0 0,0 0 0,0 0 0,0 0 0,0 0 0,0 4 0,-4-3 0,4 2 0,-4 1 0,4 0 0,0 1 0,0-2 0,0 1 0,-4-3 0,3 2 0,-2 1 0,3-7 0,0 6 0,-4-7 0,3 4 0,-6 0 0,6 0 0,-6 0 0,6 0 0,-2 4 0,-1-3 0,3 2 0,-2-3 0,-1 0 0,3 0 0,-6 0 0,3 1 0,-1 2 0,-2-2 0,3 3 0,-1-4 0,-2 0 0,3 0 0,-4 0 0,3 0 0,-2 0 0,3 0 0,-1 0 0,-2 0 0,3 0 0,-1 0 0,-2 0 0,3 0 0,-1 3 0,-2-2 0,3 3 0,-4-4 0,0 0 0,3 3 0,2 2 0,3 3 0,0 0 0,-4-4 0,0 0 0,-4-4 0,0 0 0,0 0 0,0 0 0,0 0 0,0 0 0,0 0 0,0 0 0,0-5 0,0 4 0,0-3 0,0 4 0,0 0 0,0 0 0,0 0 0,0 0 0,0 0 0,-4 4 0,0 0 0,-4 4 0,0 0 0,0 0 0,0 0 0,0 0 0,0 0 0,0 0 0,0 0 0,0 0 0,0 0 0,0 0 0,0 0 0,0 0 0,0 0 0,0 0 0,0 0 0,0 0 0,0 0 0,0 0 0,0 0 0,0 0 0,0 0 0,0 0 0,0 0 0,0 0 0,0 0 0,0 0 0,0 0 0,4 4 0,-4-4 0,4 8 0,-4-8 0,4 8 0,-4-8 0,8 8 0,-8-8 0,8 8 0,-8-8 0,4 4 0,0 0 0,-4-4 0,8 8 0,-8-8 0,4 8 0,-4-8 0,0 8 0,0-8 0,0 4 0,0-1 0,0-2 0,0 3 0,4-1 0,-3-2 0,6 6 0,-6-6 0,6 6 0,-6-6 0,2 3 0,1-1 0,-3-2 0,6 6 0,-6-6 0,2 3 0,-3-4 0,7 0 0,14 0 0,-3-4 0,14 3 0,-10-2 0,3-1 0,1 3 0,-5-3 0,4 4 0,-8 0 0,3 0 0,-4 0 0,5 0 0,-4 0 0,3 0 0,-4 0 0,0 0 0,0 0 0,4 0 0,-3 0 0,4 0 0,-5 0 0,0 0 0,0 0 0,0 0 0,0 0 0,0 0 0,0 0 0,0 0 0,0 0 0,0 0 0,0 0 0,0 0 0,0 0 0,0 0 0,0 0 0,0 0 0,0 0 0,0 0 0,0 0 0,0 0 0,0-3 0,0 2 0,-4-6 0,3 2 0,-2 1 0,3 0 0,0 4 0,0 0 0,-4-3 0,0-2 0,-4-3 0,0 7 0,0 9 0,0 2 0,0 5 0,3-7 0,-2 0 0,3 4 0,-1-3 0,-2 4 0,6-5 0,-6 0 0,6 0 0,-6 0 0,6-4 0,-2 0 0,3-4 0,0 0 0,0 0 0,0 3 0,0-2 0,0 6 0,0-2 0,-4 3 0,-1 0 0,-3 0 0,0 0 0,0 0 0,0 0 0,0 0 0,4-4 0,-3 3 0,2-2 0,1 3 0,-3 0 0,6 0 0,-6 0 0,2 0 0,-3 0 0,0 0 0,0 0 0,4 0 0,-3 0 0,6 3 0,-6-2 0,2 3 0,-3-4 0,4 0 0,-3 0 0,2 0 0,1 0 0,-3 0 0,2 0 0,-3 0 0,0 0 0,0 0 0,4 0 0,-3 0 0,2 0 0,-3 0 0,0 0 0,0 0 0,0 0 0,0-8 0,0-8 0,0-2 0,0-10 0,0 10 0,-3-2 0,2 4 0,-3 0 0,4-4 0,0 3 0,0-4 0,-3 1 0,2-1 0,-3-1 0,0-2 0,3 2 0,-3 1 0,4 1 0,-4-1 0,3 4 0,-3-3 0,0 4 0,3 0 0,-2 0 0,3 0 0,-4 0 0,3 0 0,-6 0 0,6 0 0,-2 0 0,3 0 0,-4 0 0,3 0 0,-2 0 0,3 0 0,-4 0 0,3 0 0,-6 4 0,6-4 0,-2 4 0,3-4 0,0 0 0,0 0 0,0 0 0,0 0 0,0 0 0,0 0 0,0 0 0,0 0 0,0 0 0,0 0 0,0 0 0,0 0 0,0 0 0,0 0 0,0 0 0,0 7 0,0 9 0,0 2 0,0 5 0,0-7 0,0 0 0,0 0 0,0-4 0,0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60"/>
    </inkml:context>
    <inkml:brush xml:id="br0">
      <inkml:brushProperty name="width" value="0.1" units="cm"/>
      <inkml:brushProperty name="height" value="0.1" units="cm"/>
    </inkml:brush>
  </inkml:definitions>
  <inkml:trace contextRef="#ctx0" brushRef="#br0">1 1 24575,'12'0'0,"0"3"0,-8 2 0,8 3 0,-7 0 0,7 0 0,1 1 0,0-1 0,1 1 0,2 3 0,-2-2 0,-1 2 0,4 1 0,-8-4 0,7 8 0,-7-8 0,4 3 0,-5 0 0,4-2 0,-2 2 0,2-3 0,-4-1 0,0 0 0,4 3 0,-3-2 0,2 3 0,-3-4 0,0 0 0,0 0 0,0 0 0,-3 0 0,2 0 0,-6 0 0,6 0 0,-3 0 0,1 0 0,2 0 0,-6 0 0,6 0 0,-3 0 0,4 0 0,0 0 0,-3 0 0,2 3 0,-3-6 0,1 6 0,-2-6 0,1-1 0,-3 3 0,6-2 0,-3 3 0,1 0 0,2 0 0,-3 0 0,1 0 0,2 0 0,-6-1 0,6 1 0,-7 0 0,8 0 0,-4 0 0,0 0 0,4 0 0,-8 0 0,8 0 0,-4 0 0,0 0 0,4 0 0,-4 0 0,0 0 0,4 0 0,-4 0 0,4 5 0,-3-4 0,3 7 0,-4-6 0,5 2 0,-1 0 0,0-3 0,-3 4 0,2-1 0,-2-3 0,0 3 0,2-4 0,-6 0 0,6 0 0,-6 0 0,6 0 0,-6 0 0,6-3 0,-6 2 0,6-6 0,-6 6 0,6-6 0,-6 6 0,6-3 0,-3 1 0,1 2 0,2-3 0,-3 4 0,4 0 0,0 0 0,-3 0 0,2-3 0,-3 2 0,1-3 0,2 1 0,-3 2 0,1-3 0,2 1 0,-3 2 0,4-3 0,0 4 0,-3 0 0,2-3 0,-6 2 0,6-6 0,-6 6 0,6-6 0,-3 6 0,4-3 0,0 4 0,0 0 0,0-3 0,0 2 0,0-3 0,-3 4 0,2-4 0,-3 4 0,1-4 0,2 0 0,-3 4 0,4-8 0,-3 8 0,2-4 0,-3 0 0,1 4 0,2-4 0,-3 0 0,4 4 0,0-8 0,-3 8 0,2-8 0,-6 0 0,-1-4 0,-1-4 0,-3 0 0,4 0 0,0 0 0,-3 0 0,2 0 0,-3 0 0,1 0 0,2 0 0,-3 0 0,1 0 0,2 0 0,-3 0 0,1 0 0,2 0 0,-3 0 0,4 0 0,0-4 0,0 3 0,0-4 0,0 5 0,0 0 0,0 0 0,0 0 0,0 0 0,-3 0 0,2 0 0,-3 0 0,4 0 0,0 0 0,-3 0 0,2 0 0,-3 0 0,4 0 0,0 0 0,-3 0 0,2 0 0,-3 0 0,4 0 0,0 0 0,-3 0 0,2 1 0,-3-1 0,1 3 0,2-2 0,-3 3 0,4-4 0,0 0 0,-3 0 0,2 0 0,-3 0 0,4 0 0,0 0 0,0 0 0,0 0 0,0 0 0,0 0 0,0 0 0,0 0 0,0 0 0,0 0 0,0 0 0,0 0 0,0 0 0,0 0 0,0 0 0,0 0 0,0 0 0,0 0 0,0 0 0,0 0 0,0 0 0,0 0 0,-3 3 0,2-2 0,-3 10 0,4 1 0,0 5 0,0 7 0,0-7 0,0 3 0,0 1 0,0-4 0,0 7 0,0-7 0,0 8 0,0-8 0,0 3 0,0-4 0,0 0 0,0 0 0,0 0 0,0 0 0,0 0 0,0 0 0,0 0 0,4 0 0,-3 0 0,2 0 0,1 0 0,-3 0 0,2 0 0,-3 0 0,0 0 0,0 0 0,0 0 0,0 0 0,0 0 0,4 0 0,-3 0 0,2 0 0,-3 0 0,0 0 0,0 0 0,4 0 0,-3 0 0,2 0 0,-3 0 0,0 0 0,4-3 0,-3 2 0,2-3 0,1 4 0,-3 0 0,6-3 0,-3 2 0,4-6 0,-3 6 0,2-6 0,-6 6 0,6-6 0,-6 6 0,6-6 0,-6 6 0,2-3 0,-3 4 0,0 0 0,-3-3 0,-2-2 0,-3-6 0,0 2 0,0-3 0,0 4 0,0 0 0,4-3 0,-3 2 0,2-3 0,-3 4 0,0 0 0,0 0 0,0 0 0,0 0 0,0 0 0,0 0 0,0 0 0,0 0 0,0 0 0,0 0 0,0 0 0,0 0 0,0 0 0,0 0 0,0 0 0,0 0 0,0 0 0,0 0 0,0 0 0,0 4 0,0-3 0,0 6 0,0-6 0,0 6 0,0-6 0,4 6 0,-3-6 0,2 6 0,-3-3 0,0 1 0,4 2 0,-3-6 0,2 6 0,-3-6 0,4 6 0,-3-6 0,2 6 0,1-3 0,-3 1 0,2-2 0,-3-3 0,0 0 0,0 0 0,0 0 0,0 0 0,0 0 0,0 0 0,0 0 0,0 0 0,0 0 0,0 0 0,0 0 0,0 0 0,0 0 0,0 0 0,0 0 0,1 0 0,-1 0 0,0 0 0,0 0 0,0 0 0,0 0 0,0 0 0,0 0 0,0 0 0,0 0 0,0 0 0,0 0 0,0 0 0,0 0 0,0 0 0,0 0 0,0 0 0,7 0 0,9 0 0,1 0 0,7 0 0,-8 0 0,0 0 0,0 0 0,0 0 0,0 0 0,0 0 0,0 0 0,0 0 0,0 0 0,0 0 0,0 0 0,0 0 0,-1 0 0,1 0 0,0 0 0,0 0 0,0 0 0,0 0 0,0 0 0,0 0 0,0 0 0,0 0 0,0 0 0,0 0 0,0 0 0,0 0 0,0 0 0,0 0 0,0 0 0,0 0 0,0 0 0,0 0 0,0 0 0,0 0 0,0 0 0,0 0 0,0 0 0,0 0 0,0 0 0,0 0 0,0 0 0,0 0 0,0 0 0,0 0 0,0 0 0,0 0 0,0 0 0,0 0 0,0 0 0,0 0 0,0 0 0,0 0 0,0 0 0,0 0 0,0 0 0,0 0 0,0 0 0,0 0 0,0 0 0,0 0 0,0 0 0,-3 4 0,-2-3 0,-3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27.353"/>
    </inkml:context>
    <inkml:brush xml:id="br0">
      <inkml:brushProperty name="width" value="0.1" units="cm"/>
      <inkml:brushProperty name="height" value="0.1" units="cm"/>
    </inkml:brush>
  </inkml:definitions>
  <inkml:trace contextRef="#ctx0" brushRef="#br0">1 2648 24575,'0'-13'0,"0"-4"0,0-1 0,0-6 0,0 1 0,0 0 0,0 10 0,0-9 0,0 12 0,0-7 0,0 5 0,0 3 0,0-7 0,3 2 0,2 1 0,4-3 0,-1-3 0,1 1 0,0-1 0,0 3 0,-1 3 0,0 0 0,1-4 0,-1 4 0,1 0 0,-1-4 0,0 8 0,1-3 0,-1 4 0,-4 0 0,-1 0 0,-3 0 0,4 4 0,-3-3 0,6 6 0,-6-6 0,6 3 0,-2-8 0,3-2 0,-3-3 0,3-1 0,-4 1 0,5-1 0,0-4 0,0 3 0,-4-3 0,4-1 0,-5 4 0,6-8 0,-1 8 0,0-8 0,-4 3 0,4-5 0,-4 5 0,4-3 0,0 3 0,1-5 0,0 0 0,-1 1 0,1-1 0,-1 0 0,1-6 0,0 5 0,0-4 0,0 5 0,-1 0 0,0 5 0,1-3 0,-1 3 0,0 0 0,1-3 0,-1 8 0,0-4 0,-4 1 0,3 3 0,-7-3 0,7-1 0,-3 4 0,0-3 0,3-1 0,-7 5 0,7-5 0,-3 1 0,0 3 0,4-4 0,-5 6 0,1-1 0,7-8 0,-10 7 0,10-7 0,-8 8 0,5 1 0,0 3 0,-1-2 0,0 7 0,1-7 0,-5 2 0,4 1 0,-7-3 0,6 2 0,-6 1 0,3-3 0,-1 7 0,-2-3 0,6 4 0,-6 0 0,15-5 0,0-1 0,29-26 0,-11 11 0,19-24 0,-7 13 0,-4-6 0,2 5 0,-11 4 0,-7 7 0,-2 5 0,-11 7 0,0 5 0,-5 6 0,-1 2 0,1-2 0,0 6 0,0-6 0,-3 3 0,2-4 0,-3 0 0,4 0 0,0 0 0,-4 0 0,3 0 0,-2 1 0,2 2 0,1-2 0,0 3 0,0-4 0,-3 0 0,2 4 0,-3-3 0,0 2 0,3 1 0,-6-3 0,6 2 0,-2-3 0,-1 1 0,3-1 0,-6 0 0,6 0 0,-6 0 0,6 0 0,-3 0 0,1 0 0,-2 0 0,1 4 0,-3-3 0,6 3 0,-7-4 0,4 0 0,-1 3 0,-2-2 0,3-1 0,-4-1 0,0-3 0,3 4 0,-10 7 0,5 2 0,-14 8 0,7-5 0,-7 4 0,7-3 0,-8-1 0,8 0 0,-3-4 0,4 3 0,0-2 0,0 3 0,1-4 0,-1 0 0,0 0 0,0 0 0,-4 0 0,3 0 0,-3 0 0,4 0 0,0 0 0,-4 0 0,3 0 0,-8 0 0,8 0 0,-3 0 0,4 0 0,0 0 0,-4 0 0,-1 0 0,0 0 0,0 0 0,1 0 0,3 0 0,-7 4 0,7 0 0,-7 1 0,2 2 0,1-2 0,-3 3 0,7 0 0,-8 1 0,4-1 0,-4-3 0,3 3 0,2-4 0,0 0 0,3 0 0,-7 0 0,7-3 0,-4 3 0,6-4 0,-6 4 0,4-3 0,-3 2 0,0-3 0,3 0 0,-7 0 0,7 0 0,-3 0 0,-1 0 0,4 4 0,-6-3 0,2 6 0,0-6 0,1 3 0,4 0 0,0-4 0,0 4 0,1-1 0,-1-2 0,0 3 0,0-4 0,0 0 0,0 0 0,0 0 0,-4 0 0,3 0 0,-7 0 0,7 0 0,-4 0 0,1 0 0,3 0 0,-3 3 0,4-2 0,0 3 0,-4-4 0,3 3 0,-3-2 0,4 6 0,-4-6 0,3 3 0,-3-1 0,4-2 0,0 2 0,0 1 0,0-3 0,0 6 0,0-6 0,1 2 0,-1-3 0,0 0 0,3 4 0,-2-3 0,6 6 0,-2-3 0,3 4 0,3-4 0,2 0 0,3-4 0,4 0 0,6 0 0,1 0 0,8 0 0,-8-4 0,9 3 0,-9-7 0,8 7 0,-3-3 0,0 4 0,3-4 0,-8 3 0,3-3 0,1 4 0,-4-4 0,3 3 0,-4-3 0,-1 0 0,1 3 0,-1-3 0,1 4 0,4 0 0,-3 0 0,3 0 0,-4 0 0,4 0 0,-3 0 0,9 0 0,-10 0 0,18 0 0,-16 0 0,11 0 0,-14 0 0,-4-3 0,4 2 0,-8-3 0,7 0 0,-7 4 0,8-4 0,-8 0 0,3 3 0,-4-6 0,4 6 0,-3-6 0,3 3 0,-4-4 0,0 4 0,0-3 0,0 6 0,-1-6 0,1 2 0,0-3 0,-3 1 0,2-1 0,-3 3 0,4-2 0,0 6 0,-4-6 0,3 6 0,-2-6 0,3 3 0,-1 0 0,1 0 0,0 1 0,0 2 0,0-3 0,0 1 0,0 2 0,0-6 0,0 6 0,0-3 0,-1 4 0,1 0 0,0 0 0,0 0 0,0 0 0,0 0 0,0 0 0,0 0 0,0 0 0,0 0 0,-1 0 0,1 0 0,0 0 0,-3 4 0,-2 0 0,-3 4 0,0 0 0,0 0 0,0 0 0,0 0 0,4 0 0,-3 4 0,6-3 0,-3 7 0,5-2 0,-1-1 0,1 3 0,-1-7 0,0 8 0,-3-8 0,2 3 0,-2 0 0,3 1 0,1 0 0,-1 4 0,1-4 0,-4 4 0,2 1 0,-2-1 0,0 1 0,3-5 0,-4 4 0,1-4 0,3 4 0,-7 1 0,6-1 0,-6 1 0,7-1 0,-7 1 0,7-1 0,-7 1 0,7-1 0,-8 1 0,8-1 0,-7 1 0,7 7 0,-7-10 0,3 9 0,-4-15 0,0 4 0,0-6 0,0 1 0,3 0 0,-2 0 0,3 0 0,-4 0 0,0 0 0,0 4 0,0-3 0,0 3 0,0-4 0,0 4 0,0-3 0,0 3 0,0 0 0,0-3 0,0 4 0,0-1 0,0-3 0,0 6 0,0-6 0,0 3 0,0-4 0,0-1 0,0 1 0,0 0 0,0 0 0,0 0 0,0 0 0,0 0 0,0-7 0,0-9 0,-8 2 0,6-8 0,-6 5 0,8 0 0,0-3 0,-3 4 0,2-4 0,-7-1 0,4-5 0,-1-4 0,-3 3 0,3-9 0,-4 4 0,3-4 0,-2 4 0,7-4 0,-7 5 0,7-1 0,-7 1 0,7 1 0,-7-2 0,2-5 0,1 5 0,-4-3 0,4 8 0,0-3 0,-3-1 0,7 4 0,-7-3 0,3 9 0,-3-4 0,3 4 0,-2 0 0,2-4 0,-3 4 0,3-4 0,-3 3 0,4-2 0,-1 7 0,-3-7 0,7 2 0,-6 1 0,6 1 0,-2 4 0,-1 0 0,3 0 0,-6-3 0,6-2 0,-6 0 0,3 1 0,0 4 0,0 0 0,1 4 0,2-3 0,-6 3 0,2-1 0,1-2 0,0 3 0,1-1 0,-2-2 0,1 3 0,-3-4 0,6 0 0,-6 4 0,6-3 0,-6 6 0,6-3 0,-2 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37.209"/>
    </inkml:context>
    <inkml:brush xml:id="br0">
      <inkml:brushProperty name="width" value="0.1" units="cm"/>
      <inkml:brushProperty name="height" value="0.1" units="cm"/>
    </inkml:brush>
  </inkml:definitions>
  <inkml:trace contextRef="#ctx0" brushRef="#br0">1 1 24575,'13'0'0,"14"0"0,-6 0 0,19 0 0,-4 0 0,0 0 0,5 0 0,-11 0 0,10 5 0,-9 0 0,-6 4 0,1 1 0,-6-2 0,-1 1 0,3 0 0,-9 0 0,4-1 0,1 1 0,-5 0 0,4-1 0,-8 0 0,3-3 0,-4 2 0,0-6 0,-1 6 0,1-6 0,0 2 0,0-3 0,0 0 0,0 0 0,0 0 0,0 0 0,0 0 0,0 0 0,-1 0 0,1 0 0,0 0 0,0 0 0,0 0 0,0 0 0,0 0 0,0 0 0,0 0 0,-1 0 0,1 0 0,0 0 0,0 0 0,0 0 0,0 0 0,4 0 0,-3 0 0,8 0 0,-8 0 0,7 0 0,-7 0 0,7 0 0,-2 0 0,3 0 0,1 0 0,-1 0 0,6 0 0,-5 0 0,5 0 0,-6 0 0,1 0 0,4 0 0,-3-4 0,4 3 0,-6-3 0,1 4 0,-1 0 0,8 0 0,-5 0 0,5 0 0,-12 0 0,4 0 0,-8 0 0,3 0 0,-4 0 0,0 0 0,0 0 0,-1 0 0,1 0 0,0 0 0,0 0 0,4 0 0,-3 0 0,8 0 0,-8 0 0,7 0 0,-3 0 0,1 0 0,2 0 0,-3 0 0,5 0 0,-1 0 0,-4 0 0,4 0 0,1 0 0,1 0 0,3 0 0,4 0 0,-7 0 0,6 0 0,-7 4 0,-5-3 0,3 3 0,-2-4 0,-1 4 0,-1-3 0,-4 6 0,0-6 0,0 2 0,0-3 0,-4 4 0,3-4 0,-3 4 0,4-4 0,0 0 0,0 0 0,0 0 0,0 0 0,0 0 0,0 0 0,0 0 0,0 0 0,4 0 0,-3 0 0,7 0 0,-3 0 0,5 0 0,-1 0 0,1 0 0,-1 0 0,6 0 0,-4 0 0,3 0 0,-9 0 0,4 0 0,-4 0 0,5 0 0,-5 0 0,3 0 0,-7 0 0,8 0 0,-4 0 0,4 0 0,4 3 0,-7-2 0,6 3 0,-6-4 0,-1 0 0,3 0 0,-3 4 0,5-3 0,-1 3 0,1-4 0,4 0 0,-3 3 0,4-2 0,-6 3 0,1 0 0,-1-3 0,-4 3 0,4 0 0,-4-3 0,0 3 0,4-4 0,-4 0 0,4 4 0,-3-3 0,10 3 0,-9-4 0,6 3 0,-5-2 0,-2 6 0,3-6 0,-4 3 0,4 0 0,-8-3 0,3 6 0,-4-6 0,0 6 0,0-6 0,0 3 0,0-1 0,-1-2 0,1 3 0,0-1 0,0 2 0,0-1 0,0 3 0,0-6 0,0 6 0,0-3 0,7 5 0,-5-5 0,10 4 0,-11-7 0,7 7 0,-7-8 0,8 4 0,-8-4 0,7 4 0,-7-3 0,8 3 0,-8 0 0,7-3 0,-7 2 0,7 1 0,-2-3 0,3 7 0,1-7 0,-1 6 0,1-6 0,7 11 0,-6-10 0,7 10 0,-9-8 0,1 1 0,-1 3 0,1-7 0,-1 7 0,1-7 0,4 7 0,-3-3 0,3 4 0,1 0 0,-4 0 0,3 0 0,1 0 0,-5 0 0,10 1 0,-9-2 0,3 2 0,1-1 0,-5 3 0,5-1 0,-1 2 0,-3-5 0,9 2 0,-9 3 0,8-3 0,-8 3 0,8 1 0,5 4 0,-6-2 0,4 1 0,-17-9 0,-1 0 0,-4 0 0,0 0 0,0-3 0,-4 2 0,3-6 0,-6 6 0,3-3 0,-4 4 0,0 0 0,0 4 0,0-3 0,0 3 0,0-4 0,3 0 0,2 0 0,-1 0 0,3 0 0,-3-4 0,1-4 0,-2-4 0,-3-4 0,0 0 0,0 0 0,0 0 0,0 0 0,0 0 0,0 0 0,0 0 0,0-4 0,-3 3 0,-2-3 0,-3 0 0,0-1 0,-1-5 0,-4 1 0,4-1 0,-4 1 0,0-1 0,4 1 0,-4-1 0,4 1 0,1-1 0,-1 1 0,0 4 0,1-4 0,3 8 0,-2-7 0,2 7 0,-4-8 0,1 8 0,0-3 0,0 0 0,3 3 0,-2-7 0,2 7 0,-3-4 0,0 6 0,0-1 0,4 0 0,-3 0 0,2 0 0,1 0 0,-3 0 0,2 0 0,-2 0 0,2 1 0,-2-1 0,6 0 0,-6 0 0,6 0 0,-6-4 0,6 3 0,-7-8 0,3 4 0,-3-4 0,-1-1 0,1 5 0,-1-4 0,1 9 0,3-5 0,-2 5 0,3 1 0,-4-1 0,0 3 0,4-2 0,-4 6 0,4-2 0,0 6 0,4 2 0,1 3 0,2 0 0,1-1 0,0 1 0,0 5 0,3-5 0,-6 9 0,7-4 0,-3 10 0,0-5 0,3 5 0,-7-6 0,7 1 0,-7 4 0,7-3 0,-3 9 0,4-10 0,0 5 0,0-1 0,0-3 0,0 4 0,0-1 0,0-3 0,0 4 0,0-6 0,-1 1 0,1-1 0,-4-4 0,2-1 0,-2-4 0,-1 0 0,0 0 0,-4 0 0,3 0 0,-2 0 0,3 0 0,-1-4 0,-2 3 0,6-6 0,-3 6 0,4-6 0,0 6 0,0-3 0,0 4 0,0 0 0,4 4 0,-3-3 0,7 4 0,-7-5 0,4 0 0,-6 0 0,1 0 0,-3 0 0,2-4 0,-6 3 0,2-2 0,-3 2 0,0 1 0,4 0 0,0 0 0,4 0 0,0 4 0,0-3 0,-3 3 0,2-4 0,-6 0 0,6 0 0,-3-4 0,1 3 0,-2-2 0,1 3 0,-3 0 0,6-1 0,-7 1 0,8 0 0,-11-3 0,-2-5 0,-8-5 0,1 0 0,-4 2 0,7 3 0,-8 0 0,4 0 0,-5 0 0,5 0 0,-3 0 0,3 0 0,-5 0 0,5 0 0,-4 0 0,8 0 0,-3 0 0,0 3 0,3-2 0,-3 3 0,4 0 0,0 0 0,0 1 0,0-2 0,0 1 0,1-4 0,-1 4 0,0-4 0,0 3 0,0-2 0,0 6 0,0-6 0,4 6 0,-3-6 0,2 6 0,-3-2 0,1-1 0,2 3 0,-2-3 0,3 1 0,-1 2 0,-2-6 0,3 2 0,-4 1 0,0-3 0,0 6 0,0-7 0,1 7 0,-1-6 0,-5 7 0,4-4 0,-3 1 0,0 2 0,3-6 0,-7 7 0,7-3 0,-3 3 0,4-4 0,0 3 0,0-2 0,0-1 0,0 0 0,0-4 0,0 3 0,0-2 0,1 2 0,-1-3 0,0 0 0,0 0 0,0 0 0,0 0 0,0 0 0,0 0 0,0 0 0,0 0 0,1 0 0,-1 0 0,0 0 0,0 0 0,0 0 0,0 0 0,4 0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40.472"/>
    </inkml:context>
    <inkml:brush xml:id="br0">
      <inkml:brushProperty name="width" value="0.1" units="cm"/>
      <inkml:brushProperty name="height" value="0.1" units="cm"/>
    </inkml:brush>
  </inkml:definitions>
  <inkml:trace contextRef="#ctx0" brushRef="#br0">0 0 24575,'17'0'0,"-5"0"0,10 0 0,-12 0 0,11 0 0,-12 0 0,8 0 0,-4 0 0,0 0 0,-1 0 0,0 0 0,-3 0 0,4 0 0,-5 0 0,-1 0 0,1 0 0,0 0 0,0 0 0,4 0 0,-3 0 0,3 0 0,1 0 0,-4 0 0,7 0 0,-3 0 0,8 4 0,-7-4 0,2 7 0,-8-6 0,0 3 0,0-4 0,0 0 0,-1 0 0,1 3 0,0-2 0,0 3 0,0-1 0,0-2 0,0 3 0,0-1 0,0-2 0,0 3 0,-1-1 0,1-2 0,0 2 0,0 1 0,0-3 0,0 2 0,4-3 0,1 4 0,4 1 0,-5-1 0,5 0 0,-4 0 0,0 0 0,4 1 0,-4 3 0,4-4 0,1 5 0,-1-4 0,1 3 0,-1-7 0,1 7 0,-1-4 0,1 1 0,-1-1 0,1 0 0,7-3 0,-10 3 0,9-4 0,-10 0 0,3 0 0,1 0 0,-1 0 0,1 0 0,-5 0 0,3 0 0,-7 0 0,3 0 0,1 0 0,-4 0 0,3 0 0,-4 0 0,0 0 0,-1 0 0,1 0 0,0 0 0,-3-4 0,-2 0 0,-3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07"/>
    </inkml:context>
    <inkml:brush xml:id="br0">
      <inkml:brushProperty name="width" value="0.1" units="cm"/>
      <inkml:brushProperty name="height" value="0.1" units="cm"/>
    </inkml:brush>
  </inkml:definitions>
  <inkml:trace contextRef="#ctx0" brushRef="#br0">1 0 24575,'25'30'0,"5"-4"0,14 5 0,-6 2 0,5 4 0,4 2 0,2 3 0,4 7 0,-2 0 0,-10-14 0,-3-2 0,29 26 0,-39-30 0,32 32 0,-41-37 0,40 34 0,-44-39 0,30 32 0,-24-25 0,13 18 0,-8-12 0,5 5 0,-10-8 0,9 2 0,-10-7 0,0 5 0,-4-10 0,-2 3 0,-1-9 0,0 4 0,-1-8 0,-2 3 0,2-3 0,-4-1 0,0-1 0,-1 1 0,1 0 0,0 0 0,0-4 0,0 4 0,-4-4 0,3 4 0,-2 0 0,3 0 0,0-1 0,0 1 0,0 5 0,4 0 0,-2 9 0,8 2 0,-4 0 0,0 3 0,10 4 0,-12-5 0,19 16 0,-15-21 0,9 14 0,-6-12 0,7 13 0,-6-5 0,6 5 0,-1-6 0,-5-1 0,9-3 0,-9 1 0,3-7 0,-4 7 0,4-7 0,-4 3 0,4-5 0,-5 4 0,5-2 0,-4 3 0,4-5 0,-6-1 0,1 1 0,-1-1 0,1 1 0,-1-1 0,-4-3 0,5 7 0,-5-10 0,5 10 0,0-7 0,-1 3 0,2 6 0,-2-4 0,1 3 0,1 1 0,3-4 0,-1 9 0,1-9 0,-3 9 0,6 3 0,-8-5 0,28 30 0,-30-32 0,28 25 0,-27-24 0,9 4 0,-6 0 0,0-5 0,-5-1 0,2-6 0,-2 1 0,4-1 0,-1-3 0,-4-2 0,4-3 0,-8-1 0,3 0 0,-4 0 0,0 0 0,0-1 0,-1 1 0,1 0 0,0 0 0,0 0 0,0 0 0,0 0 0,0 0 0,0 0 0,0 0 0,-4-1 0,3 1 0,2 1 0,0-1 0,3 4 0,0-2 0,-2 6 0,7-2 0,-4-1 0,5 0 0,-1-4 0,1-1 0,-5 1 0,-1-1 0,-4 0 0,0 0 0,0-4 0,0 3 0,0-6 0,0 3 0,-1-1 0,1-2 0,0 3 0,0-4 0,0 3 0,3 1 0,-2 1 0,-1 2 0,-1-6 0,-2 2 0,-1 1 0,3-3 0,-3 6 0,4-6 0,0 6 0,0-3 0,0 4 0,0 0 0,0-4 0,0 3 0,0-6 0,-4 6 0,-1-3 0,-3-3 0,-3-5 0,2-5 0,-6-2 0,6 3 0,-6 0 0,6-4 0,-6 3 0,6-3 0,-2-1 0,-1 5 0,3-14 0,-6 8 0,6-9 0,-3 1 0,0 3 0,3-4 0,-6 6 0,6-1 0,-7 1 0,7-1 0,-3 1 0,0-1 0,-1 1 0,-4-1 0,1 1 0,3-1 0,-3-4 0,3 3 0,-4-3 0,0-1 0,0 4 0,0 1 0,4 2 0,2 2 0,-1 1 0,0 1 0,-1 4 0,2 0 0,-1 0 0,3 0 0,-6 1 0,7-6 0,-7 4 0,-2-7 0,0 3 0,-4-5 0,4-4 0,0 3 0,-4-4 0,3 6 0,-6-1 0,6 1 0,-3-1 0,5 5 0,0 1 0,0 4 0,0 0 0,4 0 0,-4 0 0,4 1 0,0-1 0,-3 0 0,2 0 0,-3-4 0,4 3 0,-4-3 0,0-4 0,3 2 0,-11-3 0,11 0 0,-4 8 0,1-8 0,4 8 0,-1-3 0,-2 4 0,6 0 0,-6 4 0,2 1 0,1-5 0,1 2 0,-5-2 0,6 1 0,-6 2 0,8-3 0,-3 4 0,-2-3 0,1 3 0,-3-1 0,6-2 0,-3 6 0,4-2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08"/>
    </inkml:context>
    <inkml:brush xml:id="br0">
      <inkml:brushProperty name="width" value="0.1" units="cm"/>
      <inkml:brushProperty name="height" value="0.1" units="cm"/>
    </inkml:brush>
  </inkml:definitions>
  <inkml:trace contextRef="#ctx0" brushRef="#br0">1413 197 24575,'-27'0'0,"5"0"0,-1 0 0,1 0 0,-8 0 0,0 0 0,-5 0 0,7 0 0,-1 0 0,0 0 0,0 0 0,6 0 0,-5 0 0,14 0 0,-8 0 0,9 0 0,0 0 0,-4 0 0,8 0 0,-3 0 0,0 0 0,3 0 0,-3 0 0,4 0 0,0 0 0,0 0 0,0 0 0,0 0 0,0 0 0,0 0 0,-4 0 0,3 0 0,-3 0 0,4 0 0,-4 0 0,3 0 0,-7 0 0,3 0 0,-1 0 0,-2 0 0,3 0 0,-5 0 0,1 0 0,-1-4 0,1-1 0,-1 1 0,5 0 0,-4 0 0,9 3 0,-5-3 0,5 0 0,-4 4 0,3-4 0,-3 4 0,4-3 0,0 2 0,0-3 0,-4 0 0,3 3 0,-3-3 0,-3 4 0,5-3 0,-6 2 0,8-3 0,0 4 0,0 0 0,-4-3 0,3 2 0,-3-3 0,0 4 0,-1-4 0,-1 3 0,-2-7 0,3 7 0,-5-7 0,1 3 0,-1-3 0,-4-1 0,3 0 0,-4 0 0,6 0 0,-1 0 0,1 0 0,-1 1 0,5 3 0,1-3 0,4 8 0,0-7 0,0 6 0,1-3 0,-1 1 0,0 2 0,0-3 0,0 4 0,0 0 0,0 0 0,0 0 0,0 0 0,0 0 0,1 0 0,-1 0 0,7 0 0,13 0 0,-1 4 0,12 1 0,-17-1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09"/>
    </inkml:context>
    <inkml:brush xml:id="br0">
      <inkml:brushProperty name="width" value="0.1" units="cm"/>
      <inkml:brushProperty name="height" value="0.1" units="cm"/>
    </inkml:brush>
  </inkml:definitions>
  <inkml:trace contextRef="#ctx0" brushRef="#br0">1 1 24575,'3'12'0,"2"4"0,3-7 0,0 3 0,0-4 0,0 0 0,0-1 0,0 1 0,0 0 0,0 0 0,0-3 0,-1 2 0,1-7 0,-3 7 0,-2-6 0,-3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4820B-6DA2-F742-93FC-1D679188A49E}" type="datetimeFigureOut">
              <a:t>9/28/22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B327D9-8FF0-F749-9187-5DBDAA4310FE}" type="slidenum">
              <a:t>‹#›</a:t>
            </a:fld>
            <a:endParaRPr lang="en-US"/>
          </a:p>
        </p:txBody>
      </p:sp>
    </p:spTree>
    <p:extLst>
      <p:ext uri="{BB962C8B-B14F-4D97-AF65-F5344CB8AC3E}">
        <p14:creationId xmlns:p14="http://schemas.microsoft.com/office/powerpoint/2010/main" val="558185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t>1</a:t>
            </a:fld>
            <a:endParaRPr lang="en-US"/>
          </a:p>
        </p:txBody>
      </p:sp>
    </p:spTree>
    <p:extLst>
      <p:ext uri="{BB962C8B-B14F-4D97-AF65-F5344CB8AC3E}">
        <p14:creationId xmlns:p14="http://schemas.microsoft.com/office/powerpoint/2010/main" val="3582396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rPr lang="en-GB"/>
              <a:t>3</a:t>
            </a:fld>
            <a:endParaRPr lang="en-GB"/>
          </a:p>
        </p:txBody>
      </p:sp>
    </p:spTree>
    <p:extLst>
      <p:ext uri="{BB962C8B-B14F-4D97-AF65-F5344CB8AC3E}">
        <p14:creationId xmlns:p14="http://schemas.microsoft.com/office/powerpoint/2010/main" val="184504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rPr lang="en-GB"/>
              <a:t>14</a:t>
            </a:fld>
            <a:endParaRPr lang="en-GB"/>
          </a:p>
        </p:txBody>
      </p:sp>
    </p:spTree>
    <p:extLst>
      <p:ext uri="{BB962C8B-B14F-4D97-AF65-F5344CB8AC3E}">
        <p14:creationId xmlns:p14="http://schemas.microsoft.com/office/powerpoint/2010/main" val="96083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4" name="Date Placeholder 3"/>
          <p:cNvSpPr>
            <a:spLocks noGrp="1"/>
          </p:cNvSpPr>
          <p:nvPr>
            <p:ph type="dt" sz="half" idx="10"/>
          </p:nvPr>
        </p:nvSpPr>
        <p:spPr/>
        <p:txBody>
          <a:bodyPr/>
          <a:lstStyle/>
          <a:p>
            <a:fld id="{342F7024-5685-4041-98CF-1DBE4146085C}" type="datetimeFigureOut">
              <a:t>9/28/22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831949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9/28/22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307344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dirty="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9/28/22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20192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p:txBody>
          <a:bodyPr/>
          <a:lstStyle>
            <a:lvl1pPr marL="0" indent="0">
              <a:buNone/>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9/28/22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3524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dirty="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p:txBody>
          <a:bodyPr/>
          <a:lstStyle/>
          <a:p>
            <a:fld id="{342F7024-5685-4041-98CF-1DBE4146085C}" type="datetimeFigureOut">
              <a:t>9/28/22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43338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p:cNvSpPr>
            <a:spLocks noGrp="1"/>
          </p:cNvSpPr>
          <p:nvPr>
            <p:ph type="dt" sz="half" idx="10"/>
          </p:nvPr>
        </p:nvSpPr>
        <p:spPr/>
        <p:txBody>
          <a:bodyPr/>
          <a:lstStyle/>
          <a:p>
            <a:fld id="{342F7024-5685-4041-98CF-1DBE4146085C}" type="datetimeFigureOut">
              <a:t>9/28/22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43330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dirty="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p:cNvSpPr>
            <a:spLocks noGrp="1"/>
          </p:cNvSpPr>
          <p:nvPr>
            <p:ph type="dt" sz="half" idx="10"/>
          </p:nvPr>
        </p:nvSpPr>
        <p:spPr/>
        <p:txBody>
          <a:bodyPr/>
          <a:lstStyle/>
          <a:p>
            <a:fld id="{342F7024-5685-4041-98CF-1DBE4146085C}" type="datetimeFigureOut">
              <a:t>9/28/22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664555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Date Placeholder 2"/>
          <p:cNvSpPr>
            <a:spLocks noGrp="1"/>
          </p:cNvSpPr>
          <p:nvPr>
            <p:ph type="dt" sz="half" idx="10"/>
          </p:nvPr>
        </p:nvSpPr>
        <p:spPr/>
        <p:txBody>
          <a:bodyPr/>
          <a:lstStyle/>
          <a:p>
            <a:fld id="{342F7024-5685-4041-98CF-1DBE4146085C}" type="datetimeFigureOut">
              <a:t>9/28/22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4254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F7024-5685-4041-98CF-1DBE4146085C}" type="datetimeFigureOut">
              <a:t>9/28/22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996315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342F7024-5685-4041-98CF-1DBE4146085C}" type="datetimeFigureOut">
              <a:t>9/28/22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76149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342F7024-5685-4041-98CF-1DBE4146085C}" type="datetimeFigureOut">
              <a:t>9/28/22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716110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F7024-5685-4041-98CF-1DBE4146085C}" type="datetimeFigureOut">
              <a:t>9/28/22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38BBC-8C8F-444F-8AF8-E4957968F893}" type="slidenum">
              <a:t>‹#›</a:t>
            </a:fld>
            <a:endParaRPr lang="en-US"/>
          </a:p>
        </p:txBody>
      </p:sp>
    </p:spTree>
    <p:extLst>
      <p:ext uri="{BB962C8B-B14F-4D97-AF65-F5344CB8AC3E}">
        <p14:creationId xmlns:p14="http://schemas.microsoft.com/office/powerpoint/2010/main" val="42352663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customXml" Target="../ink/ink23.xml"/><Relationship Id="rId3" Type="http://schemas.openxmlformats.org/officeDocument/2006/relationships/customXml" Target="../ink/ink21.xml"/><Relationship Id="rId7" Type="http://schemas.openxmlformats.org/officeDocument/2006/relationships/image" Target="../media/image25.png"/><Relationship Id="rId12" Type="http://schemas.openxmlformats.org/officeDocument/2006/relationships/image" Target="../media/image2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22.xml"/><Relationship Id="rId11" Type="http://schemas.openxmlformats.org/officeDocument/2006/relationships/customXml" Target="../ink/ink24.xml"/><Relationship Id="rId5" Type="http://schemas.openxmlformats.org/officeDocument/2006/relationships/image" Target="../media/image240.png"/><Relationship Id="rId10" Type="http://schemas.openxmlformats.org/officeDocument/2006/relationships/image" Target="../media/image27.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13" Type="http://schemas.openxmlformats.org/officeDocument/2006/relationships/customXml" Target="../ink/ink28.xml"/><Relationship Id="rId12" Type="http://schemas.openxmlformats.org/officeDocument/2006/relationships/image" Target="../media/image29.png"/><Relationship Id="rId17" Type="http://schemas.openxmlformats.org/officeDocument/2006/relationships/image" Target="../media/image32.png"/><Relationship Id="rId2" Type="http://schemas.openxmlformats.org/officeDocument/2006/relationships/customXml" Target="../ink/ink25.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customXml" Target="../ink/ink26.xml"/><Relationship Id="rId11" Type="http://schemas.openxmlformats.org/officeDocument/2006/relationships/customXml" Target="../ink/ink27.xml"/><Relationship Id="rId5" Type="http://schemas.openxmlformats.org/officeDocument/2006/relationships/image" Target="../media/image240.png"/><Relationship Id="rId15" Type="http://schemas.openxmlformats.org/officeDocument/2006/relationships/customXml" Target="../ink/ink29.xml"/><Relationship Id="rId10" Type="http://schemas.openxmlformats.org/officeDocument/2006/relationships/image" Target="../media/image13.png"/><Relationship Id="rId9" Type="http://schemas.openxmlformats.org/officeDocument/2006/relationships/image" Target="../media/image26.png"/><Relationship Id="rId14" Type="http://schemas.openxmlformats.org/officeDocument/2006/relationships/image" Target="../media/image30.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customXml" Target="../ink/ink34.xml"/><Relationship Id="rId3" Type="http://schemas.openxmlformats.org/officeDocument/2006/relationships/customXml" Target="../ink/ink30.xml"/><Relationship Id="rId7" Type="http://schemas.openxmlformats.org/officeDocument/2006/relationships/image" Target="../media/image35.png"/><Relationship Id="rId12" Type="http://schemas.openxmlformats.org/officeDocument/2006/relationships/image" Target="../media/image30.png"/><Relationship Id="rId2" Type="http://schemas.openxmlformats.org/officeDocument/2006/relationships/slide" Target="slide16.xml"/><Relationship Id="rId1" Type="http://schemas.openxmlformats.org/officeDocument/2006/relationships/slideLayout" Target="../slideLayouts/slideLayout2.xml"/><Relationship Id="rId6" Type="http://schemas.openxmlformats.org/officeDocument/2006/relationships/customXml" Target="../ink/ink31.xml"/><Relationship Id="rId11" Type="http://schemas.openxmlformats.org/officeDocument/2006/relationships/customXml" Target="../ink/ink33.xml"/><Relationship Id="rId5" Type="http://schemas.openxmlformats.org/officeDocument/2006/relationships/image" Target="../media/image34.png"/><Relationship Id="rId15" Type="http://schemas.openxmlformats.org/officeDocument/2006/relationships/image" Target="../media/image33.png"/><Relationship Id="rId10" Type="http://schemas.openxmlformats.org/officeDocument/2006/relationships/image" Target="../media/image29.png"/><Relationship Id="rId9" Type="http://schemas.openxmlformats.org/officeDocument/2006/relationships/customXml" Target="../ink/ink32.xml"/><Relationship Id="rId14"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4.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2.png"/><Relationship Id="rId18" Type="http://schemas.openxmlformats.org/officeDocument/2006/relationships/customXml" Target="../ink/ink10.xml"/><Relationship Id="rId26" Type="http://schemas.openxmlformats.org/officeDocument/2006/relationships/image" Target="../media/image19.png"/><Relationship Id="rId3" Type="http://schemas.openxmlformats.org/officeDocument/2006/relationships/image" Target="../media/image14.png"/><Relationship Id="rId21" Type="http://schemas.openxmlformats.org/officeDocument/2006/relationships/customXml" Target="../ink/ink13.xml"/><Relationship Id="rId7" Type="http://schemas.openxmlformats.org/officeDocument/2006/relationships/image" Target="../media/image16.png"/><Relationship Id="rId12" Type="http://schemas.openxmlformats.org/officeDocument/2006/relationships/customXml" Target="../ink/ink6.xml"/><Relationship Id="rId17" Type="http://schemas.openxmlformats.org/officeDocument/2006/relationships/customXml" Target="../ink/ink9.xml"/><Relationship Id="rId25" Type="http://schemas.openxmlformats.org/officeDocument/2006/relationships/customXml" Target="../ink/ink15.xml"/><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2.xml"/><Relationship Id="rId29" Type="http://schemas.openxmlformats.org/officeDocument/2006/relationships/customXml" Target="../ink/ink17.xml"/><Relationship Id="rId1" Type="http://schemas.openxmlformats.org/officeDocument/2006/relationships/slideLayout" Target="../slideLayouts/slideLayout4.xml"/><Relationship Id="rId6" Type="http://schemas.openxmlformats.org/officeDocument/2006/relationships/customXml" Target="../ink/ink3.xml"/><Relationship Id="rId11" Type="http://schemas.openxmlformats.org/officeDocument/2006/relationships/image" Target="../media/image11.png"/><Relationship Id="rId24" Type="http://schemas.openxmlformats.org/officeDocument/2006/relationships/image" Target="../media/image18.png"/><Relationship Id="rId32" Type="http://schemas.openxmlformats.org/officeDocument/2006/relationships/image" Target="../media/image22.png"/><Relationship Id="rId5" Type="http://schemas.openxmlformats.org/officeDocument/2006/relationships/image" Target="../media/image15.png"/><Relationship Id="rId15" Type="http://schemas.openxmlformats.org/officeDocument/2006/relationships/customXml" Target="../ink/ink7.xml"/><Relationship Id="rId23" Type="http://schemas.openxmlformats.org/officeDocument/2006/relationships/customXml" Target="../ink/ink14.xml"/><Relationship Id="rId28" Type="http://schemas.openxmlformats.org/officeDocument/2006/relationships/image" Target="../media/image20.png"/><Relationship Id="rId10" Type="http://schemas.openxmlformats.org/officeDocument/2006/relationships/customXml" Target="../ink/ink5.xml"/><Relationship Id="rId19" Type="http://schemas.openxmlformats.org/officeDocument/2006/relationships/customXml" Target="../ink/ink11.xml"/><Relationship Id="rId31" Type="http://schemas.openxmlformats.org/officeDocument/2006/relationships/customXml" Target="../ink/ink18.xml"/><Relationship Id="rId4" Type="http://schemas.openxmlformats.org/officeDocument/2006/relationships/customXml" Target="../ink/ink2.xml"/><Relationship Id="rId9" Type="http://schemas.openxmlformats.org/officeDocument/2006/relationships/image" Target="../media/image10.png"/><Relationship Id="rId14" Type="http://schemas.openxmlformats.org/officeDocument/2006/relationships/image" Target="../media/image13.png"/><Relationship Id="rId22" Type="http://schemas.openxmlformats.org/officeDocument/2006/relationships/image" Target="../media/image17.png"/><Relationship Id="rId27" Type="http://schemas.openxmlformats.org/officeDocument/2006/relationships/customXml" Target="../ink/ink16.xml"/><Relationship Id="rId30"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20.xml"/><Relationship Id="rId5" Type="http://schemas.openxmlformats.org/officeDocument/2006/relationships/image" Target="../media/image220.png"/><Relationship Id="rId4" Type="http://schemas.openxmlformats.org/officeDocument/2006/relationships/customXml" Target="../ink/ink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Image result for play &quot;the ruling class&quot;">
            <a:extLst>
              <a:ext uri="{FF2B5EF4-FFF2-40B4-BE49-F238E27FC236}">
                <a16:creationId xmlns:a16="http://schemas.microsoft.com/office/drawing/2014/main" id="{54387D75-EFBB-654E-98C8-BA2755EA1092}"/>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t="4984" r="2281" b="15463"/>
          <a:stretch/>
        </p:blipFill>
        <p:spPr bwMode="auto">
          <a:xfrm>
            <a:off x="7769321" y="0"/>
            <a:ext cx="4422679" cy="6858000"/>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7166A3C-82B9-D948-BBEA-ADAEBDB6F3E2}"/>
              </a:ext>
            </a:extLst>
          </p:cNvPr>
          <p:cNvSpPr>
            <a:spLocks noGrp="1"/>
          </p:cNvSpPr>
          <p:nvPr>
            <p:ph type="ctrTitle"/>
          </p:nvPr>
        </p:nvSpPr>
        <p:spPr>
          <a:xfrm>
            <a:off x="206460" y="315549"/>
            <a:ext cx="7452241" cy="2311666"/>
          </a:xfrm>
        </p:spPr>
        <p:txBody>
          <a:bodyPr>
            <a:normAutofit/>
          </a:bodyPr>
          <a:lstStyle/>
          <a:p>
            <a:pPr algn="l"/>
            <a:r>
              <a:rPr lang="en-US" sz="4800"/>
              <a:t>Trading social status for genetics in marriage markets: </a:t>
            </a:r>
            <a:br>
              <a:rPr lang="en-US" sz="4800"/>
            </a:br>
            <a:r>
              <a:rPr lang="en-US" sz="4800"/>
              <a:t>Evidence from UK Biobank</a:t>
            </a:r>
          </a:p>
        </p:txBody>
      </p:sp>
      <p:sp>
        <p:nvSpPr>
          <p:cNvPr id="3" name="Subtitle 2">
            <a:extLst>
              <a:ext uri="{FF2B5EF4-FFF2-40B4-BE49-F238E27FC236}">
                <a16:creationId xmlns:a16="http://schemas.microsoft.com/office/drawing/2014/main" id="{2B54DDED-7AF0-F746-BA4B-21B93E8FE973}"/>
              </a:ext>
            </a:extLst>
          </p:cNvPr>
          <p:cNvSpPr>
            <a:spLocks noGrp="1"/>
          </p:cNvSpPr>
          <p:nvPr>
            <p:ph type="subTitle" idx="1"/>
          </p:nvPr>
        </p:nvSpPr>
        <p:spPr>
          <a:xfrm>
            <a:off x="317671" y="4817327"/>
            <a:ext cx="5546791" cy="1892839"/>
          </a:xfrm>
        </p:spPr>
        <p:txBody>
          <a:bodyPr>
            <a:normAutofit fontScale="70000" lnSpcReduction="20000"/>
          </a:bodyPr>
          <a:lstStyle/>
          <a:p>
            <a:pPr algn="l">
              <a:lnSpc>
                <a:spcPct val="120000"/>
              </a:lnSpc>
            </a:pPr>
            <a:r>
              <a:rPr lang="en-US"/>
              <a:t>Abdel Abdellaoui </a:t>
            </a:r>
            <a:r>
              <a:rPr lang="en-US" sz="2000" i="1">
                <a:solidFill>
                  <a:schemeClr val="tx2"/>
                </a:solidFill>
              </a:rPr>
              <a:t>Amsterdam UMC</a:t>
            </a:r>
            <a:br>
              <a:rPr lang="en-US" i="1"/>
            </a:br>
            <a:r>
              <a:rPr lang="en-US"/>
              <a:t>Oana Borcan </a:t>
            </a:r>
            <a:r>
              <a:rPr lang="en-US" sz="2000" i="1">
                <a:solidFill>
                  <a:schemeClr val="tx2"/>
                </a:solidFill>
              </a:rPr>
              <a:t>University of East Anglia</a:t>
            </a:r>
            <a:br>
              <a:rPr lang="en-US" i="1"/>
            </a:br>
            <a:r>
              <a:rPr lang="en-US"/>
              <a:t>Pierre Chiappori </a:t>
            </a:r>
            <a:r>
              <a:rPr lang="en-US" sz="2000" i="1">
                <a:solidFill>
                  <a:schemeClr val="tx2"/>
                </a:solidFill>
              </a:rPr>
              <a:t>Columbia</a:t>
            </a:r>
            <a:br>
              <a:rPr lang="en-US"/>
            </a:br>
            <a:r>
              <a:rPr lang="en-US"/>
              <a:t>David Hugh-Jones </a:t>
            </a:r>
            <a:r>
              <a:rPr lang="en-US" sz="2000" i="1">
                <a:solidFill>
                  <a:schemeClr val="tx2"/>
                </a:solidFill>
              </a:rPr>
              <a:t>University of East Anglia</a:t>
            </a:r>
            <a:endParaRPr lang="en-US" i="1"/>
          </a:p>
          <a:p>
            <a:endParaRPr lang="en-US"/>
          </a:p>
          <a:p>
            <a:pPr algn="l"/>
            <a:r>
              <a:rPr lang="en-US"/>
              <a:t>IGSS Conference, Boulder 2022</a:t>
            </a:r>
          </a:p>
        </p:txBody>
      </p:sp>
      <p:pic>
        <p:nvPicPr>
          <p:cNvPr id="3076" name="Picture 4" descr="Image result for oana borcan">
            <a:extLst>
              <a:ext uri="{FF2B5EF4-FFF2-40B4-BE49-F238E27FC236}">
                <a16:creationId xmlns:a16="http://schemas.microsoft.com/office/drawing/2014/main" id="{ABCDFCA8-8E1D-0F40-AD49-6B94B8B507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233" y="3229943"/>
            <a:ext cx="1049808" cy="1399743"/>
          </a:xfrm>
          <a:prstGeom prst="roundRect">
            <a:avLst>
              <a:gd name="adj" fmla="val 4396"/>
            </a:avLst>
          </a:prstGeom>
          <a:solidFill>
            <a:srgbClr val="FFFFFF">
              <a:shade val="85000"/>
            </a:srgbClr>
          </a:solidFill>
          <a:ln>
            <a:noFill/>
          </a:ln>
          <a:effectLst/>
        </p:spPr>
        <p:style>
          <a:lnRef idx="3">
            <a:schemeClr val="lt1"/>
          </a:lnRef>
          <a:fillRef idx="1">
            <a:schemeClr val="dk1"/>
          </a:fillRef>
          <a:effectRef idx="1">
            <a:schemeClr val="dk1"/>
          </a:effectRef>
          <a:fontRef idx="minor">
            <a:schemeClr val="lt1"/>
          </a:fontRef>
        </p:style>
      </p:pic>
      <p:pic>
        <p:nvPicPr>
          <p:cNvPr id="3078" name="Picture 6" descr="Image result for abdel abdellaoui">
            <a:extLst>
              <a:ext uri="{FF2B5EF4-FFF2-40B4-BE49-F238E27FC236}">
                <a16:creationId xmlns:a16="http://schemas.microsoft.com/office/drawing/2014/main" id="{561428D6-FD8B-6845-B802-4850F1F48F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937" y="3229944"/>
            <a:ext cx="1399743" cy="1399743"/>
          </a:xfrm>
          <a:prstGeom prst="roundRect">
            <a:avLst>
              <a:gd name="adj" fmla="val 2297"/>
            </a:avLst>
          </a:prstGeom>
          <a:solidFill>
            <a:srgbClr val="FFFFFF">
              <a:shade val="85000"/>
            </a:srgbClr>
          </a:solidFill>
          <a:ln>
            <a:noFill/>
          </a:ln>
          <a:effectLst/>
        </p:spPr>
        <p:style>
          <a:lnRef idx="3">
            <a:schemeClr val="lt1"/>
          </a:lnRef>
          <a:fillRef idx="1">
            <a:schemeClr val="dk1"/>
          </a:fillRef>
          <a:effectRef idx="1">
            <a:schemeClr val="dk1"/>
          </a:effectRef>
          <a:fontRef idx="minor">
            <a:schemeClr val="lt1"/>
          </a:fontRef>
        </p:style>
      </p:pic>
      <p:pic>
        <p:nvPicPr>
          <p:cNvPr id="3080" name="Picture 8" descr="Image result for david  hugh-jones">
            <a:extLst>
              <a:ext uri="{FF2B5EF4-FFF2-40B4-BE49-F238E27FC236}">
                <a16:creationId xmlns:a16="http://schemas.microsoft.com/office/drawing/2014/main" id="{BEFCA95F-861D-8645-82F5-6516442C7A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719" y="3229941"/>
            <a:ext cx="1399743" cy="1399743"/>
          </a:xfrm>
          <a:prstGeom prst="roundRect">
            <a:avLst>
              <a:gd name="adj" fmla="val 2298"/>
            </a:avLst>
          </a:prstGeom>
          <a:solidFill>
            <a:srgbClr val="FFFFFF">
              <a:shade val="85000"/>
            </a:srgbClr>
          </a:solidFill>
          <a:ln>
            <a:noFill/>
          </a:ln>
          <a:effectLst/>
        </p:spPr>
        <p:style>
          <a:lnRef idx="3">
            <a:schemeClr val="lt1"/>
          </a:lnRef>
          <a:fillRef idx="1">
            <a:schemeClr val="dk1"/>
          </a:fillRef>
          <a:effectRef idx="1">
            <a:schemeClr val="dk1"/>
          </a:effectRef>
          <a:fontRef idx="minor">
            <a:schemeClr val="lt1"/>
          </a:fontRef>
        </p:style>
      </p:pic>
      <p:pic>
        <p:nvPicPr>
          <p:cNvPr id="1026" name="Picture 2" descr="Pierre-André Chiappori | HCEO">
            <a:extLst>
              <a:ext uri="{FF2B5EF4-FFF2-40B4-BE49-F238E27FC236}">
                <a16:creationId xmlns:a16="http://schemas.microsoft.com/office/drawing/2014/main" id="{15A3A0AE-45AF-FF44-BABF-DF63CC5C0D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7594" y="3229943"/>
            <a:ext cx="1015573" cy="1399742"/>
          </a:xfrm>
          <a:prstGeom prst="roundRect">
            <a:avLst>
              <a:gd name="adj" fmla="val 3170"/>
            </a:avLst>
          </a:prstGeom>
          <a:solidFill>
            <a:srgbClr val="FFFFFF">
              <a:shade val="85000"/>
            </a:srgbClr>
          </a:solidFill>
          <a:ln>
            <a:noFill/>
          </a:ln>
          <a:effectLst/>
        </p:spPr>
      </p:pic>
      <p:pic>
        <p:nvPicPr>
          <p:cNvPr id="4" name="Picture 3">
            <a:extLst>
              <a:ext uri="{FF2B5EF4-FFF2-40B4-BE49-F238E27FC236}">
                <a16:creationId xmlns:a16="http://schemas.microsoft.com/office/drawing/2014/main" id="{C972A460-4AE8-AD45-B604-420AF0B210DB}"/>
              </a:ext>
            </a:extLst>
          </p:cNvPr>
          <p:cNvPicPr>
            <a:picLocks noChangeAspect="1"/>
          </p:cNvPicPr>
          <p:nvPr/>
        </p:nvPicPr>
        <p:blipFill>
          <a:blip r:embed="rId8"/>
          <a:stretch>
            <a:fillRect/>
          </a:stretch>
        </p:blipFill>
        <p:spPr>
          <a:xfrm>
            <a:off x="6096000" y="5832088"/>
            <a:ext cx="1472072" cy="878078"/>
          </a:xfrm>
          <a:prstGeom prst="rect">
            <a:avLst/>
          </a:prstGeom>
        </p:spPr>
      </p:pic>
    </p:spTree>
    <p:extLst>
      <p:ext uri="{BB962C8B-B14F-4D97-AF65-F5344CB8AC3E}">
        <p14:creationId xmlns:p14="http://schemas.microsoft.com/office/powerpoint/2010/main" val="3705229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EC37B7E5-AC9E-3A44-BC6C-D69DCEDAE720}"/>
              </a:ext>
            </a:extLst>
          </p:cNvPr>
          <p:cNvPicPr>
            <a:picLocks noChangeAspect="1"/>
          </p:cNvPicPr>
          <p:nvPr/>
        </p:nvPicPr>
        <p:blipFill>
          <a:blip r:embed="rId2"/>
          <a:stretch>
            <a:fillRect/>
          </a:stretch>
        </p:blipFill>
        <p:spPr>
          <a:xfrm>
            <a:off x="146872" y="4967602"/>
            <a:ext cx="1382655" cy="1549879"/>
          </a:xfrm>
          <a:prstGeom prst="rect">
            <a:avLst/>
          </a:prstGeom>
          <a:solidFill>
            <a:schemeClr val="tx1"/>
          </a:solidFill>
          <a:ln w="19050">
            <a:noFill/>
          </a:ln>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3298641-1B5A-4346-8C4F-04A4011D4A77}"/>
                  </a:ext>
                </a:extLst>
              </p14:cNvPr>
              <p14:cNvContentPartPr/>
              <p14:nvPr/>
            </p14:nvContentPartPr>
            <p14:xfrm>
              <a:off x="324841" y="5683298"/>
              <a:ext cx="812880" cy="723600"/>
            </p14:xfrm>
          </p:contentPart>
        </mc:Choice>
        <mc:Fallback xmlns="">
          <p:pic>
            <p:nvPicPr>
              <p:cNvPr id="5" name="Ink 4">
                <a:extLst>
                  <a:ext uri="{FF2B5EF4-FFF2-40B4-BE49-F238E27FC236}">
                    <a16:creationId xmlns:a16="http://schemas.microsoft.com/office/drawing/2014/main" id="{C3298641-1B5A-4346-8C4F-04A4011D4A77}"/>
                  </a:ext>
                </a:extLst>
              </p:cNvPr>
              <p:cNvPicPr/>
              <p:nvPr/>
            </p:nvPicPr>
            <p:blipFill>
              <a:blip r:embed="rId5"/>
              <a:stretch>
                <a:fillRect/>
              </a:stretch>
            </p:blipFill>
            <p:spPr>
              <a:xfrm>
                <a:off x="261841" y="5620658"/>
                <a:ext cx="938520" cy="84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915222B-3E54-F847-8C18-421F1C549D8C}"/>
                  </a:ext>
                </a:extLst>
              </p14:cNvPr>
              <p14:cNvContentPartPr/>
              <p14:nvPr/>
            </p14:nvContentPartPr>
            <p14:xfrm>
              <a:off x="556321" y="5907218"/>
              <a:ext cx="461880" cy="511920"/>
            </p14:xfrm>
          </p:contentPart>
        </mc:Choice>
        <mc:Fallback xmlns="">
          <p:pic>
            <p:nvPicPr>
              <p:cNvPr id="6" name="Ink 5">
                <a:extLst>
                  <a:ext uri="{FF2B5EF4-FFF2-40B4-BE49-F238E27FC236}">
                    <a16:creationId xmlns:a16="http://schemas.microsoft.com/office/drawing/2014/main" id="{D915222B-3E54-F847-8C18-421F1C549D8C}"/>
                  </a:ext>
                </a:extLst>
              </p:cNvPr>
              <p:cNvPicPr/>
              <p:nvPr/>
            </p:nvPicPr>
            <p:blipFill>
              <a:blip r:embed="rId7"/>
              <a:stretch>
                <a:fillRect/>
              </a:stretch>
            </p:blipFill>
            <p:spPr>
              <a:xfrm>
                <a:off x="493321" y="5844218"/>
                <a:ext cx="587520" cy="637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6B44E922-32C2-E143-B855-122ADBB25217}"/>
                  </a:ext>
                </a:extLst>
              </p14:cNvPr>
              <p14:cNvContentPartPr/>
              <p14:nvPr/>
            </p14:nvContentPartPr>
            <p14:xfrm>
              <a:off x="833521" y="6420578"/>
              <a:ext cx="124200" cy="3240"/>
            </p14:xfrm>
          </p:contentPart>
        </mc:Choice>
        <mc:Fallback xmlns="">
          <p:pic>
            <p:nvPicPr>
              <p:cNvPr id="8" name="Ink 7">
                <a:extLst>
                  <a:ext uri="{FF2B5EF4-FFF2-40B4-BE49-F238E27FC236}">
                    <a16:creationId xmlns:a16="http://schemas.microsoft.com/office/drawing/2014/main" id="{6B44E922-32C2-E143-B855-122ADBB25217}"/>
                  </a:ext>
                </a:extLst>
              </p:cNvPr>
              <p:cNvPicPr/>
              <p:nvPr/>
            </p:nvPicPr>
            <p:blipFill>
              <a:blip r:embed="rId9"/>
              <a:stretch>
                <a:fillRect/>
              </a:stretch>
            </p:blipFill>
            <p:spPr>
              <a:xfrm>
                <a:off x="770881" y="6357578"/>
                <a:ext cx="249840" cy="128880"/>
              </a:xfrm>
              <a:prstGeom prst="rect">
                <a:avLst/>
              </a:prstGeom>
            </p:spPr>
          </p:pic>
        </mc:Fallback>
      </mc:AlternateContent>
      <p:pic>
        <p:nvPicPr>
          <p:cNvPr id="14" name="Picture 13">
            <a:extLst>
              <a:ext uri="{FF2B5EF4-FFF2-40B4-BE49-F238E27FC236}">
                <a16:creationId xmlns:a16="http://schemas.microsoft.com/office/drawing/2014/main" id="{64FC53EC-6C2E-3997-98C6-226767FB4239}"/>
              </a:ext>
            </a:extLst>
          </p:cNvPr>
          <p:cNvPicPr>
            <a:picLocks noChangeAspect="1"/>
          </p:cNvPicPr>
          <p:nvPr/>
        </p:nvPicPr>
        <p:blipFill>
          <a:blip r:embed="rId10"/>
          <a:stretch>
            <a:fillRect/>
          </a:stretch>
        </p:blipFill>
        <p:spPr>
          <a:xfrm>
            <a:off x="1731074" y="359240"/>
            <a:ext cx="9442725" cy="6133635"/>
          </a:xfrm>
          <a:prstGeom prst="roundRect">
            <a:avLst>
              <a:gd name="adj" fmla="val 1921"/>
            </a:avLst>
          </a:prstGeom>
          <a:solidFill>
            <a:srgbClr val="FFFFFF">
              <a:shade val="85000"/>
            </a:srgbClr>
          </a:solidFill>
          <a:ln>
            <a:noFill/>
          </a:ln>
          <a:effectLst/>
        </p:spPr>
      </p:pic>
      <p:sp>
        <p:nvSpPr>
          <p:cNvPr id="9" name="Rounded Rectangle 8">
            <a:extLst>
              <a:ext uri="{FF2B5EF4-FFF2-40B4-BE49-F238E27FC236}">
                <a16:creationId xmlns:a16="http://schemas.microsoft.com/office/drawing/2014/main" id="{2193E54E-E068-89A2-133D-F11E1FEDCB87}"/>
              </a:ext>
            </a:extLst>
          </p:cNvPr>
          <p:cNvSpPr/>
          <p:nvPr/>
        </p:nvSpPr>
        <p:spPr>
          <a:xfrm>
            <a:off x="1996068" y="1059366"/>
            <a:ext cx="8909825" cy="1293541"/>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11">
            <p14:nvContentPartPr>
              <p14:cNvPr id="3" name="Ink 2">
                <a:extLst>
                  <a:ext uri="{FF2B5EF4-FFF2-40B4-BE49-F238E27FC236}">
                    <a16:creationId xmlns:a16="http://schemas.microsoft.com/office/drawing/2014/main" id="{3CC77E07-7F14-1F1D-49DD-849F0610F22F}"/>
                  </a:ext>
                </a:extLst>
              </p14:cNvPr>
              <p14:cNvContentPartPr/>
              <p14:nvPr/>
            </p14:nvContentPartPr>
            <p14:xfrm>
              <a:off x="511490" y="5181375"/>
              <a:ext cx="516960" cy="212040"/>
            </p14:xfrm>
          </p:contentPart>
        </mc:Choice>
        <mc:Fallback xmlns="">
          <p:pic>
            <p:nvPicPr>
              <p:cNvPr id="3" name="Ink 2">
                <a:extLst>
                  <a:ext uri="{FF2B5EF4-FFF2-40B4-BE49-F238E27FC236}">
                    <a16:creationId xmlns:a16="http://schemas.microsoft.com/office/drawing/2014/main" id="{3CC77E07-7F14-1F1D-49DD-849F0610F22F}"/>
                  </a:ext>
                </a:extLst>
              </p:cNvPr>
              <p:cNvPicPr/>
              <p:nvPr/>
            </p:nvPicPr>
            <p:blipFill>
              <a:blip r:embed="rId12"/>
              <a:stretch>
                <a:fillRect/>
              </a:stretch>
            </p:blipFill>
            <p:spPr>
              <a:xfrm>
                <a:off x="493490" y="5163375"/>
                <a:ext cx="552600" cy="247680"/>
              </a:xfrm>
              <a:prstGeom prst="rect">
                <a:avLst/>
              </a:prstGeom>
            </p:spPr>
          </p:pic>
        </mc:Fallback>
      </mc:AlternateContent>
      <p:sp>
        <p:nvSpPr>
          <p:cNvPr id="10" name="TextBox 9">
            <a:extLst>
              <a:ext uri="{FF2B5EF4-FFF2-40B4-BE49-F238E27FC236}">
                <a16:creationId xmlns:a16="http://schemas.microsoft.com/office/drawing/2014/main" id="{6C4BE7E5-9A8B-983C-164D-336C3D1F93EC}"/>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1" name="TextBox 10">
            <a:extLst>
              <a:ext uri="{FF2B5EF4-FFF2-40B4-BE49-F238E27FC236}">
                <a16:creationId xmlns:a16="http://schemas.microsoft.com/office/drawing/2014/main" id="{BCF658F1-DC6F-9A56-7DFD-126C79206242}"/>
              </a:ext>
            </a:extLst>
          </p:cNvPr>
          <p:cNvSpPr txBox="1"/>
          <p:nvPr/>
        </p:nvSpPr>
        <p:spPr>
          <a:xfrm>
            <a:off x="1018201" y="5310207"/>
            <a:ext cx="540655" cy="276999"/>
          </a:xfrm>
          <a:prstGeom prst="rect">
            <a:avLst/>
          </a:prstGeom>
          <a:noFill/>
        </p:spPr>
        <p:txBody>
          <a:bodyPr wrap="square" rtlCol="0">
            <a:spAutoFit/>
          </a:bodyPr>
          <a:lstStyle/>
          <a:p>
            <a:r>
              <a:rPr lang="en-US" sz="1200"/>
              <a:t>PSEA</a:t>
            </a:r>
          </a:p>
        </p:txBody>
      </p:sp>
    </p:spTree>
    <p:extLst>
      <p:ext uri="{BB962C8B-B14F-4D97-AF65-F5344CB8AC3E}">
        <p14:creationId xmlns:p14="http://schemas.microsoft.com/office/powerpoint/2010/main" val="4280679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eft Brace 4">
            <a:extLst>
              <a:ext uri="{FF2B5EF4-FFF2-40B4-BE49-F238E27FC236}">
                <a16:creationId xmlns:a16="http://schemas.microsoft.com/office/drawing/2014/main" id="{F61F4575-9793-9440-9CAB-B39CBE3AB2B4}"/>
              </a:ext>
            </a:extLst>
          </p:cNvPr>
          <p:cNvSpPr/>
          <p:nvPr/>
        </p:nvSpPr>
        <p:spPr>
          <a:xfrm>
            <a:off x="2364731" y="2619451"/>
            <a:ext cx="465043" cy="2568748"/>
          </a:xfrm>
          <a:prstGeom prst="leftBrace">
            <a:avLst>
              <a:gd name="adj1" fmla="val 75000"/>
              <a:gd name="adj2" fmla="val 50000"/>
            </a:avLst>
          </a:prstGeom>
          <a:ln w="38100">
            <a:solidFill>
              <a:srgbClr val="FF000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solidFill>
                <a:srgbClr val="FF0000"/>
              </a:solidFill>
            </a:endParaRPr>
          </a:p>
        </p:txBody>
      </p:sp>
      <p:sp>
        <p:nvSpPr>
          <p:cNvPr id="6" name="TextBox 5">
            <a:extLst>
              <a:ext uri="{FF2B5EF4-FFF2-40B4-BE49-F238E27FC236}">
                <a16:creationId xmlns:a16="http://schemas.microsoft.com/office/drawing/2014/main" id="{801E9780-086D-7A4B-AD74-42F524765C82}"/>
              </a:ext>
            </a:extLst>
          </p:cNvPr>
          <p:cNvSpPr txBox="1"/>
          <p:nvPr/>
        </p:nvSpPr>
        <p:spPr>
          <a:xfrm>
            <a:off x="833521" y="1859787"/>
            <a:ext cx="1552978" cy="369332"/>
          </a:xfrm>
          <a:prstGeom prst="rect">
            <a:avLst/>
          </a:prstGeom>
          <a:noFill/>
        </p:spPr>
        <p:txBody>
          <a:bodyPr wrap="square" rtlCol="0">
            <a:spAutoFit/>
          </a:bodyPr>
          <a:lstStyle/>
          <a:p>
            <a:r>
              <a:rPr lang="en-US"/>
              <a:t>SES mediators</a:t>
            </a:r>
          </a:p>
        </p:txBody>
      </p:sp>
      <p:sp>
        <p:nvSpPr>
          <p:cNvPr id="8" name="Left Brace 7">
            <a:extLst>
              <a:ext uri="{FF2B5EF4-FFF2-40B4-BE49-F238E27FC236}">
                <a16:creationId xmlns:a16="http://schemas.microsoft.com/office/drawing/2014/main" id="{738CC328-ED76-2640-9775-FE6ABA669881}"/>
              </a:ext>
            </a:extLst>
          </p:cNvPr>
          <p:cNvSpPr/>
          <p:nvPr/>
        </p:nvSpPr>
        <p:spPr>
          <a:xfrm>
            <a:off x="2409152" y="1626349"/>
            <a:ext cx="442390" cy="814174"/>
          </a:xfrm>
          <a:prstGeom prst="leftBrace">
            <a:avLst>
              <a:gd name="adj1" fmla="val 75000"/>
              <a:gd name="adj2" fmla="val 50000"/>
            </a:avLst>
          </a:prstGeom>
          <a:ln w="38100">
            <a:solidFill>
              <a:schemeClr val="accent2"/>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77F0D760-68AC-D54C-AA54-00CDF177EE91}"/>
              </a:ext>
            </a:extLst>
          </p:cNvPr>
          <p:cNvSpPr txBox="1"/>
          <p:nvPr/>
        </p:nvSpPr>
        <p:spPr>
          <a:xfrm>
            <a:off x="1094295" y="3423707"/>
            <a:ext cx="1354675" cy="646331"/>
          </a:xfrm>
          <a:prstGeom prst="rect">
            <a:avLst/>
          </a:prstGeom>
          <a:noFill/>
        </p:spPr>
        <p:txBody>
          <a:bodyPr wrap="square" rtlCol="0">
            <a:spAutoFit/>
          </a:bodyPr>
          <a:lstStyle/>
          <a:p>
            <a:r>
              <a:rPr lang="en-US"/>
              <a:t>Non-SES mediators </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1544A6DA-EBC8-DE4C-8C69-2A03E526FE65}"/>
                  </a:ext>
                </a:extLst>
              </p14:cNvPr>
              <p14:cNvContentPartPr/>
              <p14:nvPr/>
            </p14:nvContentPartPr>
            <p14:xfrm>
              <a:off x="324841" y="5683298"/>
              <a:ext cx="812880" cy="723600"/>
            </p14:xfrm>
          </p:contentPart>
        </mc:Choice>
        <mc:Fallback xmlns="">
          <p:pic>
            <p:nvPicPr>
              <p:cNvPr id="16" name="Ink 15">
                <a:extLst>
                  <a:ext uri="{FF2B5EF4-FFF2-40B4-BE49-F238E27FC236}">
                    <a16:creationId xmlns:a16="http://schemas.microsoft.com/office/drawing/2014/main" id="{1544A6DA-EBC8-DE4C-8C69-2A03E526FE65}"/>
                  </a:ext>
                </a:extLst>
              </p:cNvPr>
              <p:cNvPicPr/>
              <p:nvPr/>
            </p:nvPicPr>
            <p:blipFill>
              <a:blip r:embed="rId5"/>
              <a:stretch>
                <a:fillRect/>
              </a:stretch>
            </p:blipFill>
            <p:spPr>
              <a:xfrm>
                <a:off x="261841" y="5620658"/>
                <a:ext cx="938520" cy="84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09A52445-4093-3845-89A1-01BA6C50251C}"/>
                  </a:ext>
                </a:extLst>
              </p14:cNvPr>
              <p14:cNvContentPartPr/>
              <p14:nvPr/>
            </p14:nvContentPartPr>
            <p14:xfrm>
              <a:off x="833521" y="6420578"/>
              <a:ext cx="124200" cy="3240"/>
            </p14:xfrm>
          </p:contentPart>
        </mc:Choice>
        <mc:Fallback xmlns="">
          <p:pic>
            <p:nvPicPr>
              <p:cNvPr id="18" name="Ink 17">
                <a:extLst>
                  <a:ext uri="{FF2B5EF4-FFF2-40B4-BE49-F238E27FC236}">
                    <a16:creationId xmlns:a16="http://schemas.microsoft.com/office/drawing/2014/main" id="{09A52445-4093-3845-89A1-01BA6C50251C}"/>
                  </a:ext>
                </a:extLst>
              </p:cNvPr>
              <p:cNvPicPr/>
              <p:nvPr/>
            </p:nvPicPr>
            <p:blipFill>
              <a:blip r:embed="rId9"/>
              <a:stretch>
                <a:fillRect/>
              </a:stretch>
            </p:blipFill>
            <p:spPr>
              <a:xfrm>
                <a:off x="770881" y="6357578"/>
                <a:ext cx="249840" cy="128880"/>
              </a:xfrm>
              <a:prstGeom prst="rect">
                <a:avLst/>
              </a:prstGeom>
            </p:spPr>
          </p:pic>
        </mc:Fallback>
      </mc:AlternateContent>
      <p:pic>
        <p:nvPicPr>
          <p:cNvPr id="12" name="Content Placeholder 5">
            <a:extLst>
              <a:ext uri="{FF2B5EF4-FFF2-40B4-BE49-F238E27FC236}">
                <a16:creationId xmlns:a16="http://schemas.microsoft.com/office/drawing/2014/main" id="{6D35ED7C-F6EF-8DC3-4178-AB112D6E4093}"/>
              </a:ext>
            </a:extLst>
          </p:cNvPr>
          <p:cNvPicPr>
            <a:picLocks noChangeAspect="1"/>
          </p:cNvPicPr>
          <p:nvPr/>
        </p:nvPicPr>
        <p:blipFill>
          <a:blip r:embed="rId10"/>
          <a:stretch>
            <a:fillRect/>
          </a:stretch>
        </p:blipFill>
        <p:spPr>
          <a:xfrm>
            <a:off x="146872" y="4967602"/>
            <a:ext cx="1382655" cy="1549879"/>
          </a:xfrm>
          <a:prstGeom prst="rect">
            <a:avLst/>
          </a:prstGeom>
          <a:solidFill>
            <a:schemeClr val="tx1"/>
          </a:solidFill>
          <a:ln>
            <a:noFill/>
          </a:ln>
        </p:spPr>
      </p:pic>
      <mc:AlternateContent xmlns:mc="http://schemas.openxmlformats.org/markup-compatibility/2006" xmlns:p14="http://schemas.microsoft.com/office/powerpoint/2010/main">
        <mc:Choice Requires="p14">
          <p:contentPart p14:bwMode="auto" r:id="rId11">
            <p14:nvContentPartPr>
              <p14:cNvPr id="2" name="Ink 1">
                <a:extLst>
                  <a:ext uri="{FF2B5EF4-FFF2-40B4-BE49-F238E27FC236}">
                    <a16:creationId xmlns:a16="http://schemas.microsoft.com/office/drawing/2014/main" id="{EED01BC6-4ECE-1C05-0B5D-F0B070CEF948}"/>
                  </a:ext>
                </a:extLst>
              </p14:cNvPr>
              <p14:cNvContentPartPr/>
              <p14:nvPr/>
            </p14:nvContentPartPr>
            <p14:xfrm>
              <a:off x="519050" y="5144295"/>
              <a:ext cx="485280" cy="261000"/>
            </p14:xfrm>
          </p:contentPart>
        </mc:Choice>
        <mc:Fallback xmlns="">
          <p:pic>
            <p:nvPicPr>
              <p:cNvPr id="2" name="Ink 1">
                <a:extLst>
                  <a:ext uri="{FF2B5EF4-FFF2-40B4-BE49-F238E27FC236}">
                    <a16:creationId xmlns:a16="http://schemas.microsoft.com/office/drawing/2014/main" id="{EED01BC6-4ECE-1C05-0B5D-F0B070CEF948}"/>
                  </a:ext>
                </a:extLst>
              </p:cNvPr>
              <p:cNvPicPr/>
              <p:nvPr/>
            </p:nvPicPr>
            <p:blipFill>
              <a:blip r:embed="rId12"/>
              <a:stretch>
                <a:fillRect/>
              </a:stretch>
            </p:blipFill>
            <p:spPr>
              <a:xfrm>
                <a:off x="501050" y="5126655"/>
                <a:ext cx="52092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77D18873-D6E4-9D61-5A64-AB9DCB8390D3}"/>
                  </a:ext>
                </a:extLst>
              </p14:cNvPr>
              <p14:cNvContentPartPr/>
              <p14:nvPr/>
            </p14:nvContentPartPr>
            <p14:xfrm>
              <a:off x="976970" y="5637495"/>
              <a:ext cx="231840" cy="283680"/>
            </p14:xfrm>
          </p:contentPart>
        </mc:Choice>
        <mc:Fallback xmlns="">
          <p:pic>
            <p:nvPicPr>
              <p:cNvPr id="4" name="Ink 3">
                <a:extLst>
                  <a:ext uri="{FF2B5EF4-FFF2-40B4-BE49-F238E27FC236}">
                    <a16:creationId xmlns:a16="http://schemas.microsoft.com/office/drawing/2014/main" id="{77D18873-D6E4-9D61-5A64-AB9DCB8390D3}"/>
                  </a:ext>
                </a:extLst>
              </p:cNvPr>
              <p:cNvPicPr/>
              <p:nvPr/>
            </p:nvPicPr>
            <p:blipFill>
              <a:blip r:embed="rId14"/>
              <a:stretch>
                <a:fillRect/>
              </a:stretch>
            </p:blipFill>
            <p:spPr>
              <a:xfrm>
                <a:off x="959330" y="5619855"/>
                <a:ext cx="26748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 name="Ink 6">
                <a:extLst>
                  <a:ext uri="{FF2B5EF4-FFF2-40B4-BE49-F238E27FC236}">
                    <a16:creationId xmlns:a16="http://schemas.microsoft.com/office/drawing/2014/main" id="{91D5C07F-F526-251C-3121-FE1CEC596246}"/>
                  </a:ext>
                </a:extLst>
              </p14:cNvPr>
              <p14:cNvContentPartPr/>
              <p14:nvPr/>
            </p14:nvContentPartPr>
            <p14:xfrm>
              <a:off x="353450" y="5598255"/>
              <a:ext cx="340560" cy="385560"/>
            </p14:xfrm>
          </p:contentPart>
        </mc:Choice>
        <mc:Fallback xmlns="">
          <p:pic>
            <p:nvPicPr>
              <p:cNvPr id="7" name="Ink 6">
                <a:extLst>
                  <a:ext uri="{FF2B5EF4-FFF2-40B4-BE49-F238E27FC236}">
                    <a16:creationId xmlns:a16="http://schemas.microsoft.com/office/drawing/2014/main" id="{91D5C07F-F526-251C-3121-FE1CEC596246}"/>
                  </a:ext>
                </a:extLst>
              </p:cNvPr>
              <p:cNvPicPr/>
              <p:nvPr/>
            </p:nvPicPr>
            <p:blipFill>
              <a:blip r:embed="rId16"/>
              <a:stretch>
                <a:fillRect/>
              </a:stretch>
            </p:blipFill>
            <p:spPr>
              <a:xfrm>
                <a:off x="335810" y="5580615"/>
                <a:ext cx="376200" cy="421200"/>
              </a:xfrm>
              <a:prstGeom prst="rect">
                <a:avLst/>
              </a:prstGeom>
            </p:spPr>
          </p:pic>
        </mc:Fallback>
      </mc:AlternateContent>
      <p:sp>
        <p:nvSpPr>
          <p:cNvPr id="10" name="TextBox 9">
            <a:extLst>
              <a:ext uri="{FF2B5EF4-FFF2-40B4-BE49-F238E27FC236}">
                <a16:creationId xmlns:a16="http://schemas.microsoft.com/office/drawing/2014/main" id="{9FA244A4-D9E1-614D-C125-14491983BCD6}"/>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9" name="TextBox 18">
            <a:extLst>
              <a:ext uri="{FF2B5EF4-FFF2-40B4-BE49-F238E27FC236}">
                <a16:creationId xmlns:a16="http://schemas.microsoft.com/office/drawing/2014/main" id="{77E50025-EF33-88B0-F389-A5DF03B0D405}"/>
              </a:ext>
            </a:extLst>
          </p:cNvPr>
          <p:cNvSpPr txBox="1"/>
          <p:nvPr/>
        </p:nvSpPr>
        <p:spPr>
          <a:xfrm>
            <a:off x="679657" y="5967962"/>
            <a:ext cx="485280" cy="276999"/>
          </a:xfrm>
          <a:prstGeom prst="rect">
            <a:avLst/>
          </a:prstGeom>
          <a:noFill/>
        </p:spPr>
        <p:txBody>
          <a:bodyPr wrap="square" rtlCol="0">
            <a:spAutoFit/>
          </a:bodyPr>
          <a:lstStyle/>
          <a:p>
            <a:r>
              <a:rPr lang="en-US" sz="1200"/>
              <a:t>SES</a:t>
            </a:r>
          </a:p>
        </p:txBody>
      </p:sp>
      <p:sp>
        <p:nvSpPr>
          <p:cNvPr id="20" name="TextBox 19">
            <a:extLst>
              <a:ext uri="{FF2B5EF4-FFF2-40B4-BE49-F238E27FC236}">
                <a16:creationId xmlns:a16="http://schemas.microsoft.com/office/drawing/2014/main" id="{9F6FD884-4691-9EC7-378C-50405F7E0978}"/>
              </a:ext>
            </a:extLst>
          </p:cNvPr>
          <p:cNvSpPr txBox="1"/>
          <p:nvPr/>
        </p:nvSpPr>
        <p:spPr>
          <a:xfrm>
            <a:off x="1018201" y="5310207"/>
            <a:ext cx="540655" cy="276999"/>
          </a:xfrm>
          <a:prstGeom prst="rect">
            <a:avLst/>
          </a:prstGeom>
          <a:noFill/>
        </p:spPr>
        <p:txBody>
          <a:bodyPr wrap="square" rtlCol="0">
            <a:spAutoFit/>
          </a:bodyPr>
          <a:lstStyle/>
          <a:p>
            <a:r>
              <a:rPr lang="en-US" sz="1200"/>
              <a:t>PSEA</a:t>
            </a:r>
          </a:p>
        </p:txBody>
      </p:sp>
      <p:pic>
        <p:nvPicPr>
          <p:cNvPr id="11" name="Picture 10">
            <a:extLst>
              <a:ext uri="{FF2B5EF4-FFF2-40B4-BE49-F238E27FC236}">
                <a16:creationId xmlns:a16="http://schemas.microsoft.com/office/drawing/2014/main" id="{762AF2D2-D13C-BDC8-959E-FE374AAA6080}"/>
              </a:ext>
            </a:extLst>
          </p:cNvPr>
          <p:cNvPicPr>
            <a:picLocks noChangeAspect="1"/>
          </p:cNvPicPr>
          <p:nvPr/>
        </p:nvPicPr>
        <p:blipFill>
          <a:blip r:embed="rId17"/>
          <a:stretch>
            <a:fillRect/>
          </a:stretch>
        </p:blipFill>
        <p:spPr>
          <a:xfrm>
            <a:off x="2949998" y="0"/>
            <a:ext cx="8888552" cy="9688122"/>
          </a:xfrm>
          <a:prstGeom prst="roundRect">
            <a:avLst>
              <a:gd name="adj" fmla="val 1921"/>
            </a:avLst>
          </a:prstGeom>
          <a:solidFill>
            <a:srgbClr val="FFFFFF">
              <a:shade val="85000"/>
            </a:srgbClr>
          </a:solidFill>
          <a:ln>
            <a:noFill/>
          </a:ln>
          <a:effectLst/>
        </p:spPr>
      </p:pic>
      <p:sp>
        <p:nvSpPr>
          <p:cNvPr id="14" name="Rounded Rectangle 13">
            <a:extLst>
              <a:ext uri="{FF2B5EF4-FFF2-40B4-BE49-F238E27FC236}">
                <a16:creationId xmlns:a16="http://schemas.microsoft.com/office/drawing/2014/main" id="{D6915A36-74A9-CB83-3B63-E8AD78DF7379}"/>
              </a:ext>
            </a:extLst>
          </p:cNvPr>
          <p:cNvSpPr/>
          <p:nvPr/>
        </p:nvSpPr>
        <p:spPr>
          <a:xfrm>
            <a:off x="3182546" y="638979"/>
            <a:ext cx="8423455" cy="1812562"/>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0636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6F5BF73-0DD9-F54D-BE06-25F1F73B25E8}"/>
              </a:ext>
            </a:extLst>
          </p:cNvPr>
          <p:cNvSpPr txBox="1"/>
          <p:nvPr/>
        </p:nvSpPr>
        <p:spPr>
          <a:xfrm>
            <a:off x="2076450" y="6081067"/>
            <a:ext cx="1934378" cy="461665"/>
          </a:xfrm>
          <a:prstGeom prst="rect">
            <a:avLst/>
          </a:prstGeom>
          <a:noFill/>
        </p:spPr>
        <p:txBody>
          <a:bodyPr wrap="square" rtlCol="0">
            <a:spAutoFit/>
          </a:bodyPr>
          <a:lstStyle/>
          <a:p>
            <a:r>
              <a:rPr lang="en-US" sz="2400">
                <a:hlinkClick r:id="rId2" action="ppaction://hlinksldjump"/>
              </a:rPr>
              <a:t>Robustness</a:t>
            </a:r>
            <a:endParaRPr lang="en-US"/>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E1FF6E46-9707-7124-C0B4-ADEE53109CBB}"/>
                  </a:ext>
                </a:extLst>
              </p14:cNvPr>
              <p14:cNvContentPartPr/>
              <p14:nvPr/>
            </p14:nvContentPartPr>
            <p14:xfrm>
              <a:off x="324841" y="5683298"/>
              <a:ext cx="812880" cy="723600"/>
            </p14:xfrm>
          </p:contentPart>
        </mc:Choice>
        <mc:Fallback xmlns="">
          <p:pic>
            <p:nvPicPr>
              <p:cNvPr id="7" name="Ink 6">
                <a:extLst>
                  <a:ext uri="{FF2B5EF4-FFF2-40B4-BE49-F238E27FC236}">
                    <a16:creationId xmlns:a16="http://schemas.microsoft.com/office/drawing/2014/main" id="{E1FF6E46-9707-7124-C0B4-ADEE53109CBB}"/>
                  </a:ext>
                </a:extLst>
              </p:cNvPr>
              <p:cNvPicPr/>
              <p:nvPr/>
            </p:nvPicPr>
            <p:blipFill>
              <a:blip r:embed="rId5"/>
              <a:stretch>
                <a:fillRect/>
              </a:stretch>
            </p:blipFill>
            <p:spPr>
              <a:xfrm>
                <a:off x="261841" y="5620298"/>
                <a:ext cx="938520" cy="84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2FDBE748-5432-1C91-95C1-11A7BF6473BA}"/>
                  </a:ext>
                </a:extLst>
              </p14:cNvPr>
              <p14:cNvContentPartPr/>
              <p14:nvPr/>
            </p14:nvContentPartPr>
            <p14:xfrm>
              <a:off x="833521" y="6420578"/>
              <a:ext cx="124200" cy="3240"/>
            </p14:xfrm>
          </p:contentPart>
        </mc:Choice>
        <mc:Fallback xmlns="">
          <p:pic>
            <p:nvPicPr>
              <p:cNvPr id="8" name="Ink 7">
                <a:extLst>
                  <a:ext uri="{FF2B5EF4-FFF2-40B4-BE49-F238E27FC236}">
                    <a16:creationId xmlns:a16="http://schemas.microsoft.com/office/drawing/2014/main" id="{2FDBE748-5432-1C91-95C1-11A7BF6473BA}"/>
                  </a:ext>
                </a:extLst>
              </p:cNvPr>
              <p:cNvPicPr/>
              <p:nvPr/>
            </p:nvPicPr>
            <p:blipFill>
              <a:blip r:embed="rId7"/>
              <a:stretch>
                <a:fillRect/>
              </a:stretch>
            </p:blipFill>
            <p:spPr>
              <a:xfrm>
                <a:off x="770338" y="6357578"/>
                <a:ext cx="250205" cy="128880"/>
              </a:xfrm>
              <a:prstGeom prst="rect">
                <a:avLst/>
              </a:prstGeom>
            </p:spPr>
          </p:pic>
        </mc:Fallback>
      </mc:AlternateContent>
      <p:pic>
        <p:nvPicPr>
          <p:cNvPr id="9" name="Content Placeholder 5">
            <a:extLst>
              <a:ext uri="{FF2B5EF4-FFF2-40B4-BE49-F238E27FC236}">
                <a16:creationId xmlns:a16="http://schemas.microsoft.com/office/drawing/2014/main" id="{B09A0D93-C8DD-FBC9-E06B-C003923BD73B}"/>
              </a:ext>
            </a:extLst>
          </p:cNvPr>
          <p:cNvPicPr>
            <a:picLocks noChangeAspect="1"/>
          </p:cNvPicPr>
          <p:nvPr/>
        </p:nvPicPr>
        <p:blipFill>
          <a:blip r:embed="rId8"/>
          <a:stretch>
            <a:fillRect/>
          </a:stretch>
        </p:blipFill>
        <p:spPr>
          <a:xfrm>
            <a:off x="146872" y="4967602"/>
            <a:ext cx="1382655" cy="1549879"/>
          </a:xfrm>
          <a:prstGeom prst="rect">
            <a:avLst/>
          </a:prstGeom>
          <a:solidFill>
            <a:schemeClr val="tx1"/>
          </a:solidFill>
          <a:ln>
            <a:noFill/>
          </a:ln>
        </p:spPr>
      </p:pic>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BD072041-F038-6368-8DC6-EABC628141F1}"/>
                  </a:ext>
                </a:extLst>
              </p14:cNvPr>
              <p14:cNvContentPartPr/>
              <p14:nvPr/>
            </p14:nvContentPartPr>
            <p14:xfrm>
              <a:off x="519050" y="5144295"/>
              <a:ext cx="485280" cy="261000"/>
            </p14:xfrm>
          </p:contentPart>
        </mc:Choice>
        <mc:Fallback xmlns="">
          <p:pic>
            <p:nvPicPr>
              <p:cNvPr id="10" name="Ink 9">
                <a:extLst>
                  <a:ext uri="{FF2B5EF4-FFF2-40B4-BE49-F238E27FC236}">
                    <a16:creationId xmlns:a16="http://schemas.microsoft.com/office/drawing/2014/main" id="{BD072041-F038-6368-8DC6-EABC628141F1}"/>
                  </a:ext>
                </a:extLst>
              </p:cNvPr>
              <p:cNvPicPr/>
              <p:nvPr/>
            </p:nvPicPr>
            <p:blipFill>
              <a:blip r:embed="rId10"/>
              <a:stretch>
                <a:fillRect/>
              </a:stretch>
            </p:blipFill>
            <p:spPr>
              <a:xfrm>
                <a:off x="501050" y="5126655"/>
                <a:ext cx="52092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0AD06283-EA05-F732-2881-67912A7627D4}"/>
                  </a:ext>
                </a:extLst>
              </p14:cNvPr>
              <p14:cNvContentPartPr/>
              <p14:nvPr/>
            </p14:nvContentPartPr>
            <p14:xfrm>
              <a:off x="976970" y="5637495"/>
              <a:ext cx="231840" cy="283680"/>
            </p14:xfrm>
          </p:contentPart>
        </mc:Choice>
        <mc:Fallback xmlns="">
          <p:pic>
            <p:nvPicPr>
              <p:cNvPr id="11" name="Ink 10">
                <a:extLst>
                  <a:ext uri="{FF2B5EF4-FFF2-40B4-BE49-F238E27FC236}">
                    <a16:creationId xmlns:a16="http://schemas.microsoft.com/office/drawing/2014/main" id="{0AD06283-EA05-F732-2881-67912A7627D4}"/>
                  </a:ext>
                </a:extLst>
              </p:cNvPr>
              <p:cNvPicPr/>
              <p:nvPr/>
            </p:nvPicPr>
            <p:blipFill>
              <a:blip r:embed="rId12"/>
              <a:stretch>
                <a:fillRect/>
              </a:stretch>
            </p:blipFill>
            <p:spPr>
              <a:xfrm>
                <a:off x="959330" y="5619855"/>
                <a:ext cx="26748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3312FDDA-F3E4-129E-3C82-045571CDB59F}"/>
                  </a:ext>
                </a:extLst>
              </p14:cNvPr>
              <p14:cNvContentPartPr/>
              <p14:nvPr/>
            </p14:nvContentPartPr>
            <p14:xfrm>
              <a:off x="353450" y="5598255"/>
              <a:ext cx="340560" cy="385560"/>
            </p14:xfrm>
          </p:contentPart>
        </mc:Choice>
        <mc:Fallback xmlns="">
          <p:pic>
            <p:nvPicPr>
              <p:cNvPr id="12" name="Ink 11">
                <a:extLst>
                  <a:ext uri="{FF2B5EF4-FFF2-40B4-BE49-F238E27FC236}">
                    <a16:creationId xmlns:a16="http://schemas.microsoft.com/office/drawing/2014/main" id="{3312FDDA-F3E4-129E-3C82-045571CDB59F}"/>
                  </a:ext>
                </a:extLst>
              </p:cNvPr>
              <p:cNvPicPr/>
              <p:nvPr/>
            </p:nvPicPr>
            <p:blipFill>
              <a:blip r:embed="rId14"/>
              <a:stretch>
                <a:fillRect/>
              </a:stretch>
            </p:blipFill>
            <p:spPr>
              <a:xfrm>
                <a:off x="335810" y="5580615"/>
                <a:ext cx="376200" cy="421200"/>
              </a:xfrm>
              <a:prstGeom prst="rect">
                <a:avLst/>
              </a:prstGeom>
            </p:spPr>
          </p:pic>
        </mc:Fallback>
      </mc:AlternateContent>
      <p:sp>
        <p:nvSpPr>
          <p:cNvPr id="13" name="TextBox 12">
            <a:extLst>
              <a:ext uri="{FF2B5EF4-FFF2-40B4-BE49-F238E27FC236}">
                <a16:creationId xmlns:a16="http://schemas.microsoft.com/office/drawing/2014/main" id="{CD112F60-B02C-F488-5AED-871E5EA08862}"/>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4" name="TextBox 13">
            <a:extLst>
              <a:ext uri="{FF2B5EF4-FFF2-40B4-BE49-F238E27FC236}">
                <a16:creationId xmlns:a16="http://schemas.microsoft.com/office/drawing/2014/main" id="{3FA953D8-8D94-F472-3C8B-C2AC695B6E8F}"/>
              </a:ext>
            </a:extLst>
          </p:cNvPr>
          <p:cNvSpPr txBox="1"/>
          <p:nvPr/>
        </p:nvSpPr>
        <p:spPr>
          <a:xfrm>
            <a:off x="679657" y="5967962"/>
            <a:ext cx="485280" cy="276999"/>
          </a:xfrm>
          <a:prstGeom prst="rect">
            <a:avLst/>
          </a:prstGeom>
          <a:noFill/>
        </p:spPr>
        <p:txBody>
          <a:bodyPr wrap="square" rtlCol="0">
            <a:spAutoFit/>
          </a:bodyPr>
          <a:lstStyle/>
          <a:p>
            <a:r>
              <a:rPr lang="en-US" sz="1200"/>
              <a:t>SES</a:t>
            </a:r>
          </a:p>
        </p:txBody>
      </p:sp>
      <p:sp>
        <p:nvSpPr>
          <p:cNvPr id="15" name="TextBox 14">
            <a:extLst>
              <a:ext uri="{FF2B5EF4-FFF2-40B4-BE49-F238E27FC236}">
                <a16:creationId xmlns:a16="http://schemas.microsoft.com/office/drawing/2014/main" id="{64044B4D-2359-35A2-E7AF-B30CFA546D0D}"/>
              </a:ext>
            </a:extLst>
          </p:cNvPr>
          <p:cNvSpPr txBox="1"/>
          <p:nvPr/>
        </p:nvSpPr>
        <p:spPr>
          <a:xfrm>
            <a:off x="1018201" y="5310207"/>
            <a:ext cx="540655" cy="276999"/>
          </a:xfrm>
          <a:prstGeom prst="rect">
            <a:avLst/>
          </a:prstGeom>
          <a:noFill/>
        </p:spPr>
        <p:txBody>
          <a:bodyPr wrap="square" rtlCol="0">
            <a:spAutoFit/>
          </a:bodyPr>
          <a:lstStyle/>
          <a:p>
            <a:r>
              <a:rPr lang="en-US" sz="1200"/>
              <a:t>PSEA</a:t>
            </a:r>
          </a:p>
        </p:txBody>
      </p:sp>
      <p:pic>
        <p:nvPicPr>
          <p:cNvPr id="2" name="Picture 1">
            <a:extLst>
              <a:ext uri="{FF2B5EF4-FFF2-40B4-BE49-F238E27FC236}">
                <a16:creationId xmlns:a16="http://schemas.microsoft.com/office/drawing/2014/main" id="{6DF50029-6607-4BC6-63D6-8D57AB59DBC6}"/>
              </a:ext>
            </a:extLst>
          </p:cNvPr>
          <p:cNvPicPr>
            <a:picLocks noChangeAspect="1"/>
          </p:cNvPicPr>
          <p:nvPr/>
        </p:nvPicPr>
        <p:blipFill>
          <a:blip r:embed="rId15"/>
          <a:stretch>
            <a:fillRect/>
          </a:stretch>
        </p:blipFill>
        <p:spPr>
          <a:xfrm>
            <a:off x="2076450" y="1478433"/>
            <a:ext cx="8445500" cy="3187700"/>
          </a:xfrm>
          <a:prstGeom prst="roundRect">
            <a:avLst>
              <a:gd name="adj" fmla="val 1921"/>
            </a:avLst>
          </a:prstGeom>
          <a:solidFill>
            <a:srgbClr val="FFFFFF">
              <a:shade val="85000"/>
            </a:srgbClr>
          </a:solidFill>
          <a:ln>
            <a:noFill/>
          </a:ln>
          <a:effectLst/>
        </p:spPr>
      </p:pic>
    </p:spTree>
    <p:extLst>
      <p:ext uri="{BB962C8B-B14F-4D97-AF65-F5344CB8AC3E}">
        <p14:creationId xmlns:p14="http://schemas.microsoft.com/office/powerpoint/2010/main" val="779988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2CE4-6D2A-6C42-8D98-391A8C6DF8D4}"/>
              </a:ext>
            </a:extLst>
          </p:cNvPr>
          <p:cNvSpPr>
            <a:spLocks noGrp="1"/>
          </p:cNvSpPr>
          <p:nvPr>
            <p:ph type="title"/>
          </p:nvPr>
        </p:nvSpPr>
        <p:spPr>
          <a:xfrm>
            <a:off x="733080" y="243939"/>
            <a:ext cx="10515600" cy="1325563"/>
          </a:xfrm>
        </p:spPr>
        <p:txBody>
          <a:bodyPr/>
          <a:lstStyle/>
          <a:p>
            <a:r>
              <a:rPr lang="en-US"/>
              <a:t>Socio-Genetic Assortative Mating</a:t>
            </a:r>
          </a:p>
        </p:txBody>
      </p:sp>
      <p:sp>
        <p:nvSpPr>
          <p:cNvPr id="3" name="Content Placeholder 2">
            <a:extLst>
              <a:ext uri="{FF2B5EF4-FFF2-40B4-BE49-F238E27FC236}">
                <a16:creationId xmlns:a16="http://schemas.microsoft.com/office/drawing/2014/main" id="{B3E4A85E-C852-7847-98F4-92755FF6BFF9}"/>
              </a:ext>
            </a:extLst>
          </p:cNvPr>
          <p:cNvSpPr>
            <a:spLocks noGrp="1"/>
          </p:cNvSpPr>
          <p:nvPr>
            <p:ph idx="1"/>
          </p:nvPr>
        </p:nvSpPr>
        <p:spPr>
          <a:xfrm>
            <a:off x="627961" y="1270880"/>
            <a:ext cx="10725839" cy="5221995"/>
          </a:xfrm>
        </p:spPr>
        <p:txBody>
          <a:bodyPr>
            <a:normAutofit fontScale="70000" lnSpcReduction="20000"/>
          </a:bodyPr>
          <a:lstStyle/>
          <a:p>
            <a:endParaRPr lang="en-US"/>
          </a:p>
          <a:p>
            <a:r>
              <a:rPr lang="en-US">
                <a:solidFill>
                  <a:schemeClr val="accent2"/>
                </a:solidFill>
              </a:rPr>
              <a:t>Explain a puzzle about the </a:t>
            </a:r>
            <a:r>
              <a:rPr lang="en-US" b="1">
                <a:solidFill>
                  <a:schemeClr val="accent2"/>
                </a:solidFill>
              </a:rPr>
              <a:t>intergenerational persistence of inequality</a:t>
            </a:r>
            <a:r>
              <a:rPr lang="en-US">
                <a:solidFill>
                  <a:schemeClr val="accent2"/>
                </a:solidFill>
              </a:rPr>
              <a:t>. </a:t>
            </a:r>
          </a:p>
          <a:p>
            <a:pPr marL="457200" indent="-457200">
              <a:lnSpc>
                <a:spcPct val="110000"/>
              </a:lnSpc>
              <a:buFont typeface="Arial" panose="020B0604020202020204" pitchFamily="34" charset="0"/>
              <a:buChar char="•"/>
            </a:pPr>
            <a:r>
              <a:rPr lang="en-US"/>
              <a:t>Inequality can persist because of unmeasured genetic variation </a:t>
            </a:r>
            <a:r>
              <a:rPr lang="en-US" sz="2400"/>
              <a:t>(Clark 2021)</a:t>
            </a:r>
            <a:r>
              <a:rPr lang="en-US"/>
              <a:t>. Genetics can be a mediator, not just a confound, for transmission of SES over generations.</a:t>
            </a:r>
          </a:p>
          <a:p>
            <a:r>
              <a:rPr lang="en-US">
                <a:solidFill>
                  <a:schemeClr val="accent2"/>
                </a:solidFill>
              </a:rPr>
              <a:t>Provide a new explanation of the </a:t>
            </a:r>
            <a:r>
              <a:rPr lang="en-US" b="1">
                <a:solidFill>
                  <a:schemeClr val="accent2"/>
                </a:solidFill>
              </a:rPr>
              <a:t>genes-SES gradient</a:t>
            </a:r>
            <a:r>
              <a:rPr lang="en-US">
                <a:solidFill>
                  <a:schemeClr val="accent2"/>
                </a:solidFill>
              </a:rPr>
              <a:t>.</a:t>
            </a:r>
          </a:p>
          <a:p>
            <a:pPr marL="457200" indent="-457200">
              <a:buFont typeface="Arial" panose="020B0604020202020204" pitchFamily="34" charset="0"/>
              <a:buChar char="•"/>
            </a:pPr>
            <a:r>
              <a:rPr lang="en-US"/>
              <a:t>In modern meritocracies, genes affect SES. </a:t>
            </a:r>
          </a:p>
          <a:p>
            <a:pPr marL="457200" indent="-457200">
              <a:buFont typeface="Arial" panose="020B0604020202020204" pitchFamily="34" charset="0"/>
              <a:buChar char="•"/>
            </a:pPr>
            <a:r>
              <a:rPr lang="en-US"/>
              <a:t>Under SGAM, in all societies, SES can affect genes.</a:t>
            </a:r>
          </a:p>
          <a:p>
            <a:pPr marL="457200" indent="-457200">
              <a:buFont typeface="Arial" panose="020B0604020202020204" pitchFamily="34" charset="0"/>
              <a:buChar char="•"/>
            </a:pPr>
            <a:r>
              <a:rPr lang="en-US"/>
              <a:t>Shocks to SES are reflected in the DNA of subsequent generations.</a:t>
            </a:r>
          </a:p>
          <a:p>
            <a:r>
              <a:rPr lang="en-US">
                <a:solidFill>
                  <a:schemeClr val="accent2"/>
                </a:solidFill>
              </a:rPr>
              <a:t>Rethink the </a:t>
            </a:r>
            <a:r>
              <a:rPr lang="en-US" b="1">
                <a:solidFill>
                  <a:schemeClr val="accent2"/>
                </a:solidFill>
              </a:rPr>
              <a:t>nature of inequality </a:t>
            </a:r>
            <a:r>
              <a:rPr lang="en-US">
                <a:solidFill>
                  <a:schemeClr val="accent2"/>
                </a:solidFill>
              </a:rPr>
              <a:t>in historical human societies.</a:t>
            </a:r>
          </a:p>
          <a:p>
            <a:pPr marL="457200" indent="-457200">
              <a:buFont typeface="Arial" panose="020B0604020202020204" pitchFamily="34" charset="0"/>
              <a:buChar char="•"/>
            </a:pPr>
            <a:r>
              <a:rPr lang="en-US"/>
              <a:t>Prediction: a genes-status gradient should be visible in ancient DNA.</a:t>
            </a:r>
          </a:p>
          <a:p>
            <a:pPr marL="457200" indent="-457200">
              <a:buFont typeface="Arial" panose="020B0604020202020204" pitchFamily="34" charset="0"/>
              <a:buChar char="•"/>
            </a:pPr>
            <a:r>
              <a:rPr lang="en-US"/>
              <a:t>SGAM plus differential reproduction could induce differences in e.g. appearance between groups.</a:t>
            </a:r>
          </a:p>
          <a:p>
            <a:r>
              <a:rPr lang="en-US">
                <a:solidFill>
                  <a:schemeClr val="accent2"/>
                </a:solidFill>
              </a:rPr>
              <a:t>Change how we think about </a:t>
            </a:r>
            <a:r>
              <a:rPr lang="en-US" b="1">
                <a:solidFill>
                  <a:schemeClr val="accent2"/>
                </a:solidFill>
              </a:rPr>
              <a:t>genetic variation</a:t>
            </a:r>
            <a:r>
              <a:rPr lang="en-US">
                <a:solidFill>
                  <a:schemeClr val="accent2"/>
                </a:solidFill>
              </a:rPr>
              <a:t>.</a:t>
            </a:r>
          </a:p>
          <a:p>
            <a:pPr marL="457200" indent="-457200">
              <a:buFont typeface="Arial" panose="020B0604020202020204" pitchFamily="34" charset="0"/>
              <a:buChar char="•"/>
            </a:pPr>
            <a:r>
              <a:rPr lang="en-US"/>
              <a:t>Yes, genes are “biological”…</a:t>
            </a:r>
          </a:p>
          <a:p>
            <a:pPr marL="457200" indent="-457200">
              <a:buFont typeface="Arial" panose="020B0604020202020204" pitchFamily="34" charset="0"/>
              <a:buChar char="•"/>
            </a:pPr>
            <a:r>
              <a:rPr lang="en-US"/>
              <a:t>But across generations, </a:t>
            </a:r>
            <a:r>
              <a:rPr lang="en-US" b="1">
                <a:solidFill>
                  <a:schemeClr val="accent2"/>
                </a:solidFill>
              </a:rPr>
              <a:t>genetic variation is a social outcome</a:t>
            </a:r>
            <a:r>
              <a:rPr lang="en-US"/>
              <a:t>. </a:t>
            </a:r>
            <a:endParaRPr lang="el-GR"/>
          </a:p>
          <a:p>
            <a:pPr marL="457200" indent="-457200">
              <a:buFont typeface="Arial" panose="020B0604020202020204" pitchFamily="34" charset="0"/>
              <a:buChar char="•"/>
            </a:pPr>
            <a:r>
              <a:rPr lang="en-US"/>
              <a:t>The size of the g</a:t>
            </a:r>
            <a:r>
              <a:rPr lang="en-GB"/>
              <a:t>enes-SES</a:t>
            </a:r>
            <a:r>
              <a:rPr lang="en-US"/>
              <a:t> gradient is affected by socio-economic institutions</a:t>
            </a:r>
            <a:r>
              <a:rPr lang="el-GR"/>
              <a:t>.</a:t>
            </a:r>
            <a:endParaRPr lang="en-GB"/>
          </a:p>
        </p:txBody>
      </p:sp>
    </p:spTree>
    <p:extLst>
      <p:ext uri="{BB962C8B-B14F-4D97-AF65-F5344CB8AC3E}">
        <p14:creationId xmlns:p14="http://schemas.microsoft.com/office/powerpoint/2010/main" val="956306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Donald Trump in his helicopter with the New York skyline beneath him">
            <a:extLst>
              <a:ext uri="{FF2B5EF4-FFF2-40B4-BE49-F238E27FC236}">
                <a16:creationId xmlns:a16="http://schemas.microsoft.com/office/drawing/2014/main" id="{7EEDC405-9B29-1949-B4DA-AA352922CF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018" r="4487"/>
          <a:stretch/>
        </p:blipFill>
        <p:spPr bwMode="auto">
          <a:xfrm>
            <a:off x="5469994" y="0"/>
            <a:ext cx="6722006"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5">
            <a:extLst>
              <a:ext uri="{FF2B5EF4-FFF2-40B4-BE49-F238E27FC236}">
                <a16:creationId xmlns:a16="http://schemas.microsoft.com/office/drawing/2014/main" id="{7F7EB8B3-0CBB-654F-9343-9C10D9CD80F5}"/>
              </a:ext>
            </a:extLst>
          </p:cNvPr>
          <p:cNvSpPr txBox="1">
            <a:spLocks/>
          </p:cNvSpPr>
          <p:nvPr/>
        </p:nvSpPr>
        <p:spPr>
          <a:xfrm>
            <a:off x="6611527" y="5544755"/>
            <a:ext cx="4438939" cy="913263"/>
          </a:xfrm>
          <a:prstGeom prst="roundRect">
            <a:avLst/>
          </a:prstGeom>
          <a:solidFill>
            <a:srgbClr val="000000">
              <a:alpha val="59608"/>
            </a:srgbClr>
          </a:solidFill>
          <a:ln>
            <a:noFill/>
          </a:ln>
          <a:effectLst/>
          <a:scene3d>
            <a:camera prst="orthographicFront">
              <a:rot lat="0" lon="0" rev="0"/>
            </a:camera>
            <a:lightRig rig="contrasting" dir="t">
              <a:rot lat="0" lon="0" rev="7800000"/>
            </a:lightRig>
          </a:scene3d>
          <a:sp3d>
            <a:bevelT w="139700" h="139700"/>
          </a:sp3d>
        </p:spPr>
        <p:txBody>
          <a:bodyPr/>
          <a:lstStyle>
            <a:defPPr>
              <a:defRPr lang="en-US"/>
            </a:defPPr>
            <a:lvl1pPr indent="0" algn="ctr">
              <a:lnSpc>
                <a:spcPct val="90000"/>
              </a:lnSpc>
              <a:spcBef>
                <a:spcPts val="1000"/>
              </a:spcBef>
              <a:buFont typeface="Arial" panose="020B0604020202020204" pitchFamily="34" charset="0"/>
              <a:buNone/>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en-US" sz="2800">
                <a:latin typeface="Tenorite Display" pitchFamily="2" charset="0"/>
                <a:cs typeface="Broadway" panose="020F0502020204030204" pitchFamily="34" charset="0"/>
              </a:rPr>
              <a:t>“Part of </a:t>
            </a:r>
            <a:r>
              <a:rPr lang="en-GB" sz="2800">
                <a:latin typeface="Tenorite Display" pitchFamily="2" charset="0"/>
                <a:cs typeface="Broadway" panose="020F0502020204030204" pitchFamily="34" charset="0"/>
              </a:rPr>
              <a:t>the beauty of me is that I am very rich.”</a:t>
            </a:r>
          </a:p>
          <a:p>
            <a:endParaRPr lang="en-US" sz="2800">
              <a:latin typeface="Tenorite Display" pitchFamily="2" charset="0"/>
              <a:cs typeface="Broadway" panose="020F0502020204030204" pitchFamily="34" charset="0"/>
            </a:endParaRPr>
          </a:p>
        </p:txBody>
      </p:sp>
      <p:sp>
        <p:nvSpPr>
          <p:cNvPr id="6" name="Title 3">
            <a:extLst>
              <a:ext uri="{FF2B5EF4-FFF2-40B4-BE49-F238E27FC236}">
                <a16:creationId xmlns:a16="http://schemas.microsoft.com/office/drawing/2014/main" id="{D738EF55-9584-BC40-BFFB-38B177EC32DC}"/>
              </a:ext>
            </a:extLst>
          </p:cNvPr>
          <p:cNvSpPr>
            <a:spLocks noGrp="1"/>
          </p:cNvSpPr>
          <p:nvPr>
            <p:ph type="title"/>
          </p:nvPr>
        </p:nvSpPr>
        <p:spPr>
          <a:xfrm>
            <a:off x="853161" y="652765"/>
            <a:ext cx="3697077" cy="1325563"/>
          </a:xfrm>
          <a:solidFill>
            <a:srgbClr val="000000">
              <a:alpha val="80000"/>
            </a:srgbClr>
          </a:solidFill>
        </p:spPr>
        <p:txBody>
          <a:bodyPr/>
          <a:lstStyle/>
          <a:p>
            <a:pPr algn="ctr"/>
            <a:r>
              <a:rPr lang="en-US"/>
              <a:t>Thank you!</a:t>
            </a:r>
          </a:p>
        </p:txBody>
      </p:sp>
      <p:graphicFrame>
        <p:nvGraphicFramePr>
          <p:cNvPr id="2" name="Diagram 1">
            <a:extLst>
              <a:ext uri="{FF2B5EF4-FFF2-40B4-BE49-F238E27FC236}">
                <a16:creationId xmlns:a16="http://schemas.microsoft.com/office/drawing/2014/main" id="{465E0EDF-30DE-BE7F-A51F-F9589F4ACE3E}"/>
              </a:ext>
            </a:extLst>
          </p:cNvPr>
          <p:cNvGraphicFramePr/>
          <p:nvPr>
            <p:extLst>
              <p:ext uri="{D42A27DB-BD31-4B8C-83A1-F6EECF244321}">
                <p14:modId xmlns:p14="http://schemas.microsoft.com/office/powerpoint/2010/main" val="2668701415"/>
              </p:ext>
            </p:extLst>
          </p:nvPr>
        </p:nvGraphicFramePr>
        <p:xfrm>
          <a:off x="385590" y="2522862"/>
          <a:ext cx="4555346" cy="40754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42809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0F04C-3D14-BA4F-9F5A-93EEC76A6E54}"/>
              </a:ext>
            </a:extLst>
          </p:cNvPr>
          <p:cNvSpPr>
            <a:spLocks noGrp="1"/>
          </p:cNvSpPr>
          <p:nvPr>
            <p:ph type="title"/>
          </p:nvPr>
        </p:nvSpPr>
        <p:spPr/>
        <p:txBody>
          <a:bodyPr/>
          <a:lstStyle/>
          <a:p>
            <a:r>
              <a:rPr lang="en-US"/>
              <a:t>Spouse pairs</a:t>
            </a:r>
          </a:p>
        </p:txBody>
      </p:sp>
      <p:sp>
        <p:nvSpPr>
          <p:cNvPr id="3" name="Content Placeholder 2">
            <a:extLst>
              <a:ext uri="{FF2B5EF4-FFF2-40B4-BE49-F238E27FC236}">
                <a16:creationId xmlns:a16="http://schemas.microsoft.com/office/drawing/2014/main" id="{BEC167D6-8AC5-B343-8C7B-8498154A84C3}"/>
              </a:ext>
            </a:extLst>
          </p:cNvPr>
          <p:cNvSpPr>
            <a:spLocks noGrp="1"/>
          </p:cNvSpPr>
          <p:nvPr>
            <p:ph idx="1"/>
          </p:nvPr>
        </p:nvSpPr>
        <p:spPr/>
        <p:txBody>
          <a:bodyPr>
            <a:normAutofit/>
          </a:bodyPr>
          <a:lstStyle/>
          <a:p>
            <a:r>
              <a:rPr lang="en-GB"/>
              <a:t>Some respondents in the Biobank sample have a genetic child who is also in the sample. </a:t>
            </a:r>
          </a:p>
          <a:p>
            <a:r>
              <a:rPr lang="en-GB"/>
              <a:t>Among our spouse pairs, 511 have a genetic child of at least one partner in the sample. </a:t>
            </a:r>
          </a:p>
          <a:p>
            <a:r>
              <a:rPr lang="en-GB"/>
              <a:t>For 86% (441) of these, the child is the genetic child of both partners.</a:t>
            </a:r>
          </a:p>
          <a:p>
            <a:r>
              <a:rPr lang="en-GB"/>
              <a:t>Comparison: 11% of families with dependent children included a stepchild in England and Wales in 2011 (National Statistics 2014). </a:t>
            </a:r>
          </a:p>
          <a:p>
            <a:endParaRPr lang="en-US"/>
          </a:p>
        </p:txBody>
      </p:sp>
    </p:spTree>
    <p:extLst>
      <p:ext uri="{BB962C8B-B14F-4D97-AF65-F5344CB8AC3E}">
        <p14:creationId xmlns:p14="http://schemas.microsoft.com/office/powerpoint/2010/main" val="2958382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696C-A3BB-DA41-975C-CF07BB0862AE}"/>
              </a:ext>
            </a:extLst>
          </p:cNvPr>
          <p:cNvSpPr>
            <a:spLocks noGrp="1"/>
          </p:cNvSpPr>
          <p:nvPr>
            <p:ph type="title"/>
          </p:nvPr>
        </p:nvSpPr>
        <p:spPr/>
        <p:txBody>
          <a:bodyPr/>
          <a:lstStyle/>
          <a:p>
            <a:r>
              <a:rPr lang="en-US"/>
              <a:t>Robustness</a:t>
            </a:r>
          </a:p>
        </p:txBody>
      </p:sp>
      <p:sp>
        <p:nvSpPr>
          <p:cNvPr id="3" name="Content Placeholder 2">
            <a:extLst>
              <a:ext uri="{FF2B5EF4-FFF2-40B4-BE49-F238E27FC236}">
                <a16:creationId xmlns:a16="http://schemas.microsoft.com/office/drawing/2014/main" id="{6CD4EC4F-8BE3-0A46-BC1C-78278C4A769E}"/>
              </a:ext>
            </a:extLst>
          </p:cNvPr>
          <p:cNvSpPr>
            <a:spLocks noGrp="1"/>
          </p:cNvSpPr>
          <p:nvPr>
            <p:ph idx="1"/>
          </p:nvPr>
        </p:nvSpPr>
        <p:spPr/>
        <p:txBody>
          <a:bodyPr/>
          <a:lstStyle/>
          <a:p>
            <a:r>
              <a:rPr lang="en-US"/>
              <a:t>Extra mediators: BMI, self-reported health.</a:t>
            </a:r>
          </a:p>
          <a:p>
            <a:r>
              <a:rPr lang="en-US"/>
              <a:t>Birth order is independent of 33 different polygenic scores.</a:t>
            </a:r>
          </a:p>
          <a:p>
            <a:r>
              <a:rPr lang="en-US"/>
              <a:t>Results are qualitatively robust…</a:t>
            </a:r>
          </a:p>
          <a:p>
            <a:pPr marL="457200" indent="-457200">
              <a:buFont typeface="Arial" panose="020B0604020202020204" pitchFamily="34" charset="0"/>
              <a:buChar char="•"/>
            </a:pPr>
            <a:r>
              <a:rPr lang="en-US"/>
              <a:t>… if we use birth order dummies: strongest effect for first child versus subsequent children.</a:t>
            </a:r>
          </a:p>
          <a:p>
            <a:pPr marL="457200" indent="-457200">
              <a:buFont typeface="Arial" panose="020B0604020202020204" pitchFamily="34" charset="0"/>
              <a:buChar char="•"/>
            </a:pPr>
            <a:r>
              <a:rPr lang="en-US"/>
              <a:t>… using age left full-time education as the key mediator</a:t>
            </a:r>
          </a:p>
          <a:p>
            <a:pPr marL="457200" indent="-457200">
              <a:buFont typeface="Arial" panose="020B0604020202020204" pitchFamily="34" charset="0"/>
              <a:buChar char="•"/>
            </a:pPr>
            <a:r>
              <a:rPr lang="en-US"/>
              <a:t>… for males and females only (initial birth order coefficient is not significant)</a:t>
            </a:r>
          </a:p>
          <a:p>
            <a:pPr marL="457200" indent="-457200">
              <a:buFont typeface="Arial" panose="020B0604020202020204" pitchFamily="34" charset="0"/>
              <a:buChar char="•"/>
            </a:pPr>
            <a:r>
              <a:rPr lang="en-US"/>
              <a:t>… for couples with children</a:t>
            </a:r>
          </a:p>
        </p:txBody>
      </p:sp>
    </p:spTree>
    <p:extLst>
      <p:ext uri="{BB962C8B-B14F-4D97-AF65-F5344CB8AC3E}">
        <p14:creationId xmlns:p14="http://schemas.microsoft.com/office/powerpoint/2010/main" val="2704112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425EE-6225-FA4D-B206-92690EB38D18}"/>
              </a:ext>
            </a:extLst>
          </p:cNvPr>
          <p:cNvSpPr>
            <a:spLocks noGrp="1"/>
          </p:cNvSpPr>
          <p:nvPr>
            <p:ph type="title"/>
          </p:nvPr>
        </p:nvSpPr>
        <p:spPr>
          <a:xfrm>
            <a:off x="143218" y="-9449"/>
            <a:ext cx="10515600" cy="1325563"/>
          </a:xfrm>
        </p:spPr>
        <p:txBody>
          <a:bodyPr/>
          <a:lstStyle/>
          <a:p>
            <a:r>
              <a:rPr lang="en-US"/>
              <a:t>Bibliography</a:t>
            </a:r>
          </a:p>
        </p:txBody>
      </p:sp>
      <p:sp>
        <p:nvSpPr>
          <p:cNvPr id="3" name="Content Placeholder 2">
            <a:extLst>
              <a:ext uri="{FF2B5EF4-FFF2-40B4-BE49-F238E27FC236}">
                <a16:creationId xmlns:a16="http://schemas.microsoft.com/office/drawing/2014/main" id="{3D4AEF9F-D5DC-E64E-8C21-C9DFCF334778}"/>
              </a:ext>
            </a:extLst>
          </p:cNvPr>
          <p:cNvSpPr>
            <a:spLocks noGrp="1"/>
          </p:cNvSpPr>
          <p:nvPr>
            <p:ph sz="half" idx="1"/>
          </p:nvPr>
        </p:nvSpPr>
        <p:spPr>
          <a:xfrm>
            <a:off x="143218" y="1175629"/>
            <a:ext cx="5876581" cy="4883647"/>
          </a:xfrm>
        </p:spPr>
        <p:txBody>
          <a:bodyPr>
            <a:noAutofit/>
          </a:bodyPr>
          <a:lstStyle/>
          <a:p>
            <a:pPr marL="0" indent="0">
              <a:buNone/>
            </a:pPr>
            <a:r>
              <a:rPr lang="en-GB" sz="1200"/>
              <a:t>Abdellaoui, Abdel, David Hugh-Jones, Löıc Yengo, Kathryn E Kemper, Michel G Nivard, Laura Veul, Yan Holtz, et al. 2019. “Genetic Correlates of Social Stratification in Great Britain.” </a:t>
            </a:r>
            <a:r>
              <a:rPr lang="en-GB" sz="1200" i="1"/>
              <a:t>Nature Human Behaviour </a:t>
            </a:r>
            <a:r>
              <a:rPr lang="en-GB" sz="1200"/>
              <a:t>3 (12): 1332–42. </a:t>
            </a:r>
          </a:p>
          <a:p>
            <a:pPr marL="0" indent="0">
              <a:buNone/>
            </a:pPr>
            <a:r>
              <a:rPr lang="en-GB" sz="1200"/>
              <a:t>Black, Sandra E, Paul J Devereux, and Kjell G Salvanes. 2011. “Older and Wiser? Birth Order and IQ of Young Men.” </a:t>
            </a:r>
            <a:r>
              <a:rPr lang="en-GB" sz="1200" i="1"/>
              <a:t>CESifo Economic Studies </a:t>
            </a:r>
            <a:r>
              <a:rPr lang="en-GB" sz="1200"/>
              <a:t>57 (1): 103–20.</a:t>
            </a:r>
          </a:p>
          <a:p>
            <a:pPr marL="0" indent="0">
              <a:buNone/>
            </a:pPr>
            <a:r>
              <a:rPr lang="en-GB" sz="1200"/>
              <a:t>Booth, Alison L, and Hiau Joo Kee. 2009. “Birth Order Matters: The Effect of Family Size and Birth Order on Educational Attainment.” </a:t>
            </a:r>
            <a:r>
              <a:rPr lang="en-GB" sz="1200" i="1"/>
              <a:t>Journal of Population Economics </a:t>
            </a:r>
            <a:r>
              <a:rPr lang="en-GB" sz="1200"/>
              <a:t>22 (2): 367–97.</a:t>
            </a:r>
          </a:p>
          <a:p>
            <a:pPr marL="0" indent="0">
              <a:buNone/>
            </a:pPr>
            <a:r>
              <a:rPr lang="en-GB" sz="1200"/>
              <a:t>Clark, Gregory. 2021. “For Whom the Bell Curve Tolls: A Lineage of 400,000 English Individuals 1750-2020 Shows Genetics Determines Most Social Outcomes.” Working Paper. http://faculty.econ.ucdavis.edu/faculty/ gclark/ClarkGlasgow2021.pdf. </a:t>
            </a:r>
          </a:p>
          <a:p>
            <a:pPr marL="0" indent="0">
              <a:buNone/>
            </a:pPr>
            <a:r>
              <a:rPr lang="en-GB" sz="1200"/>
              <a:t>Clark, Gregory, and Neil Cummins. 2015. “Intergenerational Wealth Mobility in England, 1858–2012: Surnames and Social Mobility.” </a:t>
            </a:r>
            <a:r>
              <a:rPr lang="en-GB" sz="1200" i="1"/>
              <a:t>The Economic Journal </a:t>
            </a:r>
            <a:r>
              <a:rPr lang="en-GB" sz="1200"/>
              <a:t>125 (582): 61–85. </a:t>
            </a:r>
          </a:p>
          <a:p>
            <a:pPr marL="0" indent="0">
              <a:buNone/>
            </a:pPr>
            <a:r>
              <a:rPr lang="en-GB" sz="1200"/>
              <a:t>Eika, Lasse, Magne Mogstad, and Basit Zafar. 2019. “Educational Assortative Mating and Household Income In- equality.” </a:t>
            </a:r>
            <a:r>
              <a:rPr lang="en-GB" sz="1200" i="1"/>
              <a:t>Journal of Political Economy </a:t>
            </a:r>
            <a:r>
              <a:rPr lang="en-GB" sz="1200"/>
              <a:t>127 (6): 2795–835. </a:t>
            </a:r>
          </a:p>
          <a:p>
            <a:pPr marL="0" indent="0">
              <a:buNone/>
            </a:pPr>
            <a:r>
              <a:rPr lang="en-GB" sz="1200"/>
              <a:t>Fernandez, Raquel, Nezih Guner, and John Knowles. 2005. “Love and Money: A Theoretical and Empirical Analysis of Household Sorting and Inequality.” </a:t>
            </a:r>
            <a:r>
              <a:rPr lang="en-GB" sz="1200" i="1"/>
              <a:t>Quarterly Journal of Economics </a:t>
            </a:r>
            <a:r>
              <a:rPr lang="en-GB" sz="1200"/>
              <a:t>120 (1): 273–344. </a:t>
            </a:r>
          </a:p>
          <a:p>
            <a:pPr marL="0" indent="0">
              <a:buNone/>
            </a:pPr>
            <a:r>
              <a:rPr lang="en-GB" sz="1200"/>
              <a:t>Fernández, Raquel, and Richard Rogerson. 2001. “Sorting and Long-Run Inequality.” </a:t>
            </a:r>
            <a:r>
              <a:rPr lang="en-GB" sz="1200" i="1"/>
              <a:t>Quarterly Journal of Economics </a:t>
            </a:r>
            <a:r>
              <a:rPr lang="en-GB" sz="1200"/>
              <a:t>116 (4): 1305–41. </a:t>
            </a:r>
          </a:p>
          <a:p>
            <a:pPr marL="0" indent="0">
              <a:buNone/>
            </a:pPr>
            <a:r>
              <a:rPr lang="en-GB" sz="1200"/>
              <a:t>Furnham, Adrian. 1993. “Just World Beliefs in Twelve Societies.” </a:t>
            </a:r>
            <a:r>
              <a:rPr lang="en-GB" sz="1200" i="1"/>
              <a:t>Journal of Social Psychology</a:t>
            </a:r>
            <a:r>
              <a:rPr lang="en-GB" sz="1200"/>
              <a:t> 133 (3): 317–29. </a:t>
            </a:r>
          </a:p>
          <a:p>
            <a:pPr marL="0" indent="0">
              <a:buNone/>
            </a:pPr>
            <a:r>
              <a:rPr lang="en-GB" sz="1200"/>
              <a:t>Gramsci, Antonio. 1971. Selections from the Prison Notebooks. Lawrence; Wishart London.</a:t>
            </a:r>
          </a:p>
          <a:p>
            <a:pPr marL="0" indent="0">
              <a:buNone/>
            </a:pPr>
            <a:r>
              <a:rPr lang="en-GB" sz="1200"/>
              <a:t>Greenwood, Jeremy, Nezih Guner, Georgi Kocharkov, and Cezar Santos. 2014. “Marry Your Like: Assortative Mating and Income Inequality.” </a:t>
            </a:r>
            <a:r>
              <a:rPr lang="en-GB" sz="1200" i="1"/>
              <a:t>American Economic Review </a:t>
            </a:r>
            <a:r>
              <a:rPr lang="en-GB" sz="1200"/>
              <a:t>104 (5): 348–53. </a:t>
            </a:r>
          </a:p>
          <a:p>
            <a:endParaRPr lang="en-GB" sz="1200"/>
          </a:p>
          <a:p>
            <a:endParaRPr lang="en-GB" sz="1200"/>
          </a:p>
          <a:p>
            <a:endParaRPr lang="en-US" sz="1200"/>
          </a:p>
        </p:txBody>
      </p:sp>
      <p:sp>
        <p:nvSpPr>
          <p:cNvPr id="4" name="Content Placeholder 3">
            <a:extLst>
              <a:ext uri="{FF2B5EF4-FFF2-40B4-BE49-F238E27FC236}">
                <a16:creationId xmlns:a16="http://schemas.microsoft.com/office/drawing/2014/main" id="{9546A1DF-8123-EC42-9627-2E502A12E6ED}"/>
              </a:ext>
            </a:extLst>
          </p:cNvPr>
          <p:cNvSpPr>
            <a:spLocks noGrp="1"/>
          </p:cNvSpPr>
          <p:nvPr>
            <p:ph sz="half" idx="2"/>
          </p:nvPr>
        </p:nvSpPr>
        <p:spPr>
          <a:xfrm>
            <a:off x="6172202" y="539828"/>
            <a:ext cx="5737032" cy="5953048"/>
          </a:xfrm>
        </p:spPr>
        <p:txBody>
          <a:bodyPr>
            <a:noAutofit/>
          </a:bodyPr>
          <a:lstStyle/>
          <a:p>
            <a:pPr marL="0" indent="0">
              <a:buNone/>
            </a:pPr>
            <a:r>
              <a:rPr lang="en-GB" sz="1200"/>
              <a:t>Halsey, AH. 1958. “Genetics, Social Structure and Intelligence.” </a:t>
            </a:r>
            <a:r>
              <a:rPr lang="en-GB" sz="1200" i="1"/>
              <a:t>British Journal of Sociology</a:t>
            </a:r>
            <a:r>
              <a:rPr lang="en-GB" sz="1200"/>
              <a:t> 9 (1): 15–28. </a:t>
            </a:r>
          </a:p>
          <a:p>
            <a:pPr marL="0" indent="0">
              <a:buNone/>
            </a:pPr>
            <a:r>
              <a:rPr lang="en-GB" sz="1200"/>
              <a:t>Hugh-Jones, David, Karin JH Verweij, Beate St Pourcain, and Abdel Abdellaoui. 2016. “Assortative Mating on Educational Attainment Leads to Genetic Spousal Resemblance for Polygenic Scores.” </a:t>
            </a:r>
            <a:r>
              <a:rPr lang="en-GB" sz="1200" i="1"/>
              <a:t>Intelligence </a:t>
            </a:r>
            <a:r>
              <a:rPr lang="en-GB" sz="1200"/>
              <a:t>59: 103–8.</a:t>
            </a:r>
          </a:p>
          <a:p>
            <a:pPr marL="0" indent="0">
              <a:buNone/>
            </a:pPr>
            <a:r>
              <a:rPr lang="en-GB" sz="1200"/>
              <a:t>Hugh-Jones, David and Abdel Abdellaoui. 2022. “Human capital mediates natural selection in contemporary humans “. Working paper.</a:t>
            </a:r>
          </a:p>
          <a:p>
            <a:pPr marL="0" indent="0">
              <a:buNone/>
            </a:pPr>
            <a:r>
              <a:rPr lang="en-GB" sz="1200"/>
              <a:t>Lindahl, Lena. 2008. “Do Birth Order and Family Size Matter for Intergenerational Income Mobility? Evidence from Sweden.” </a:t>
            </a:r>
            <a:r>
              <a:rPr lang="en-GB" sz="1200" i="1"/>
              <a:t>Applied Economics </a:t>
            </a:r>
            <a:r>
              <a:rPr lang="en-GB" sz="1200"/>
              <a:t>40 (17): 2239–57. </a:t>
            </a:r>
          </a:p>
          <a:p>
            <a:pPr marL="0" indent="0">
              <a:buNone/>
            </a:pPr>
            <a:r>
              <a:rPr lang="en-GB" sz="1200"/>
              <a:t>National Statistics. 2014. “Stepfamilies in 2011.” https://webarchive.nationalarchives.gov.uk/20160105222243/http:// www.ons.gov.uk/ons/rel/family-demography/stepfamilies/2011/stepfamilies-rpt.html. </a:t>
            </a:r>
          </a:p>
          <a:p>
            <a:pPr marL="0" indent="0">
              <a:buNone/>
            </a:pPr>
            <a:r>
              <a:rPr lang="en-GB" sz="1200"/>
              <a:t>Rimfeld, Kaili, Eva Krapohl, Maciej Trzaskowski, Jonathan R. I. Coleman, Saskia Selzam, Philip S. Dale, Tonu Esko, Andres Metspalu, and Robert Plomin. 2018. “Genetic Influence on Social Outcomes During and After the Soviet Era in Estonia.” </a:t>
            </a:r>
            <a:r>
              <a:rPr lang="en-GB" sz="1200" i="1"/>
              <a:t>Nature Human Behaviour </a:t>
            </a:r>
            <a:r>
              <a:rPr lang="en-GB" sz="1200"/>
              <a:t>2 (4): 269–75. </a:t>
            </a:r>
          </a:p>
          <a:p>
            <a:pPr marL="0" indent="0">
              <a:buNone/>
            </a:pPr>
            <a:r>
              <a:rPr lang="en-GB" sz="1200"/>
              <a:t>Schwartz, Christine R, and Robert D Mare. 2005. “Trends in Educational Assortative Marriage from 1940 to 2003.” </a:t>
            </a:r>
            <a:r>
              <a:rPr lang="en-GB" sz="1200" i="1"/>
              <a:t>Demography </a:t>
            </a:r>
            <a:r>
              <a:rPr lang="en-GB" sz="1200"/>
              <a:t>42 (4): 621–46. </a:t>
            </a:r>
          </a:p>
          <a:p>
            <a:pPr marL="0" indent="0">
              <a:buNone/>
            </a:pPr>
            <a:r>
              <a:rPr lang="en-GB" sz="1200"/>
              <a:t>Shakespeare, William. 1595. </a:t>
            </a:r>
            <a:r>
              <a:rPr lang="en-GB" sz="1200" i="1"/>
              <a:t>A Midsummer Night’s Dream</a:t>
            </a:r>
            <a:r>
              <a:rPr lang="en-GB" sz="1200"/>
              <a:t>.</a:t>
            </a:r>
          </a:p>
          <a:p>
            <a:pPr marL="0" indent="0">
              <a:buNone/>
            </a:pPr>
            <a:r>
              <a:rPr lang="en-GB" sz="1200"/>
              <a:t>Solon, Gary. 2018. “What Do We Know so Far about Multigenerational Mobility?” </a:t>
            </a:r>
            <a:r>
              <a:rPr lang="en-GB" sz="1200" i="1"/>
              <a:t>The Economic Journal </a:t>
            </a:r>
            <a:r>
              <a:rPr lang="en-GB" sz="1200"/>
              <a:t>128 (612): F340–52.  </a:t>
            </a:r>
          </a:p>
          <a:p>
            <a:pPr marL="0" indent="0">
              <a:buNone/>
            </a:pPr>
            <a:r>
              <a:rPr lang="en-GB" sz="1200"/>
              <a:t>Tambs, Kristian, Jon Martin Sundet, Per Magnus, and K re Berg. 1989. “Genetic and Environmental Contributions to the Covariance Between Occupational Status, Educational Attainment, and IQ: A Study of Twins.” </a:t>
            </a:r>
            <a:r>
              <a:rPr lang="en-GB" sz="1200" i="1"/>
              <a:t>Behavior Genetics </a:t>
            </a:r>
            <a:r>
              <a:rPr lang="en-GB" sz="1200"/>
              <a:t>19 (2): 209–22. </a:t>
            </a:r>
          </a:p>
          <a:p>
            <a:pPr marL="0" indent="0">
              <a:buNone/>
            </a:pPr>
            <a:r>
              <a:rPr lang="en-GB" sz="1200"/>
              <a:t>Trzaskowski, Maciej, Nicole Harlaar, Rosalind Arden, Eva Krapohl, Kaili Rimfeld, Andrew McMillan, Philip S. Dale, and Robert Plomin. 2014. “Genetic Influence on Family Socioeconomic Status and Childrens Intelligence.” </a:t>
            </a:r>
            <a:r>
              <a:rPr lang="en-GB" sz="1200" i="1"/>
              <a:t>Intelligence </a:t>
            </a:r>
            <a:r>
              <a:rPr lang="en-GB" sz="1200"/>
              <a:t>42 (January): 83–88 </a:t>
            </a:r>
          </a:p>
        </p:txBody>
      </p:sp>
    </p:spTree>
    <p:extLst>
      <p:ext uri="{BB962C8B-B14F-4D97-AF65-F5344CB8AC3E}">
        <p14:creationId xmlns:p14="http://schemas.microsoft.com/office/powerpoint/2010/main" val="1247509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2CE4-6D2A-6C42-8D98-391A8C6DF8D4}"/>
              </a:ext>
            </a:extLst>
          </p:cNvPr>
          <p:cNvSpPr>
            <a:spLocks noGrp="1"/>
          </p:cNvSpPr>
          <p:nvPr>
            <p:ph type="title"/>
          </p:nvPr>
        </p:nvSpPr>
        <p:spPr/>
        <p:txBody>
          <a:bodyPr/>
          <a:lstStyle/>
          <a:p>
            <a:r>
              <a:rPr lang="en-US"/>
              <a:t>Goals of this paper</a:t>
            </a:r>
          </a:p>
        </p:txBody>
      </p:sp>
      <p:sp>
        <p:nvSpPr>
          <p:cNvPr id="3" name="Content Placeholder 2">
            <a:extLst>
              <a:ext uri="{FF2B5EF4-FFF2-40B4-BE49-F238E27FC236}">
                <a16:creationId xmlns:a16="http://schemas.microsoft.com/office/drawing/2014/main" id="{B3E4A85E-C852-7847-98F4-92755FF6BFF9}"/>
              </a:ext>
            </a:extLst>
          </p:cNvPr>
          <p:cNvSpPr>
            <a:spLocks noGrp="1"/>
          </p:cNvSpPr>
          <p:nvPr>
            <p:ph idx="1"/>
          </p:nvPr>
        </p:nvSpPr>
        <p:spPr/>
        <p:txBody>
          <a:bodyPr/>
          <a:lstStyle/>
          <a:p>
            <a:r>
              <a:rPr lang="en-US"/>
              <a:t>In increasing order of ambition:</a:t>
            </a:r>
          </a:p>
          <a:p>
            <a:endParaRPr lang="en-US"/>
          </a:p>
          <a:p>
            <a:pPr marL="457200" indent="-457200">
              <a:buFont typeface="Arial" panose="020B0604020202020204" pitchFamily="34" charset="0"/>
              <a:buChar char="•"/>
            </a:pPr>
            <a:r>
              <a:rPr lang="en-US"/>
              <a:t>Explain a puzzle about the </a:t>
            </a:r>
            <a:r>
              <a:rPr lang="en-US" b="1">
                <a:solidFill>
                  <a:schemeClr val="accent2"/>
                </a:solidFill>
              </a:rPr>
              <a:t>intergenerational persistence of inequality</a:t>
            </a:r>
            <a:r>
              <a:rPr lang="en-US"/>
              <a:t>. </a:t>
            </a:r>
          </a:p>
          <a:p>
            <a:pPr marL="457200" indent="-457200">
              <a:buFont typeface="Arial" panose="020B0604020202020204" pitchFamily="34" charset="0"/>
              <a:buChar char="•"/>
            </a:pPr>
            <a:r>
              <a:rPr lang="en-US"/>
              <a:t>Provide a new explanation of the </a:t>
            </a:r>
            <a:r>
              <a:rPr lang="en-US" b="1">
                <a:solidFill>
                  <a:schemeClr val="accent2"/>
                </a:solidFill>
              </a:rPr>
              <a:t>genes-SES (socio-economic status) gradient</a:t>
            </a:r>
            <a:r>
              <a:rPr lang="en-US"/>
              <a:t>.</a:t>
            </a:r>
          </a:p>
          <a:p>
            <a:pPr marL="457200" indent="-457200">
              <a:buFont typeface="Arial" panose="020B0604020202020204" pitchFamily="34" charset="0"/>
              <a:buChar char="•"/>
            </a:pPr>
            <a:r>
              <a:rPr lang="en-US"/>
              <a:t>Rethink the </a:t>
            </a:r>
            <a:r>
              <a:rPr lang="en-US" b="1">
                <a:solidFill>
                  <a:schemeClr val="accent2"/>
                </a:solidFill>
              </a:rPr>
              <a:t>nature of inequality </a:t>
            </a:r>
            <a:r>
              <a:rPr lang="en-US"/>
              <a:t>in historical human societies.</a:t>
            </a:r>
          </a:p>
          <a:p>
            <a:pPr marL="457200" indent="-457200">
              <a:buFont typeface="Arial" panose="020B0604020202020204" pitchFamily="34" charset="0"/>
              <a:buChar char="•"/>
            </a:pPr>
            <a:r>
              <a:rPr lang="en-US"/>
              <a:t>Change how we think about </a:t>
            </a:r>
            <a:r>
              <a:rPr lang="en-US" b="1">
                <a:solidFill>
                  <a:schemeClr val="accent2"/>
                </a:solidFill>
              </a:rPr>
              <a:t>genetic variation</a:t>
            </a:r>
            <a:r>
              <a:rPr lang="en-US"/>
              <a:t>.</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spTree>
    <p:extLst>
      <p:ext uri="{BB962C8B-B14F-4D97-AF65-F5344CB8AC3E}">
        <p14:creationId xmlns:p14="http://schemas.microsoft.com/office/powerpoint/2010/main" val="173500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E346D-6DEC-E642-80CC-C968A2EBBF00}"/>
              </a:ext>
            </a:extLst>
          </p:cNvPr>
          <p:cNvSpPr>
            <a:spLocks noGrp="1"/>
          </p:cNvSpPr>
          <p:nvPr>
            <p:ph idx="1"/>
          </p:nvPr>
        </p:nvSpPr>
        <p:spPr>
          <a:xfrm>
            <a:off x="782198" y="335010"/>
            <a:ext cx="10972800" cy="6275109"/>
          </a:xfrm>
        </p:spPr>
        <p:txBody>
          <a:bodyPr>
            <a:normAutofit lnSpcReduction="10000"/>
          </a:bodyPr>
          <a:lstStyle/>
          <a:p>
            <a:pPr>
              <a:lnSpc>
                <a:spcPct val="100000"/>
              </a:lnSpc>
              <a:spcBef>
                <a:spcPts val="400"/>
              </a:spcBef>
            </a:pPr>
            <a:r>
              <a:rPr lang="en-US" sz="2300"/>
              <a:t>Many genetic measures, including polygenic scores for education and health outcomes, differ between low and high Socio-Economic Status (SES) people.</a:t>
            </a:r>
          </a:p>
          <a:p>
            <a:pPr>
              <a:lnSpc>
                <a:spcPct val="100000"/>
              </a:lnSpc>
              <a:spcBef>
                <a:spcPts val="400"/>
              </a:spcBef>
            </a:pPr>
            <a:endParaRPr lang="en-US" sz="2000"/>
          </a:p>
          <a:p>
            <a:pPr>
              <a:lnSpc>
                <a:spcPct val="100000"/>
              </a:lnSpc>
              <a:spcBef>
                <a:spcPts val="400"/>
              </a:spcBef>
            </a:pPr>
            <a:r>
              <a:rPr lang="en-US" sz="2300"/>
              <a:t>The leading explanation for this </a:t>
            </a:r>
            <a:r>
              <a:rPr lang="en-US" sz="2300" b="1">
                <a:solidFill>
                  <a:schemeClr val="accent2"/>
                </a:solidFill>
              </a:rPr>
              <a:t>genes-SES gradient</a:t>
            </a:r>
            <a:r>
              <a:rPr lang="en-US" sz="2300" b="1"/>
              <a:t> </a:t>
            </a:r>
            <a:r>
              <a:rPr lang="en-US" sz="2300"/>
              <a:t>is meritocracy: genetic variants that cause success in </a:t>
            </a:r>
            <a:r>
              <a:rPr lang="en-US" sz="2300" i="1"/>
              <a:t>labour markets</a:t>
            </a:r>
            <a:r>
              <a:rPr lang="en-US" sz="2300"/>
              <a:t> lead to upward mobility.</a:t>
            </a:r>
          </a:p>
          <a:p>
            <a:pPr>
              <a:lnSpc>
                <a:spcPct val="100000"/>
              </a:lnSpc>
              <a:spcBef>
                <a:spcPts val="400"/>
              </a:spcBef>
            </a:pPr>
            <a:endParaRPr lang="en-US" sz="2300"/>
          </a:p>
          <a:p>
            <a:pPr>
              <a:lnSpc>
                <a:spcPct val="100000"/>
              </a:lnSpc>
              <a:spcBef>
                <a:spcPts val="400"/>
              </a:spcBef>
            </a:pPr>
            <a:r>
              <a:rPr lang="en-US" sz="2300"/>
              <a:t>An alternative explanation: both some genetic variants, and high SES, are desirable qualities in </a:t>
            </a:r>
            <a:r>
              <a:rPr lang="en-US" sz="2300" b="1">
                <a:solidFill>
                  <a:schemeClr val="accent2"/>
                </a:solidFill>
              </a:rPr>
              <a:t>marriage markets</a:t>
            </a:r>
            <a:r>
              <a:rPr lang="en-US" sz="2300" i="1"/>
              <a:t>.</a:t>
            </a:r>
          </a:p>
          <a:p>
            <a:pPr>
              <a:lnSpc>
                <a:spcPct val="100000"/>
              </a:lnSpc>
              <a:spcBef>
                <a:spcPts val="400"/>
              </a:spcBef>
            </a:pPr>
            <a:r>
              <a:rPr lang="en-US" sz="2300"/>
              <a:t>If you are rich or privileged, you may marry someone intelligent or good-looking.</a:t>
            </a:r>
          </a:p>
          <a:p>
            <a:pPr>
              <a:lnSpc>
                <a:spcPct val="100000"/>
              </a:lnSpc>
              <a:spcBef>
                <a:spcPts val="400"/>
              </a:spcBef>
            </a:pPr>
            <a:r>
              <a:rPr lang="en-US" sz="2300"/>
              <a:t>Both SES and genetics are then inherited by</a:t>
            </a:r>
            <a:r>
              <a:rPr lang="en-US" sz="2400"/>
              <a:t> the next generation.</a:t>
            </a:r>
          </a:p>
          <a:p>
            <a:pPr>
              <a:lnSpc>
                <a:spcPct val="100000"/>
              </a:lnSpc>
              <a:spcBef>
                <a:spcPts val="400"/>
              </a:spcBef>
            </a:pPr>
            <a:endParaRPr lang="en-US" sz="2400"/>
          </a:p>
          <a:p>
            <a:pPr>
              <a:lnSpc>
                <a:spcPct val="100000"/>
              </a:lnSpc>
              <a:spcBef>
                <a:spcPts val="400"/>
              </a:spcBef>
            </a:pPr>
            <a:r>
              <a:rPr lang="en-US" sz="2400"/>
              <a:t>Under </a:t>
            </a:r>
            <a:r>
              <a:rPr lang="en-US" sz="2400" b="1">
                <a:solidFill>
                  <a:schemeClr val="accent2"/>
                </a:solidFill>
              </a:rPr>
              <a:t>Social-Genetic Assortative Mating</a:t>
            </a:r>
            <a:r>
              <a:rPr lang="en-US" sz="2400"/>
              <a:t>:</a:t>
            </a:r>
          </a:p>
          <a:p>
            <a:pPr marL="457200" indent="-457200">
              <a:buFont typeface="Arial" panose="020B0604020202020204" pitchFamily="34" charset="0"/>
              <a:buChar char="•"/>
            </a:pPr>
            <a:r>
              <a:rPr lang="en-US" sz="2400"/>
              <a:t>Shocks to SES are reflected in the DNA of subsequent generations.</a:t>
            </a:r>
          </a:p>
          <a:p>
            <a:pPr marL="457200" indent="-457200">
              <a:buFont typeface="Arial" panose="020B0604020202020204" pitchFamily="34" charset="0"/>
              <a:buChar char="•"/>
            </a:pPr>
            <a:r>
              <a:rPr lang="en-US" sz="2400"/>
              <a:t>The genes-SES gradient depends on social structure, e.g. on persistence of inherited wealth.</a:t>
            </a:r>
          </a:p>
          <a:p>
            <a:pPr marL="457200" indent="-457200">
              <a:buFont typeface="Arial" panose="020B0604020202020204" pitchFamily="34" charset="0"/>
              <a:buChar char="•"/>
            </a:pPr>
            <a:r>
              <a:rPr lang="en-US" sz="2400"/>
              <a:t>The genes-SES gradient is likely historically widespread, beyond modern meritocracies.</a:t>
            </a:r>
          </a:p>
          <a:p>
            <a:pPr>
              <a:lnSpc>
                <a:spcPct val="100000"/>
              </a:lnSpc>
              <a:spcBef>
                <a:spcPts val="400"/>
              </a:spcBef>
            </a:pPr>
            <a:endParaRPr lang="en-US" sz="2300"/>
          </a:p>
        </p:txBody>
      </p:sp>
    </p:spTree>
    <p:extLst>
      <p:ext uri="{BB962C8B-B14F-4D97-AF65-F5344CB8AC3E}">
        <p14:creationId xmlns:p14="http://schemas.microsoft.com/office/powerpoint/2010/main" val="916761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0DA0-1E5A-B846-9F62-9D183C1BCC0A}"/>
              </a:ext>
            </a:extLst>
          </p:cNvPr>
          <p:cNvSpPr>
            <a:spLocks noGrp="1"/>
          </p:cNvSpPr>
          <p:nvPr>
            <p:ph type="title"/>
          </p:nvPr>
        </p:nvSpPr>
        <p:spPr/>
        <p:txBody>
          <a:bodyPr/>
          <a:lstStyle/>
          <a:p>
            <a:r>
              <a:rPr lang="en-US"/>
              <a:t>Intuition</a:t>
            </a:r>
          </a:p>
        </p:txBody>
      </p:sp>
      <p:pic>
        <p:nvPicPr>
          <p:cNvPr id="4" name="Picture 3">
            <a:extLst>
              <a:ext uri="{FF2B5EF4-FFF2-40B4-BE49-F238E27FC236}">
                <a16:creationId xmlns:a16="http://schemas.microsoft.com/office/drawing/2014/main" id="{C6A7D6DA-292A-BE4E-B78C-95D22FA2F172}"/>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431733" y="1709041"/>
            <a:ext cx="9328533" cy="3590072"/>
          </a:xfrm>
          <a:prstGeom prst="roundRect">
            <a:avLst>
              <a:gd name="adj" fmla="val 2091"/>
            </a:avLst>
          </a:prstGeom>
          <a:solidFill>
            <a:srgbClr val="FFFFFF">
              <a:shade val="85000"/>
            </a:srgbClr>
          </a:solidFill>
          <a:ln>
            <a:noFill/>
          </a:ln>
          <a:effectLst/>
        </p:spPr>
      </p:pic>
      <p:sp>
        <p:nvSpPr>
          <p:cNvPr id="5" name="TextBox 4">
            <a:extLst>
              <a:ext uri="{FF2B5EF4-FFF2-40B4-BE49-F238E27FC236}">
                <a16:creationId xmlns:a16="http://schemas.microsoft.com/office/drawing/2014/main" id="{AD48A656-9EB6-0F46-8D84-A565EBECA450}"/>
              </a:ext>
            </a:extLst>
          </p:cNvPr>
          <p:cNvSpPr txBox="1"/>
          <p:nvPr/>
        </p:nvSpPr>
        <p:spPr>
          <a:xfrm>
            <a:off x="2538239" y="5299113"/>
            <a:ext cx="1994053" cy="369332"/>
          </a:xfrm>
          <a:prstGeom prst="rect">
            <a:avLst/>
          </a:prstGeom>
          <a:noFill/>
        </p:spPr>
        <p:txBody>
          <a:bodyPr wrap="square" rtlCol="0">
            <a:spAutoFit/>
          </a:bodyPr>
          <a:lstStyle/>
          <a:p>
            <a:pPr algn="ctr"/>
            <a:r>
              <a:rPr lang="en-US">
                <a:solidFill>
                  <a:schemeClr val="bg1"/>
                </a:solidFill>
              </a:rPr>
              <a:t>Parents</a:t>
            </a:r>
          </a:p>
        </p:txBody>
      </p:sp>
      <p:sp>
        <p:nvSpPr>
          <p:cNvPr id="8" name="TextBox 7">
            <a:extLst>
              <a:ext uri="{FF2B5EF4-FFF2-40B4-BE49-F238E27FC236}">
                <a16:creationId xmlns:a16="http://schemas.microsoft.com/office/drawing/2014/main" id="{19A149C0-AB81-A645-9AF6-395BE862460F}"/>
              </a:ext>
            </a:extLst>
          </p:cNvPr>
          <p:cNvSpPr txBox="1"/>
          <p:nvPr/>
        </p:nvSpPr>
        <p:spPr>
          <a:xfrm>
            <a:off x="7632852" y="5299113"/>
            <a:ext cx="1994053" cy="369332"/>
          </a:xfrm>
          <a:prstGeom prst="rect">
            <a:avLst/>
          </a:prstGeom>
          <a:noFill/>
        </p:spPr>
        <p:txBody>
          <a:bodyPr wrap="square" rtlCol="0">
            <a:spAutoFit/>
          </a:bodyPr>
          <a:lstStyle/>
          <a:p>
            <a:pPr algn="ctr"/>
            <a:r>
              <a:rPr lang="en-US">
                <a:solidFill>
                  <a:schemeClr val="bg1"/>
                </a:solidFill>
              </a:rPr>
              <a:t>Children</a:t>
            </a:r>
          </a:p>
        </p:txBody>
      </p:sp>
      <p:sp>
        <p:nvSpPr>
          <p:cNvPr id="6" name="TextBox 5">
            <a:extLst>
              <a:ext uri="{FF2B5EF4-FFF2-40B4-BE49-F238E27FC236}">
                <a16:creationId xmlns:a16="http://schemas.microsoft.com/office/drawing/2014/main" id="{CA639D7E-07AC-1E47-8A2E-46249282693A}"/>
              </a:ext>
            </a:extLst>
          </p:cNvPr>
          <p:cNvSpPr txBox="1"/>
          <p:nvPr/>
        </p:nvSpPr>
        <p:spPr>
          <a:xfrm>
            <a:off x="1431733" y="5580310"/>
            <a:ext cx="9430898" cy="1015663"/>
          </a:xfrm>
          <a:prstGeom prst="rect">
            <a:avLst/>
          </a:prstGeom>
          <a:noFill/>
        </p:spPr>
        <p:txBody>
          <a:bodyPr wrap="square" rtlCol="0">
            <a:spAutoFit/>
          </a:bodyPr>
          <a:lstStyle/>
          <a:p>
            <a:r>
              <a:rPr lang="en-US" sz="2000"/>
              <a:t>Parents (●) mate along iso-attractiveness curves (- - - - -). </a:t>
            </a:r>
          </a:p>
          <a:p>
            <a:r>
              <a:rPr lang="en-US" sz="2000"/>
              <a:t>Their children (○) are between them in expectation. </a:t>
            </a:r>
          </a:p>
          <a:p>
            <a:r>
              <a:rPr lang="en-US" sz="2000"/>
              <a:t>As a result, the children’s distribution is squashed along the attractiveness gradient.</a:t>
            </a:r>
          </a:p>
        </p:txBody>
      </p:sp>
      <p:sp>
        <p:nvSpPr>
          <p:cNvPr id="3" name="TextBox 2">
            <a:extLst>
              <a:ext uri="{FF2B5EF4-FFF2-40B4-BE49-F238E27FC236}">
                <a16:creationId xmlns:a16="http://schemas.microsoft.com/office/drawing/2014/main" id="{693B6B40-59BA-B2A6-8FB1-D4AC42C3D3F5}"/>
              </a:ext>
            </a:extLst>
          </p:cNvPr>
          <p:cNvSpPr txBox="1"/>
          <p:nvPr/>
        </p:nvSpPr>
        <p:spPr>
          <a:xfrm>
            <a:off x="1872867" y="2035621"/>
            <a:ext cx="980502" cy="369332"/>
          </a:xfrm>
          <a:prstGeom prst="rect">
            <a:avLst/>
          </a:prstGeom>
          <a:solidFill>
            <a:schemeClr val="tx1"/>
          </a:solidFill>
        </p:spPr>
        <p:txBody>
          <a:bodyPr wrap="square" rtlCol="0">
            <a:spAutoFit/>
          </a:bodyPr>
          <a:lstStyle/>
          <a:p>
            <a:r>
              <a:rPr lang="en-US">
                <a:solidFill>
                  <a:schemeClr val="bg1"/>
                </a:solidFill>
              </a:rPr>
              <a:t>SES</a:t>
            </a:r>
          </a:p>
        </p:txBody>
      </p:sp>
      <p:sp>
        <p:nvSpPr>
          <p:cNvPr id="9" name="TextBox 8">
            <a:extLst>
              <a:ext uri="{FF2B5EF4-FFF2-40B4-BE49-F238E27FC236}">
                <a16:creationId xmlns:a16="http://schemas.microsoft.com/office/drawing/2014/main" id="{2BB14E81-7597-E957-44C6-3DEDFA7F2B7B}"/>
              </a:ext>
            </a:extLst>
          </p:cNvPr>
          <p:cNvSpPr txBox="1"/>
          <p:nvPr/>
        </p:nvSpPr>
        <p:spPr>
          <a:xfrm>
            <a:off x="5016804" y="4589698"/>
            <a:ext cx="1130378" cy="369332"/>
          </a:xfrm>
          <a:prstGeom prst="rect">
            <a:avLst/>
          </a:prstGeom>
          <a:solidFill>
            <a:schemeClr val="tx1"/>
          </a:solidFill>
        </p:spPr>
        <p:txBody>
          <a:bodyPr wrap="square" rtlCol="0">
            <a:spAutoFit/>
          </a:bodyPr>
          <a:lstStyle/>
          <a:p>
            <a:r>
              <a:rPr lang="en-US">
                <a:solidFill>
                  <a:schemeClr val="bg1"/>
                </a:solidFill>
              </a:rPr>
              <a:t>GENES</a:t>
            </a:r>
          </a:p>
        </p:txBody>
      </p:sp>
      <p:sp>
        <p:nvSpPr>
          <p:cNvPr id="10" name="TextBox 9">
            <a:extLst>
              <a:ext uri="{FF2B5EF4-FFF2-40B4-BE49-F238E27FC236}">
                <a16:creationId xmlns:a16="http://schemas.microsoft.com/office/drawing/2014/main" id="{84244219-7917-BDD1-7D06-BEF61DDE5095}"/>
              </a:ext>
            </a:extLst>
          </p:cNvPr>
          <p:cNvSpPr txBox="1"/>
          <p:nvPr/>
        </p:nvSpPr>
        <p:spPr>
          <a:xfrm>
            <a:off x="9956035" y="4589698"/>
            <a:ext cx="804231" cy="369332"/>
          </a:xfrm>
          <a:prstGeom prst="rect">
            <a:avLst/>
          </a:prstGeom>
          <a:solidFill>
            <a:schemeClr val="tx1"/>
          </a:solidFill>
        </p:spPr>
        <p:txBody>
          <a:bodyPr wrap="square" rtlCol="0">
            <a:spAutoFit/>
          </a:bodyPr>
          <a:lstStyle/>
          <a:p>
            <a:r>
              <a:rPr lang="en-US">
                <a:solidFill>
                  <a:schemeClr val="bg1"/>
                </a:solidFill>
              </a:rPr>
              <a:t>GENES</a:t>
            </a:r>
          </a:p>
        </p:txBody>
      </p:sp>
      <p:sp>
        <p:nvSpPr>
          <p:cNvPr id="11" name="TextBox 10">
            <a:extLst>
              <a:ext uri="{FF2B5EF4-FFF2-40B4-BE49-F238E27FC236}">
                <a16:creationId xmlns:a16="http://schemas.microsoft.com/office/drawing/2014/main" id="{83B32544-1C7B-2F8A-4366-0207EAE005C0}"/>
              </a:ext>
            </a:extLst>
          </p:cNvPr>
          <p:cNvSpPr txBox="1"/>
          <p:nvPr/>
        </p:nvSpPr>
        <p:spPr>
          <a:xfrm>
            <a:off x="6817605" y="2035621"/>
            <a:ext cx="980502" cy="369332"/>
          </a:xfrm>
          <a:prstGeom prst="rect">
            <a:avLst/>
          </a:prstGeom>
          <a:solidFill>
            <a:schemeClr val="tx1"/>
          </a:solidFill>
        </p:spPr>
        <p:txBody>
          <a:bodyPr wrap="square" rtlCol="0">
            <a:spAutoFit/>
          </a:bodyPr>
          <a:lstStyle/>
          <a:p>
            <a:r>
              <a:rPr lang="en-US">
                <a:solidFill>
                  <a:schemeClr val="bg1"/>
                </a:solidFill>
              </a:rPr>
              <a:t>SES</a:t>
            </a:r>
          </a:p>
        </p:txBody>
      </p:sp>
    </p:spTree>
    <p:extLst>
      <p:ext uri="{BB962C8B-B14F-4D97-AF65-F5344CB8AC3E}">
        <p14:creationId xmlns:p14="http://schemas.microsoft.com/office/powerpoint/2010/main" val="2203621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D28C7A-2325-D948-9EBD-EFCBEC99AAEF}"/>
              </a:ext>
            </a:extLst>
          </p:cNvPr>
          <p:cNvSpPr>
            <a:spLocks noGrp="1"/>
          </p:cNvSpPr>
          <p:nvPr>
            <p:ph sz="half" idx="1"/>
          </p:nvPr>
        </p:nvSpPr>
        <p:spPr>
          <a:xfrm>
            <a:off x="470704" y="671355"/>
            <a:ext cx="5181600" cy="4351338"/>
          </a:xfrm>
        </p:spPr>
        <p:txBody>
          <a:bodyPr>
            <a:normAutofit/>
          </a:bodyPr>
          <a:lstStyle/>
          <a:p>
            <a:pPr marL="0" indent="0">
              <a:buNone/>
            </a:pPr>
            <a:r>
              <a:rPr lang="en-GB"/>
              <a:t>In our model, the correlation between genes and SES</a:t>
            </a:r>
            <a:r>
              <a:rPr lang="en-GB">
                <a:solidFill>
                  <a:schemeClr val="accent2"/>
                </a:solidFill>
              </a:rPr>
              <a:t> </a:t>
            </a:r>
            <a:r>
              <a:rPr lang="en-GB"/>
              <a:t>(</a:t>
            </a:r>
            <a:r>
              <a:rPr lang="en-GB">
                <a:solidFill>
                  <a:schemeClr val="accent2"/>
                </a:solidFill>
              </a:rPr>
              <a:t>Corr.</a:t>
            </a:r>
            <a:r>
              <a:rPr lang="en-GB"/>
              <a:t>)</a:t>
            </a:r>
            <a:r>
              <a:rPr lang="en-GB">
                <a:solidFill>
                  <a:schemeClr val="accent2"/>
                </a:solidFill>
              </a:rPr>
              <a:t> </a:t>
            </a:r>
            <a:r>
              <a:rPr lang="en-GB"/>
              <a:t>depends on</a:t>
            </a:r>
          </a:p>
          <a:p>
            <a:r>
              <a:rPr lang="en-GB"/>
              <a:t>the relative importance of genes compared to SES in marriage markets (</a:t>
            </a:r>
            <a:r>
              <a:rPr lang="en-GB">
                <a:solidFill>
                  <a:schemeClr val="accent2"/>
                </a:solidFill>
              </a:rPr>
              <a:t>a</a:t>
            </a:r>
            <a:r>
              <a:rPr lang="en-GB"/>
              <a:t>);</a:t>
            </a:r>
          </a:p>
          <a:p>
            <a:r>
              <a:rPr lang="en-GB"/>
              <a:t>intergenerational persistence of SES (</a:t>
            </a:r>
            <a:r>
              <a:rPr lang="en-GB">
                <a:solidFill>
                  <a:schemeClr val="accent2"/>
                </a:solidFill>
              </a:rPr>
              <a:t>theta</a:t>
            </a:r>
            <a:r>
              <a:rPr lang="en-GB"/>
              <a:t>)</a:t>
            </a:r>
            <a:r>
              <a:rPr lang="en-US"/>
              <a:t>.</a:t>
            </a:r>
          </a:p>
        </p:txBody>
      </p:sp>
      <p:pic>
        <p:nvPicPr>
          <p:cNvPr id="8" name="Picture 7">
            <a:extLst>
              <a:ext uri="{FF2B5EF4-FFF2-40B4-BE49-F238E27FC236}">
                <a16:creationId xmlns:a16="http://schemas.microsoft.com/office/drawing/2014/main" id="{9B8D3CA5-B75C-BE44-BFB2-1EE1E93E3ED4}"/>
              </a:ext>
            </a:extLst>
          </p:cNvPr>
          <p:cNvPicPr>
            <a:picLocks noChangeAspect="1"/>
          </p:cNvPicPr>
          <p:nvPr/>
        </p:nvPicPr>
        <p:blipFill rotWithShape="1">
          <a:blip r:embed="rId2"/>
          <a:srcRect l="5451" t="8034" r="14075" b="6411"/>
          <a:stretch/>
        </p:blipFill>
        <p:spPr>
          <a:xfrm>
            <a:off x="6180881" y="671355"/>
            <a:ext cx="5625296" cy="5503749"/>
          </a:xfrm>
          <a:prstGeom prst="roundRect">
            <a:avLst>
              <a:gd name="adj" fmla="val 2091"/>
            </a:avLst>
          </a:prstGeom>
          <a:solidFill>
            <a:srgbClr val="FFFFFF">
              <a:shade val="85000"/>
            </a:srgbClr>
          </a:solidFill>
          <a:ln>
            <a:noFill/>
          </a:ln>
          <a:effectLst/>
        </p:spPr>
      </p:pic>
    </p:spTree>
    <p:extLst>
      <p:ext uri="{BB962C8B-B14F-4D97-AF65-F5344CB8AC3E}">
        <p14:creationId xmlns:p14="http://schemas.microsoft.com/office/powerpoint/2010/main" val="1781636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110EC-7D11-174E-955C-98DC6A8BBA5D}"/>
              </a:ext>
            </a:extLst>
          </p:cNvPr>
          <p:cNvSpPr>
            <a:spLocks noGrp="1"/>
          </p:cNvSpPr>
          <p:nvPr>
            <p:ph type="title"/>
          </p:nvPr>
        </p:nvSpPr>
        <p:spPr>
          <a:xfrm>
            <a:off x="215119" y="195873"/>
            <a:ext cx="4659217" cy="1325563"/>
          </a:xfrm>
        </p:spPr>
        <p:txBody>
          <a:bodyPr/>
          <a:lstStyle/>
          <a:p>
            <a:r>
              <a:rPr lang="en-US"/>
              <a:t>35,682 UK Biobank spouse pairs</a:t>
            </a:r>
          </a:p>
        </p:txBody>
      </p:sp>
      <p:pic>
        <p:nvPicPr>
          <p:cNvPr id="5" name="Picture 4">
            <a:extLst>
              <a:ext uri="{FF2B5EF4-FFF2-40B4-BE49-F238E27FC236}">
                <a16:creationId xmlns:a16="http://schemas.microsoft.com/office/drawing/2014/main" id="{E385AC4C-543C-4048-944C-A9D3822E9889}"/>
              </a:ext>
            </a:extLst>
          </p:cNvPr>
          <p:cNvPicPr>
            <a:picLocks noChangeAspect="1"/>
          </p:cNvPicPr>
          <p:nvPr/>
        </p:nvPicPr>
        <p:blipFill>
          <a:blip r:embed="rId2"/>
          <a:stretch>
            <a:fillRect/>
          </a:stretch>
        </p:blipFill>
        <p:spPr>
          <a:xfrm>
            <a:off x="5210979" y="195873"/>
            <a:ext cx="6863442" cy="6466253"/>
          </a:xfrm>
          <a:prstGeom prst="roundRect">
            <a:avLst>
              <a:gd name="adj" fmla="val 2091"/>
            </a:avLst>
          </a:prstGeom>
          <a:solidFill>
            <a:srgbClr val="FFFFFF">
              <a:shade val="85000"/>
            </a:srgbClr>
          </a:solidFill>
          <a:ln>
            <a:noFill/>
          </a:ln>
          <a:effectLst/>
        </p:spPr>
      </p:pic>
    </p:spTree>
    <p:extLst>
      <p:ext uri="{BB962C8B-B14F-4D97-AF65-F5344CB8AC3E}">
        <p14:creationId xmlns:p14="http://schemas.microsoft.com/office/powerpoint/2010/main" val="558542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BDF347-8AB4-CD43-82C3-FD14B2D10AA8}"/>
              </a:ext>
            </a:extLst>
          </p:cNvPr>
          <p:cNvSpPr>
            <a:spLocks noGrp="1"/>
          </p:cNvSpPr>
          <p:nvPr>
            <p:ph idx="1"/>
          </p:nvPr>
        </p:nvSpPr>
        <p:spPr>
          <a:xfrm>
            <a:off x="838200" y="1288974"/>
            <a:ext cx="10515600" cy="5251546"/>
          </a:xfrm>
        </p:spPr>
        <p:txBody>
          <a:bodyPr>
            <a:normAutofit/>
          </a:bodyPr>
          <a:lstStyle/>
          <a:p>
            <a:r>
              <a:rPr lang="en-US"/>
              <a:t>These results could just be due to genetic assortative mating (GAM).</a:t>
            </a:r>
          </a:p>
          <a:p>
            <a:endParaRPr lang="en-US"/>
          </a:p>
          <a:p>
            <a:r>
              <a:rPr lang="en-US"/>
              <a:t>We need a “shock” to SES which is not correlated with genetics.</a:t>
            </a:r>
          </a:p>
          <a:p>
            <a:pPr marL="457200" indent="-457200">
              <a:buFont typeface="Arial" panose="020B0604020202020204" pitchFamily="34" charset="0"/>
              <a:buChar char="•"/>
            </a:pPr>
            <a:endParaRPr lang="en-US"/>
          </a:p>
          <a:p>
            <a:r>
              <a:rPr lang="en-US"/>
              <a:t>We use</a:t>
            </a:r>
            <a:r>
              <a:rPr lang="en-US" b="1"/>
              <a:t> </a:t>
            </a:r>
            <a:r>
              <a:rPr lang="en-US" b="1">
                <a:solidFill>
                  <a:schemeClr val="accent2"/>
                </a:solidFill>
              </a:rPr>
              <a:t>birth order</a:t>
            </a:r>
            <a:r>
              <a:rPr lang="en-US"/>
              <a:t>.</a:t>
            </a:r>
          </a:p>
          <a:p>
            <a:pPr marL="457200" indent="-457200">
              <a:buFont typeface="Arial" panose="020B0604020202020204" pitchFamily="34" charset="0"/>
              <a:buChar char="•"/>
            </a:pPr>
            <a:r>
              <a:rPr lang="en-US"/>
              <a:t>Siblings have the same expected polygenic scores, by the “lottery of meiosis”. </a:t>
            </a:r>
          </a:p>
          <a:p>
            <a:pPr marL="457200" indent="-457200">
              <a:buFont typeface="Arial" panose="020B0604020202020204" pitchFamily="34" charset="0"/>
              <a:buChar char="•"/>
            </a:pPr>
            <a:r>
              <a:rPr lang="en-US"/>
              <a:t>Early-born siblings receive more parental care and have better life outcomes, including SES.</a:t>
            </a:r>
            <a:endParaRPr lang="en-GB"/>
          </a:p>
          <a:p>
            <a:endParaRPr lang="en-US"/>
          </a:p>
          <a:p>
            <a:endParaRPr lang="en-US"/>
          </a:p>
        </p:txBody>
      </p:sp>
    </p:spTree>
    <p:extLst>
      <p:ext uri="{BB962C8B-B14F-4D97-AF65-F5344CB8AC3E}">
        <p14:creationId xmlns:p14="http://schemas.microsoft.com/office/powerpoint/2010/main" val="1577209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5095-240A-1640-9AAA-A9531886AA06}"/>
              </a:ext>
            </a:extLst>
          </p:cNvPr>
          <p:cNvSpPr>
            <a:spLocks noGrp="1"/>
          </p:cNvSpPr>
          <p:nvPr>
            <p:ph type="title"/>
          </p:nvPr>
        </p:nvSpPr>
        <p:spPr/>
        <p:txBody>
          <a:bodyPr/>
          <a:lstStyle/>
          <a:p>
            <a:r>
              <a:rPr lang="en-US"/>
              <a:t>Estimation strategy</a:t>
            </a:r>
          </a:p>
        </p:txBody>
      </p:sp>
      <p:sp>
        <p:nvSpPr>
          <p:cNvPr id="11" name="TextBox 10">
            <a:extLst>
              <a:ext uri="{FF2B5EF4-FFF2-40B4-BE49-F238E27FC236}">
                <a16:creationId xmlns:a16="http://schemas.microsoft.com/office/drawing/2014/main" id="{523FF90F-D7E1-3344-9C38-C8412535F0C1}"/>
              </a:ext>
            </a:extLst>
          </p:cNvPr>
          <p:cNvSpPr txBox="1"/>
          <p:nvPr/>
        </p:nvSpPr>
        <p:spPr>
          <a:xfrm>
            <a:off x="3529867" y="5159049"/>
            <a:ext cx="1196369" cy="369332"/>
          </a:xfrm>
          <a:prstGeom prst="rect">
            <a:avLst/>
          </a:prstGeom>
          <a:noFill/>
        </p:spPr>
        <p:txBody>
          <a:bodyPr wrap="square" rtlCol="0">
            <a:spAutoFit/>
          </a:bodyPr>
          <a:lstStyle/>
          <a:p>
            <a:r>
              <a:rPr lang="en-US">
                <a:solidFill>
                  <a:schemeClr val="bg1"/>
                </a:solidFill>
              </a:rPr>
              <a:t>Mediators</a:t>
            </a:r>
          </a:p>
        </p:txBody>
      </p:sp>
      <p:grpSp>
        <p:nvGrpSpPr>
          <p:cNvPr id="14" name="Group 13">
            <a:extLst>
              <a:ext uri="{FF2B5EF4-FFF2-40B4-BE49-F238E27FC236}">
                <a16:creationId xmlns:a16="http://schemas.microsoft.com/office/drawing/2014/main" id="{D23CA2DA-8C83-BA4C-B7E9-1AD212C9266C}"/>
              </a:ext>
            </a:extLst>
          </p:cNvPr>
          <p:cNvGrpSpPr/>
          <p:nvPr/>
        </p:nvGrpSpPr>
        <p:grpSpPr>
          <a:xfrm>
            <a:off x="3768245" y="3568372"/>
            <a:ext cx="1034640" cy="1142280"/>
            <a:chOff x="7370761" y="3546338"/>
            <a:chExt cx="1034640" cy="114228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9879B56-E30C-7048-AA6B-8C31D0E96142}"/>
                    </a:ext>
                  </a:extLst>
                </p14:cNvPr>
                <p14:cNvContentPartPr/>
                <p14:nvPr/>
              </p14:nvContentPartPr>
              <p14:xfrm>
                <a:off x="7370761" y="3546338"/>
                <a:ext cx="1034640" cy="1083960"/>
              </p14:xfrm>
            </p:contentPart>
          </mc:Choice>
          <mc:Fallback xmlns="">
            <p:pic>
              <p:nvPicPr>
                <p:cNvPr id="4" name="Ink 3">
                  <a:extLst>
                    <a:ext uri="{FF2B5EF4-FFF2-40B4-BE49-F238E27FC236}">
                      <a16:creationId xmlns:a16="http://schemas.microsoft.com/office/drawing/2014/main" id="{B9879B56-E30C-7048-AA6B-8C31D0E96142}"/>
                    </a:ext>
                  </a:extLst>
                </p:cNvPr>
                <p:cNvPicPr/>
                <p:nvPr/>
              </p:nvPicPr>
              <p:blipFill>
                <a:blip r:embed="rId3"/>
                <a:stretch>
                  <a:fillRect/>
                </a:stretch>
              </p:blipFill>
              <p:spPr>
                <a:xfrm>
                  <a:off x="7353121" y="3528338"/>
                  <a:ext cx="1070280" cy="1119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5DF6522-7EAC-A142-8A52-C6380D7E3676}"/>
                    </a:ext>
                  </a:extLst>
                </p14:cNvPr>
                <p14:cNvContentPartPr/>
                <p14:nvPr/>
              </p14:nvContentPartPr>
              <p14:xfrm>
                <a:off x="7882321" y="4617338"/>
                <a:ext cx="508680" cy="71280"/>
              </p14:xfrm>
            </p:contentPart>
          </mc:Choice>
          <mc:Fallback xmlns="">
            <p:pic>
              <p:nvPicPr>
                <p:cNvPr id="5" name="Ink 4">
                  <a:extLst>
                    <a:ext uri="{FF2B5EF4-FFF2-40B4-BE49-F238E27FC236}">
                      <a16:creationId xmlns:a16="http://schemas.microsoft.com/office/drawing/2014/main" id="{15DF6522-7EAC-A142-8A52-C6380D7E3676}"/>
                    </a:ext>
                  </a:extLst>
                </p:cNvPr>
                <p:cNvPicPr/>
                <p:nvPr/>
              </p:nvPicPr>
              <p:blipFill>
                <a:blip r:embed="rId5"/>
                <a:stretch>
                  <a:fillRect/>
                </a:stretch>
              </p:blipFill>
              <p:spPr>
                <a:xfrm>
                  <a:off x="7864681" y="4599338"/>
                  <a:ext cx="5443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B2025763-C080-034D-A976-A062CF226BF1}"/>
                    </a:ext>
                  </a:extLst>
                </p14:cNvPr>
                <p14:cNvContentPartPr/>
                <p14:nvPr/>
              </p14:nvContentPartPr>
              <p14:xfrm>
                <a:off x="8344561" y="4628858"/>
                <a:ext cx="37800" cy="43560"/>
              </p14:xfrm>
            </p:contentPart>
          </mc:Choice>
          <mc:Fallback xmlns="">
            <p:pic>
              <p:nvPicPr>
                <p:cNvPr id="13" name="Ink 12">
                  <a:extLst>
                    <a:ext uri="{FF2B5EF4-FFF2-40B4-BE49-F238E27FC236}">
                      <a16:creationId xmlns:a16="http://schemas.microsoft.com/office/drawing/2014/main" id="{B2025763-C080-034D-A976-A062CF226BF1}"/>
                    </a:ext>
                  </a:extLst>
                </p:cNvPr>
                <p:cNvPicPr/>
                <p:nvPr/>
              </p:nvPicPr>
              <p:blipFill>
                <a:blip r:embed="rId7"/>
                <a:stretch>
                  <a:fillRect/>
                </a:stretch>
              </p:blipFill>
              <p:spPr>
                <a:xfrm>
                  <a:off x="8326921" y="4611218"/>
                  <a:ext cx="73440" cy="7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4A8302D9-6220-3A40-970B-AE20613EBA33}"/>
                  </a:ext>
                </a:extLst>
              </p14:cNvPr>
              <p14:cNvContentPartPr/>
              <p14:nvPr/>
            </p14:nvContentPartPr>
            <p14:xfrm>
              <a:off x="5561405" y="3673492"/>
              <a:ext cx="564120" cy="953640"/>
            </p14:xfrm>
          </p:contentPart>
        </mc:Choice>
        <mc:Fallback xmlns="">
          <p:pic>
            <p:nvPicPr>
              <p:cNvPr id="15" name="Ink 14">
                <a:extLst>
                  <a:ext uri="{FF2B5EF4-FFF2-40B4-BE49-F238E27FC236}">
                    <a16:creationId xmlns:a16="http://schemas.microsoft.com/office/drawing/2014/main" id="{4A8302D9-6220-3A40-970B-AE20613EBA33}"/>
                  </a:ext>
                </a:extLst>
              </p:cNvPr>
              <p:cNvPicPr/>
              <p:nvPr/>
            </p:nvPicPr>
            <p:blipFill>
              <a:blip r:embed="rId9"/>
              <a:stretch>
                <a:fillRect/>
              </a:stretch>
            </p:blipFill>
            <p:spPr>
              <a:xfrm>
                <a:off x="5543405" y="3655492"/>
                <a:ext cx="599760" cy="989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61ED8B46-AE8E-204C-AF7C-4644E5B5C63B}"/>
                  </a:ext>
                </a:extLst>
              </p14:cNvPr>
              <p14:cNvContentPartPr/>
              <p14:nvPr/>
            </p14:nvContentPartPr>
            <p14:xfrm>
              <a:off x="4236605" y="2555332"/>
              <a:ext cx="1411920" cy="398160"/>
            </p14:xfrm>
          </p:contentPart>
        </mc:Choice>
        <mc:Fallback xmlns="">
          <p:pic>
            <p:nvPicPr>
              <p:cNvPr id="16" name="Ink 15">
                <a:extLst>
                  <a:ext uri="{FF2B5EF4-FFF2-40B4-BE49-F238E27FC236}">
                    <a16:creationId xmlns:a16="http://schemas.microsoft.com/office/drawing/2014/main" id="{61ED8B46-AE8E-204C-AF7C-4644E5B5C63B}"/>
                  </a:ext>
                </a:extLst>
              </p:cNvPr>
              <p:cNvPicPr/>
              <p:nvPr/>
            </p:nvPicPr>
            <p:blipFill>
              <a:blip r:embed="rId11"/>
              <a:stretch>
                <a:fillRect/>
              </a:stretch>
            </p:blipFill>
            <p:spPr>
              <a:xfrm>
                <a:off x="4218605" y="2537316"/>
                <a:ext cx="1447560" cy="43383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9BAC2F39-2652-EF43-B835-0F9921D9B6DE}"/>
                  </a:ext>
                </a:extLst>
              </p14:cNvPr>
              <p14:cNvContentPartPr/>
              <p14:nvPr/>
            </p14:nvContentPartPr>
            <p14:xfrm>
              <a:off x="4407245" y="2557132"/>
              <a:ext cx="393840" cy="54360"/>
            </p14:xfrm>
          </p:contentPart>
        </mc:Choice>
        <mc:Fallback xmlns="">
          <p:pic>
            <p:nvPicPr>
              <p:cNvPr id="17" name="Ink 16">
                <a:extLst>
                  <a:ext uri="{FF2B5EF4-FFF2-40B4-BE49-F238E27FC236}">
                    <a16:creationId xmlns:a16="http://schemas.microsoft.com/office/drawing/2014/main" id="{9BAC2F39-2652-EF43-B835-0F9921D9B6DE}"/>
                  </a:ext>
                </a:extLst>
              </p:cNvPr>
              <p:cNvPicPr/>
              <p:nvPr/>
            </p:nvPicPr>
            <p:blipFill>
              <a:blip r:embed="rId13"/>
              <a:stretch>
                <a:fillRect/>
              </a:stretch>
            </p:blipFill>
            <p:spPr>
              <a:xfrm>
                <a:off x="4389245" y="2539132"/>
                <a:ext cx="429480" cy="90000"/>
              </a:xfrm>
              <a:prstGeom prst="rect">
                <a:avLst/>
              </a:prstGeom>
            </p:spPr>
          </p:pic>
        </mc:Fallback>
      </mc:AlternateContent>
      <p:pic>
        <p:nvPicPr>
          <p:cNvPr id="37" name="Content Placeholder 5">
            <a:extLst>
              <a:ext uri="{FF2B5EF4-FFF2-40B4-BE49-F238E27FC236}">
                <a16:creationId xmlns:a16="http://schemas.microsoft.com/office/drawing/2014/main" id="{C8EC7C25-C944-E841-B999-6B8D14D1CE7C}"/>
              </a:ext>
            </a:extLst>
          </p:cNvPr>
          <p:cNvPicPr>
            <a:picLocks noChangeAspect="1"/>
          </p:cNvPicPr>
          <p:nvPr/>
        </p:nvPicPr>
        <p:blipFill>
          <a:blip r:embed="rId14"/>
          <a:stretch>
            <a:fillRect/>
          </a:stretch>
        </p:blipFill>
        <p:spPr>
          <a:xfrm>
            <a:off x="4067857" y="1847658"/>
            <a:ext cx="3881851" cy="4351338"/>
          </a:xfrm>
          <a:prstGeom prst="roundRect">
            <a:avLst>
              <a:gd name="adj" fmla="val 2091"/>
            </a:avLst>
          </a:prstGeom>
          <a:solidFill>
            <a:schemeClr val="tx1"/>
          </a:solidFill>
          <a:ln>
            <a:noFill/>
          </a:ln>
          <a:effectLst/>
        </p:spPr>
      </p:pic>
      <p:sp>
        <p:nvSpPr>
          <p:cNvPr id="38" name="TextBox 37">
            <a:extLst>
              <a:ext uri="{FF2B5EF4-FFF2-40B4-BE49-F238E27FC236}">
                <a16:creationId xmlns:a16="http://schemas.microsoft.com/office/drawing/2014/main" id="{7A2D800E-F0B1-4242-9560-02604AFA38ED}"/>
              </a:ext>
            </a:extLst>
          </p:cNvPr>
          <p:cNvSpPr txBox="1"/>
          <p:nvPr/>
        </p:nvSpPr>
        <p:spPr>
          <a:xfrm>
            <a:off x="4230477" y="2456761"/>
            <a:ext cx="705079" cy="646331"/>
          </a:xfrm>
          <a:prstGeom prst="rect">
            <a:avLst/>
          </a:prstGeom>
          <a:noFill/>
        </p:spPr>
        <p:txBody>
          <a:bodyPr wrap="square" rtlCol="0">
            <a:spAutoFit/>
          </a:bodyPr>
          <a:lstStyle/>
          <a:p>
            <a:r>
              <a:rPr lang="en-US" b="1"/>
              <a:t>Birth order</a:t>
            </a:r>
          </a:p>
        </p:txBody>
      </p:sp>
      <p:sp>
        <p:nvSpPr>
          <p:cNvPr id="39" name="TextBox 38">
            <a:extLst>
              <a:ext uri="{FF2B5EF4-FFF2-40B4-BE49-F238E27FC236}">
                <a16:creationId xmlns:a16="http://schemas.microsoft.com/office/drawing/2014/main" id="{DF1FB490-5810-4A43-B799-032DD2306D5F}"/>
              </a:ext>
            </a:extLst>
          </p:cNvPr>
          <p:cNvSpPr txBox="1"/>
          <p:nvPr/>
        </p:nvSpPr>
        <p:spPr>
          <a:xfrm>
            <a:off x="6698255" y="2804702"/>
            <a:ext cx="923651" cy="646331"/>
          </a:xfrm>
          <a:prstGeom prst="rect">
            <a:avLst/>
          </a:prstGeom>
          <a:noFill/>
        </p:spPr>
        <p:txBody>
          <a:bodyPr wrap="none" rtlCol="0">
            <a:spAutoFit/>
          </a:bodyPr>
          <a:lstStyle/>
          <a:p>
            <a:r>
              <a:rPr lang="en-US" b="1"/>
              <a:t>Spouse </a:t>
            </a:r>
          </a:p>
          <a:p>
            <a:pPr algn="ctr"/>
            <a:r>
              <a:rPr lang="en-US" b="1"/>
              <a:t>PSEA</a:t>
            </a:r>
          </a:p>
        </p:txBody>
      </p:sp>
      <p:sp>
        <p:nvSpPr>
          <p:cNvPr id="40" name="TextBox 39">
            <a:extLst>
              <a:ext uri="{FF2B5EF4-FFF2-40B4-BE49-F238E27FC236}">
                <a16:creationId xmlns:a16="http://schemas.microsoft.com/office/drawing/2014/main" id="{60C72B53-594B-3B4A-B099-68917206BC30}"/>
              </a:ext>
            </a:extLst>
          </p:cNvPr>
          <p:cNvSpPr txBox="1"/>
          <p:nvPr/>
        </p:nvSpPr>
        <p:spPr>
          <a:xfrm>
            <a:off x="5860973" y="4770303"/>
            <a:ext cx="605928" cy="369332"/>
          </a:xfrm>
          <a:prstGeom prst="rect">
            <a:avLst/>
          </a:prstGeom>
          <a:noFill/>
        </p:spPr>
        <p:txBody>
          <a:bodyPr wrap="square" rtlCol="0">
            <a:spAutoFit/>
          </a:bodyPr>
          <a:lstStyle/>
          <a:p>
            <a:r>
              <a:rPr lang="en-US" b="1"/>
              <a:t>SES</a:t>
            </a:r>
          </a:p>
        </p:txBody>
      </p:sp>
      <p:sp>
        <p:nvSpPr>
          <p:cNvPr id="41" name="TextBox 40">
            <a:extLst>
              <a:ext uri="{FF2B5EF4-FFF2-40B4-BE49-F238E27FC236}">
                <a16:creationId xmlns:a16="http://schemas.microsoft.com/office/drawing/2014/main" id="{1F5DC66E-D0EE-3B4E-BE99-9659CEC387D3}"/>
              </a:ext>
            </a:extLst>
          </p:cNvPr>
          <p:cNvSpPr txBox="1"/>
          <p:nvPr/>
        </p:nvSpPr>
        <p:spPr>
          <a:xfrm>
            <a:off x="5860973" y="5629619"/>
            <a:ext cx="837282" cy="369332"/>
          </a:xfrm>
          <a:prstGeom prst="rect">
            <a:avLst/>
          </a:prstGeom>
          <a:noFill/>
        </p:spPr>
        <p:txBody>
          <a:bodyPr wrap="square" rtlCol="0">
            <a:spAutoFit/>
          </a:bodyPr>
          <a:lstStyle/>
          <a:p>
            <a:r>
              <a:rPr lang="en-US" b="1"/>
              <a:t>Other</a:t>
            </a:r>
          </a:p>
        </p:txBody>
      </p:sp>
      <p:sp>
        <p:nvSpPr>
          <p:cNvPr id="42" name="TextBox 41">
            <a:extLst>
              <a:ext uri="{FF2B5EF4-FFF2-40B4-BE49-F238E27FC236}">
                <a16:creationId xmlns:a16="http://schemas.microsoft.com/office/drawing/2014/main" id="{878CE344-61C3-5C43-AD51-E2E435836E17}"/>
              </a:ext>
            </a:extLst>
          </p:cNvPr>
          <p:cNvSpPr txBox="1"/>
          <p:nvPr/>
        </p:nvSpPr>
        <p:spPr>
          <a:xfrm>
            <a:off x="4378166" y="5159048"/>
            <a:ext cx="1196369" cy="369332"/>
          </a:xfrm>
          <a:prstGeom prst="rect">
            <a:avLst/>
          </a:prstGeom>
          <a:noFill/>
        </p:spPr>
        <p:txBody>
          <a:bodyPr wrap="square" rtlCol="0">
            <a:spAutoFit/>
          </a:bodyPr>
          <a:lstStyle/>
          <a:p>
            <a:r>
              <a:rPr lang="en-US" b="1">
                <a:solidFill>
                  <a:schemeClr val="bg1"/>
                </a:solidFill>
              </a:rPr>
              <a:t>Mediators</a:t>
            </a:r>
          </a:p>
        </p:txBody>
      </p:sp>
      <p:grpSp>
        <p:nvGrpSpPr>
          <p:cNvPr id="43" name="Group 42">
            <a:extLst>
              <a:ext uri="{FF2B5EF4-FFF2-40B4-BE49-F238E27FC236}">
                <a16:creationId xmlns:a16="http://schemas.microsoft.com/office/drawing/2014/main" id="{A644D7E2-0544-8746-8761-AC1C421E455A}"/>
              </a:ext>
            </a:extLst>
          </p:cNvPr>
          <p:cNvGrpSpPr/>
          <p:nvPr/>
        </p:nvGrpSpPr>
        <p:grpSpPr>
          <a:xfrm>
            <a:off x="4616544" y="3568371"/>
            <a:ext cx="1034640" cy="1142280"/>
            <a:chOff x="7370761" y="3546338"/>
            <a:chExt cx="1034640" cy="1142280"/>
          </a:xfrm>
        </p:grpSpPr>
        <mc:AlternateContent xmlns:mc="http://schemas.openxmlformats.org/markup-compatibility/2006" xmlns:p14="http://schemas.microsoft.com/office/powerpoint/2010/main">
          <mc:Choice Requires="p14">
            <p:contentPart p14:bwMode="auto" r:id="rId15">
              <p14:nvContentPartPr>
                <p14:cNvPr id="44" name="Ink 43">
                  <a:extLst>
                    <a:ext uri="{FF2B5EF4-FFF2-40B4-BE49-F238E27FC236}">
                      <a16:creationId xmlns:a16="http://schemas.microsoft.com/office/drawing/2014/main" id="{BFDDF394-B03C-9249-AF25-AB9C0E5AA48A}"/>
                    </a:ext>
                  </a:extLst>
                </p14:cNvPr>
                <p14:cNvContentPartPr/>
                <p14:nvPr/>
              </p14:nvContentPartPr>
              <p14:xfrm>
                <a:off x="7370761" y="3546338"/>
                <a:ext cx="1034640" cy="1083960"/>
              </p14:xfrm>
            </p:contentPart>
          </mc:Choice>
          <mc:Fallback xmlns="">
            <p:pic>
              <p:nvPicPr>
                <p:cNvPr id="44" name="Ink 43">
                  <a:extLst>
                    <a:ext uri="{FF2B5EF4-FFF2-40B4-BE49-F238E27FC236}">
                      <a16:creationId xmlns:a16="http://schemas.microsoft.com/office/drawing/2014/main" id="{BFDDF394-B03C-9249-AF25-AB9C0E5AA48A}"/>
                    </a:ext>
                  </a:extLst>
                </p:cNvPr>
                <p:cNvPicPr/>
                <p:nvPr/>
              </p:nvPicPr>
              <p:blipFill>
                <a:blip r:embed="rId3"/>
                <a:stretch>
                  <a:fillRect/>
                </a:stretch>
              </p:blipFill>
              <p:spPr>
                <a:xfrm>
                  <a:off x="7353121" y="3528338"/>
                  <a:ext cx="1070280" cy="1119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5" name="Ink 44">
                  <a:extLst>
                    <a:ext uri="{FF2B5EF4-FFF2-40B4-BE49-F238E27FC236}">
                      <a16:creationId xmlns:a16="http://schemas.microsoft.com/office/drawing/2014/main" id="{77C9852E-D256-064F-9DDE-DDD55ABA62F6}"/>
                    </a:ext>
                  </a:extLst>
                </p14:cNvPr>
                <p14:cNvContentPartPr/>
                <p14:nvPr/>
              </p14:nvContentPartPr>
              <p14:xfrm>
                <a:off x="7882321" y="4617338"/>
                <a:ext cx="508680" cy="71280"/>
              </p14:xfrm>
            </p:contentPart>
          </mc:Choice>
          <mc:Fallback xmlns="">
            <p:pic>
              <p:nvPicPr>
                <p:cNvPr id="45" name="Ink 44">
                  <a:extLst>
                    <a:ext uri="{FF2B5EF4-FFF2-40B4-BE49-F238E27FC236}">
                      <a16:creationId xmlns:a16="http://schemas.microsoft.com/office/drawing/2014/main" id="{77C9852E-D256-064F-9DDE-DDD55ABA62F6}"/>
                    </a:ext>
                  </a:extLst>
                </p:cNvPr>
                <p:cNvPicPr/>
                <p:nvPr/>
              </p:nvPicPr>
              <p:blipFill>
                <a:blip r:embed="rId5"/>
                <a:stretch>
                  <a:fillRect/>
                </a:stretch>
              </p:blipFill>
              <p:spPr>
                <a:xfrm>
                  <a:off x="7864681" y="4599338"/>
                  <a:ext cx="5443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6" name="Ink 45">
                  <a:extLst>
                    <a:ext uri="{FF2B5EF4-FFF2-40B4-BE49-F238E27FC236}">
                      <a16:creationId xmlns:a16="http://schemas.microsoft.com/office/drawing/2014/main" id="{13B613E0-4331-F54F-BA5C-C18BBBE6283B}"/>
                    </a:ext>
                  </a:extLst>
                </p14:cNvPr>
                <p14:cNvContentPartPr/>
                <p14:nvPr/>
              </p14:nvContentPartPr>
              <p14:xfrm>
                <a:off x="8344561" y="4628858"/>
                <a:ext cx="37800" cy="43560"/>
              </p14:xfrm>
            </p:contentPart>
          </mc:Choice>
          <mc:Fallback xmlns="">
            <p:pic>
              <p:nvPicPr>
                <p:cNvPr id="46" name="Ink 45">
                  <a:extLst>
                    <a:ext uri="{FF2B5EF4-FFF2-40B4-BE49-F238E27FC236}">
                      <a16:creationId xmlns:a16="http://schemas.microsoft.com/office/drawing/2014/main" id="{13B613E0-4331-F54F-BA5C-C18BBBE6283B}"/>
                    </a:ext>
                  </a:extLst>
                </p:cNvPr>
                <p:cNvPicPr/>
                <p:nvPr/>
              </p:nvPicPr>
              <p:blipFill>
                <a:blip r:embed="rId7"/>
                <a:stretch>
                  <a:fillRect/>
                </a:stretch>
              </p:blipFill>
              <p:spPr>
                <a:xfrm>
                  <a:off x="8326921" y="4611218"/>
                  <a:ext cx="73440" cy="7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47" name="Ink 46">
                <a:extLst>
                  <a:ext uri="{FF2B5EF4-FFF2-40B4-BE49-F238E27FC236}">
                    <a16:creationId xmlns:a16="http://schemas.microsoft.com/office/drawing/2014/main" id="{6946D84D-676F-C846-8706-59CD3B3AA458}"/>
                  </a:ext>
                </a:extLst>
              </p14:cNvPr>
              <p14:cNvContentPartPr/>
              <p14:nvPr/>
            </p14:nvContentPartPr>
            <p14:xfrm>
              <a:off x="6409704" y="3673491"/>
              <a:ext cx="564120" cy="953640"/>
            </p14:xfrm>
          </p:contentPart>
        </mc:Choice>
        <mc:Fallback xmlns="">
          <p:pic>
            <p:nvPicPr>
              <p:cNvPr id="47" name="Ink 46">
                <a:extLst>
                  <a:ext uri="{FF2B5EF4-FFF2-40B4-BE49-F238E27FC236}">
                    <a16:creationId xmlns:a16="http://schemas.microsoft.com/office/drawing/2014/main" id="{6946D84D-676F-C846-8706-59CD3B3AA458}"/>
                  </a:ext>
                </a:extLst>
              </p:cNvPr>
              <p:cNvPicPr/>
              <p:nvPr/>
            </p:nvPicPr>
            <p:blipFill>
              <a:blip r:embed="rId9"/>
              <a:stretch>
                <a:fillRect/>
              </a:stretch>
            </p:blipFill>
            <p:spPr>
              <a:xfrm>
                <a:off x="6391704" y="3655491"/>
                <a:ext cx="599760" cy="989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8" name="Ink 47">
                <a:extLst>
                  <a:ext uri="{FF2B5EF4-FFF2-40B4-BE49-F238E27FC236}">
                    <a16:creationId xmlns:a16="http://schemas.microsoft.com/office/drawing/2014/main" id="{9B2B747C-DEE9-484E-9F11-36D8C05F7455}"/>
                  </a:ext>
                </a:extLst>
              </p14:cNvPr>
              <p14:cNvContentPartPr/>
              <p14:nvPr/>
            </p14:nvContentPartPr>
            <p14:xfrm>
              <a:off x="5084904" y="2555331"/>
              <a:ext cx="1411920" cy="398160"/>
            </p14:xfrm>
          </p:contentPart>
        </mc:Choice>
        <mc:Fallback xmlns="">
          <p:pic>
            <p:nvPicPr>
              <p:cNvPr id="48" name="Ink 47">
                <a:extLst>
                  <a:ext uri="{FF2B5EF4-FFF2-40B4-BE49-F238E27FC236}">
                    <a16:creationId xmlns:a16="http://schemas.microsoft.com/office/drawing/2014/main" id="{9B2B747C-DEE9-484E-9F11-36D8C05F7455}"/>
                  </a:ext>
                </a:extLst>
              </p:cNvPr>
              <p:cNvPicPr/>
              <p:nvPr/>
            </p:nvPicPr>
            <p:blipFill>
              <a:blip r:embed="rId11"/>
              <a:stretch>
                <a:fillRect/>
              </a:stretch>
            </p:blipFill>
            <p:spPr>
              <a:xfrm>
                <a:off x="5066904" y="2537315"/>
                <a:ext cx="1447560" cy="433832"/>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9" name="Ink 48">
                <a:extLst>
                  <a:ext uri="{FF2B5EF4-FFF2-40B4-BE49-F238E27FC236}">
                    <a16:creationId xmlns:a16="http://schemas.microsoft.com/office/drawing/2014/main" id="{6BE97373-4D67-784C-889E-E2A5BB60FC06}"/>
                  </a:ext>
                </a:extLst>
              </p14:cNvPr>
              <p14:cNvContentPartPr/>
              <p14:nvPr/>
            </p14:nvContentPartPr>
            <p14:xfrm>
              <a:off x="5255544" y="2557131"/>
              <a:ext cx="393840" cy="54360"/>
            </p14:xfrm>
          </p:contentPart>
        </mc:Choice>
        <mc:Fallback xmlns="">
          <p:pic>
            <p:nvPicPr>
              <p:cNvPr id="49" name="Ink 48">
                <a:extLst>
                  <a:ext uri="{FF2B5EF4-FFF2-40B4-BE49-F238E27FC236}">
                    <a16:creationId xmlns:a16="http://schemas.microsoft.com/office/drawing/2014/main" id="{6BE97373-4D67-784C-889E-E2A5BB60FC06}"/>
                  </a:ext>
                </a:extLst>
              </p:cNvPr>
              <p:cNvPicPr/>
              <p:nvPr/>
            </p:nvPicPr>
            <p:blipFill>
              <a:blip r:embed="rId13"/>
              <a:stretch>
                <a:fillRect/>
              </a:stretch>
            </p:blipFill>
            <p:spPr>
              <a:xfrm>
                <a:off x="5237544" y="2539131"/>
                <a:ext cx="42948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9" name="Ink 8">
                <a:extLst>
                  <a:ext uri="{FF2B5EF4-FFF2-40B4-BE49-F238E27FC236}">
                    <a16:creationId xmlns:a16="http://schemas.microsoft.com/office/drawing/2014/main" id="{1A40C0DC-7D74-8483-0E33-4993D68ADB84}"/>
                  </a:ext>
                </a:extLst>
              </p14:cNvPr>
              <p14:cNvContentPartPr/>
              <p14:nvPr/>
            </p14:nvContentPartPr>
            <p14:xfrm>
              <a:off x="4584170" y="3582255"/>
              <a:ext cx="1002240" cy="1063080"/>
            </p14:xfrm>
          </p:contentPart>
        </mc:Choice>
        <mc:Fallback xmlns="">
          <p:pic>
            <p:nvPicPr>
              <p:cNvPr id="9" name="Ink 8">
                <a:extLst>
                  <a:ext uri="{FF2B5EF4-FFF2-40B4-BE49-F238E27FC236}">
                    <a16:creationId xmlns:a16="http://schemas.microsoft.com/office/drawing/2014/main" id="{1A40C0DC-7D74-8483-0E33-4993D68ADB84}"/>
                  </a:ext>
                </a:extLst>
              </p:cNvPr>
              <p:cNvPicPr/>
              <p:nvPr/>
            </p:nvPicPr>
            <p:blipFill>
              <a:blip r:embed="rId22"/>
              <a:stretch>
                <a:fillRect/>
              </a:stretch>
            </p:blipFill>
            <p:spPr>
              <a:xfrm>
                <a:off x="4521530" y="3519255"/>
                <a:ext cx="1127880" cy="11887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0" name="Ink 9">
                <a:extLst>
                  <a:ext uri="{FF2B5EF4-FFF2-40B4-BE49-F238E27FC236}">
                    <a16:creationId xmlns:a16="http://schemas.microsoft.com/office/drawing/2014/main" id="{5EED02CC-D09E-99BF-80AD-322B07967F23}"/>
                  </a:ext>
                </a:extLst>
              </p14:cNvPr>
              <p14:cNvContentPartPr/>
              <p14:nvPr/>
            </p14:nvContentPartPr>
            <p14:xfrm>
              <a:off x="5048930" y="4713375"/>
              <a:ext cx="569880" cy="26280"/>
            </p14:xfrm>
          </p:contentPart>
        </mc:Choice>
        <mc:Fallback xmlns="">
          <p:pic>
            <p:nvPicPr>
              <p:cNvPr id="10" name="Ink 9">
                <a:extLst>
                  <a:ext uri="{FF2B5EF4-FFF2-40B4-BE49-F238E27FC236}">
                    <a16:creationId xmlns:a16="http://schemas.microsoft.com/office/drawing/2014/main" id="{5EED02CC-D09E-99BF-80AD-322B07967F23}"/>
                  </a:ext>
                </a:extLst>
              </p:cNvPr>
              <p:cNvPicPr/>
              <p:nvPr/>
            </p:nvPicPr>
            <p:blipFill>
              <a:blip r:embed="rId24"/>
              <a:stretch>
                <a:fillRect/>
              </a:stretch>
            </p:blipFill>
            <p:spPr>
              <a:xfrm>
                <a:off x="4986290" y="4650735"/>
                <a:ext cx="695520" cy="151920"/>
              </a:xfrm>
              <a:prstGeom prst="rect">
                <a:avLst/>
              </a:prstGeom>
            </p:spPr>
          </p:pic>
        </mc:Fallback>
      </mc:AlternateContent>
      <p:grpSp>
        <p:nvGrpSpPr>
          <p:cNvPr id="21" name="Group 20">
            <a:extLst>
              <a:ext uri="{FF2B5EF4-FFF2-40B4-BE49-F238E27FC236}">
                <a16:creationId xmlns:a16="http://schemas.microsoft.com/office/drawing/2014/main" id="{52E2A4E3-2802-77BF-105B-AAAC82F00E6E}"/>
              </a:ext>
            </a:extLst>
          </p:cNvPr>
          <p:cNvGrpSpPr/>
          <p:nvPr/>
        </p:nvGrpSpPr>
        <p:grpSpPr>
          <a:xfrm>
            <a:off x="6345650" y="3663975"/>
            <a:ext cx="640800" cy="1057680"/>
            <a:chOff x="6345650" y="3663975"/>
            <a:chExt cx="640800" cy="1057680"/>
          </a:xfrm>
        </p:grpSpPr>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229545C9-0262-7790-3270-24BBD1AD4F6B}"/>
                    </a:ext>
                  </a:extLst>
                </p14:cNvPr>
                <p14:cNvContentPartPr/>
                <p14:nvPr/>
              </p14:nvContentPartPr>
              <p14:xfrm>
                <a:off x="6345650" y="3687015"/>
                <a:ext cx="504720" cy="1034640"/>
              </p14:xfrm>
            </p:contentPart>
          </mc:Choice>
          <mc:Fallback xmlns="">
            <p:pic>
              <p:nvPicPr>
                <p:cNvPr id="18" name="Ink 17">
                  <a:extLst>
                    <a:ext uri="{FF2B5EF4-FFF2-40B4-BE49-F238E27FC236}">
                      <a16:creationId xmlns:a16="http://schemas.microsoft.com/office/drawing/2014/main" id="{229545C9-0262-7790-3270-24BBD1AD4F6B}"/>
                    </a:ext>
                  </a:extLst>
                </p:cNvPr>
                <p:cNvPicPr/>
                <p:nvPr/>
              </p:nvPicPr>
              <p:blipFill>
                <a:blip r:embed="rId26"/>
                <a:stretch>
                  <a:fillRect/>
                </a:stretch>
              </p:blipFill>
              <p:spPr>
                <a:xfrm>
                  <a:off x="6283010" y="3624015"/>
                  <a:ext cx="630360" cy="1160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0" name="Ink 19">
                  <a:extLst>
                    <a:ext uri="{FF2B5EF4-FFF2-40B4-BE49-F238E27FC236}">
                      <a16:creationId xmlns:a16="http://schemas.microsoft.com/office/drawing/2014/main" id="{F19A3340-89D4-31F1-2FC4-7111D9D4723E}"/>
                    </a:ext>
                  </a:extLst>
                </p14:cNvPr>
                <p14:cNvContentPartPr/>
                <p14:nvPr/>
              </p14:nvContentPartPr>
              <p14:xfrm>
                <a:off x="6916610" y="3663975"/>
                <a:ext cx="69840" cy="416160"/>
              </p14:xfrm>
            </p:contentPart>
          </mc:Choice>
          <mc:Fallback xmlns="">
            <p:pic>
              <p:nvPicPr>
                <p:cNvPr id="20" name="Ink 19">
                  <a:extLst>
                    <a:ext uri="{FF2B5EF4-FFF2-40B4-BE49-F238E27FC236}">
                      <a16:creationId xmlns:a16="http://schemas.microsoft.com/office/drawing/2014/main" id="{F19A3340-89D4-31F1-2FC4-7111D9D4723E}"/>
                    </a:ext>
                  </a:extLst>
                </p:cNvPr>
                <p:cNvPicPr/>
                <p:nvPr/>
              </p:nvPicPr>
              <p:blipFill>
                <a:blip r:embed="rId28"/>
                <a:stretch>
                  <a:fillRect/>
                </a:stretch>
              </p:blipFill>
              <p:spPr>
                <a:xfrm>
                  <a:off x="6853970" y="3601335"/>
                  <a:ext cx="195480" cy="541800"/>
                </a:xfrm>
                <a:prstGeom prst="rect">
                  <a:avLst/>
                </a:prstGeom>
              </p:spPr>
            </p:pic>
          </mc:Fallback>
        </mc:AlternateContent>
      </p:grpSp>
      <p:grpSp>
        <p:nvGrpSpPr>
          <p:cNvPr id="24" name="Group 23">
            <a:extLst>
              <a:ext uri="{FF2B5EF4-FFF2-40B4-BE49-F238E27FC236}">
                <a16:creationId xmlns:a16="http://schemas.microsoft.com/office/drawing/2014/main" id="{ECD0B09D-87F2-B179-4746-2E95BCA52038}"/>
              </a:ext>
            </a:extLst>
          </p:cNvPr>
          <p:cNvGrpSpPr/>
          <p:nvPr/>
        </p:nvGrpSpPr>
        <p:grpSpPr>
          <a:xfrm>
            <a:off x="5120210" y="2410095"/>
            <a:ext cx="1372320" cy="634320"/>
            <a:chOff x="5120210" y="2410095"/>
            <a:chExt cx="1372320" cy="634320"/>
          </a:xfrm>
        </p:grpSpPr>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8B4483FD-CB6C-1807-A431-D93930FAC501}"/>
                    </a:ext>
                  </a:extLst>
                </p14:cNvPr>
                <p14:cNvContentPartPr/>
                <p14:nvPr/>
              </p14:nvContentPartPr>
              <p14:xfrm>
                <a:off x="5120210" y="2410095"/>
                <a:ext cx="1361160" cy="453600"/>
              </p14:xfrm>
            </p:contentPart>
          </mc:Choice>
          <mc:Fallback xmlns="">
            <p:pic>
              <p:nvPicPr>
                <p:cNvPr id="22" name="Ink 21">
                  <a:extLst>
                    <a:ext uri="{FF2B5EF4-FFF2-40B4-BE49-F238E27FC236}">
                      <a16:creationId xmlns:a16="http://schemas.microsoft.com/office/drawing/2014/main" id="{8B4483FD-CB6C-1807-A431-D93930FAC501}"/>
                    </a:ext>
                  </a:extLst>
                </p:cNvPr>
                <p:cNvPicPr/>
                <p:nvPr/>
              </p:nvPicPr>
              <p:blipFill>
                <a:blip r:embed="rId30"/>
                <a:stretch>
                  <a:fillRect/>
                </a:stretch>
              </p:blipFill>
              <p:spPr>
                <a:xfrm>
                  <a:off x="5057570" y="2347455"/>
                  <a:ext cx="1486800" cy="5792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518E37F6-E48B-407F-5816-D1B56C4C51A3}"/>
                    </a:ext>
                  </a:extLst>
                </p14:cNvPr>
                <p14:cNvContentPartPr/>
                <p14:nvPr/>
              </p14:nvContentPartPr>
              <p14:xfrm>
                <a:off x="6098690" y="2926695"/>
                <a:ext cx="393840" cy="117720"/>
              </p14:xfrm>
            </p:contentPart>
          </mc:Choice>
          <mc:Fallback xmlns="">
            <p:pic>
              <p:nvPicPr>
                <p:cNvPr id="23" name="Ink 22">
                  <a:extLst>
                    <a:ext uri="{FF2B5EF4-FFF2-40B4-BE49-F238E27FC236}">
                      <a16:creationId xmlns:a16="http://schemas.microsoft.com/office/drawing/2014/main" id="{518E37F6-E48B-407F-5816-D1B56C4C51A3}"/>
                    </a:ext>
                  </a:extLst>
                </p:cNvPr>
                <p:cNvPicPr/>
                <p:nvPr/>
              </p:nvPicPr>
              <p:blipFill>
                <a:blip r:embed="rId32"/>
                <a:stretch>
                  <a:fillRect/>
                </a:stretch>
              </p:blipFill>
              <p:spPr>
                <a:xfrm>
                  <a:off x="6036050" y="2863695"/>
                  <a:ext cx="519480" cy="243360"/>
                </a:xfrm>
                <a:prstGeom prst="rect">
                  <a:avLst/>
                </a:prstGeom>
              </p:spPr>
            </p:pic>
          </mc:Fallback>
        </mc:AlternateContent>
      </p:grpSp>
    </p:spTree>
    <p:extLst>
      <p:ext uri="{BB962C8B-B14F-4D97-AF65-F5344CB8AC3E}">
        <p14:creationId xmlns:p14="http://schemas.microsoft.com/office/powerpoint/2010/main" val="141194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1A39520-5D35-4B46-9389-DC8952BD6B02}"/>
              </a:ext>
            </a:extLst>
          </p:cNvPr>
          <p:cNvPicPr>
            <a:picLocks noChangeAspect="1"/>
          </p:cNvPicPr>
          <p:nvPr/>
        </p:nvPicPr>
        <p:blipFill>
          <a:blip r:embed="rId2"/>
          <a:stretch>
            <a:fillRect/>
          </a:stretch>
        </p:blipFill>
        <p:spPr>
          <a:xfrm>
            <a:off x="146872" y="4967602"/>
            <a:ext cx="1382655" cy="1549879"/>
          </a:xfrm>
          <a:prstGeom prst="rect">
            <a:avLst/>
          </a:prstGeom>
          <a:ln w="19050">
            <a:noFill/>
          </a:ln>
        </p:spPr>
        <p:style>
          <a:lnRef idx="2">
            <a:schemeClr val="accent2"/>
          </a:lnRef>
          <a:fillRef idx="1">
            <a:schemeClr val="lt1"/>
          </a:fillRef>
          <a:effectRef idx="0">
            <a:schemeClr val="accent2"/>
          </a:effectRef>
          <a:fontRef idx="minor">
            <a:schemeClr val="dk1"/>
          </a:fontRef>
        </p:style>
      </p:pic>
      <p:pic>
        <p:nvPicPr>
          <p:cNvPr id="12" name="Picture 11">
            <a:extLst>
              <a:ext uri="{FF2B5EF4-FFF2-40B4-BE49-F238E27FC236}">
                <a16:creationId xmlns:a16="http://schemas.microsoft.com/office/drawing/2014/main" id="{FAFA59A0-D173-17F9-0070-6C053ED7B188}"/>
              </a:ext>
            </a:extLst>
          </p:cNvPr>
          <p:cNvPicPr>
            <a:picLocks noChangeAspect="1"/>
          </p:cNvPicPr>
          <p:nvPr/>
        </p:nvPicPr>
        <p:blipFill>
          <a:blip r:embed="rId3"/>
          <a:stretch>
            <a:fillRect/>
          </a:stretch>
        </p:blipFill>
        <p:spPr>
          <a:xfrm>
            <a:off x="1735575" y="176114"/>
            <a:ext cx="9220030" cy="6505771"/>
          </a:xfrm>
          <a:prstGeom prst="roundRect">
            <a:avLst>
              <a:gd name="adj" fmla="val 1921"/>
            </a:avLst>
          </a:prstGeom>
          <a:solidFill>
            <a:srgbClr val="FFFFFF">
              <a:shade val="85000"/>
            </a:srgbClr>
          </a:solidFill>
          <a:ln>
            <a:noFill/>
          </a:ln>
          <a:effectLst/>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D796FB5E-3E15-D94D-8B74-1C28BC75088F}"/>
                  </a:ext>
                </a:extLst>
              </p14:cNvPr>
              <p14:cNvContentPartPr/>
              <p14:nvPr/>
            </p14:nvContentPartPr>
            <p14:xfrm>
              <a:off x="599161" y="5168498"/>
              <a:ext cx="832680" cy="718920"/>
            </p14:xfrm>
          </p:contentPart>
        </mc:Choice>
        <mc:Fallback xmlns="">
          <p:pic>
            <p:nvPicPr>
              <p:cNvPr id="10" name="Ink 9">
                <a:extLst>
                  <a:ext uri="{FF2B5EF4-FFF2-40B4-BE49-F238E27FC236}">
                    <a16:creationId xmlns:a16="http://schemas.microsoft.com/office/drawing/2014/main" id="{D796FB5E-3E15-D94D-8B74-1C28BC75088F}"/>
                  </a:ext>
                </a:extLst>
              </p:cNvPr>
              <p:cNvPicPr/>
              <p:nvPr/>
            </p:nvPicPr>
            <p:blipFill>
              <a:blip r:embed="rId5"/>
              <a:stretch>
                <a:fillRect/>
              </a:stretch>
            </p:blipFill>
            <p:spPr>
              <a:xfrm>
                <a:off x="536521" y="5105498"/>
                <a:ext cx="958320" cy="844560"/>
              </a:xfrm>
              <a:prstGeom prst="rect">
                <a:avLst/>
              </a:prstGeom>
            </p:spPr>
          </p:pic>
        </mc:Fallback>
      </mc:AlternateContent>
      <p:sp>
        <p:nvSpPr>
          <p:cNvPr id="4" name="Rounded Rectangle 3">
            <a:extLst>
              <a:ext uri="{FF2B5EF4-FFF2-40B4-BE49-F238E27FC236}">
                <a16:creationId xmlns:a16="http://schemas.microsoft.com/office/drawing/2014/main" id="{7BF900B5-3F91-DC1B-603C-76D77954ECE1}"/>
              </a:ext>
            </a:extLst>
          </p:cNvPr>
          <p:cNvSpPr/>
          <p:nvPr/>
        </p:nvSpPr>
        <p:spPr>
          <a:xfrm>
            <a:off x="1951464" y="970156"/>
            <a:ext cx="8820614" cy="1204332"/>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92CD03BE-9966-32E6-4741-9EB3BAE3617A}"/>
                  </a:ext>
                </a:extLst>
              </p14:cNvPr>
              <p14:cNvContentPartPr/>
              <p14:nvPr/>
            </p14:nvContentPartPr>
            <p14:xfrm>
              <a:off x="342290" y="5588895"/>
              <a:ext cx="357840" cy="434520"/>
            </p14:xfrm>
          </p:contentPart>
        </mc:Choice>
        <mc:Fallback xmlns="">
          <p:pic>
            <p:nvPicPr>
              <p:cNvPr id="7" name="Ink 6">
                <a:extLst>
                  <a:ext uri="{FF2B5EF4-FFF2-40B4-BE49-F238E27FC236}">
                    <a16:creationId xmlns:a16="http://schemas.microsoft.com/office/drawing/2014/main" id="{92CD03BE-9966-32E6-4741-9EB3BAE3617A}"/>
                  </a:ext>
                </a:extLst>
              </p:cNvPr>
              <p:cNvPicPr/>
              <p:nvPr/>
            </p:nvPicPr>
            <p:blipFill>
              <a:blip r:embed="rId7"/>
              <a:stretch>
                <a:fillRect/>
              </a:stretch>
            </p:blipFill>
            <p:spPr>
              <a:xfrm>
                <a:off x="324290" y="5571255"/>
                <a:ext cx="393480" cy="470160"/>
              </a:xfrm>
              <a:prstGeom prst="rect">
                <a:avLst/>
              </a:prstGeom>
            </p:spPr>
          </p:pic>
        </mc:Fallback>
      </mc:AlternateContent>
      <p:sp>
        <p:nvSpPr>
          <p:cNvPr id="9" name="TextBox 8">
            <a:extLst>
              <a:ext uri="{FF2B5EF4-FFF2-40B4-BE49-F238E27FC236}">
                <a16:creationId xmlns:a16="http://schemas.microsoft.com/office/drawing/2014/main" id="{3BEE42B1-0A3E-8CF4-3809-B2CA8CA71397}"/>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1" name="TextBox 10">
            <a:extLst>
              <a:ext uri="{FF2B5EF4-FFF2-40B4-BE49-F238E27FC236}">
                <a16:creationId xmlns:a16="http://schemas.microsoft.com/office/drawing/2014/main" id="{7746839D-A268-A9FA-0858-B870FED7DE73}"/>
              </a:ext>
            </a:extLst>
          </p:cNvPr>
          <p:cNvSpPr txBox="1"/>
          <p:nvPr/>
        </p:nvSpPr>
        <p:spPr>
          <a:xfrm>
            <a:off x="679657" y="5967962"/>
            <a:ext cx="485280" cy="276999"/>
          </a:xfrm>
          <a:prstGeom prst="rect">
            <a:avLst/>
          </a:prstGeom>
          <a:noFill/>
        </p:spPr>
        <p:txBody>
          <a:bodyPr wrap="square" rtlCol="0">
            <a:spAutoFit/>
          </a:bodyPr>
          <a:lstStyle/>
          <a:p>
            <a:r>
              <a:rPr lang="en-US" sz="1200"/>
              <a:t>SES</a:t>
            </a:r>
          </a:p>
        </p:txBody>
      </p:sp>
    </p:spTree>
    <p:extLst>
      <p:ext uri="{BB962C8B-B14F-4D97-AF65-F5344CB8AC3E}">
        <p14:creationId xmlns:p14="http://schemas.microsoft.com/office/powerpoint/2010/main" val="6426207"/>
      </p:ext>
    </p:extLst>
  </p:cSld>
  <p:clrMapOvr>
    <a:masterClrMapping/>
  </p:clrMapOvr>
</p:sld>
</file>

<file path=ppt/theme/theme1.xml><?xml version="1.0" encoding="utf-8"?>
<a:theme xmlns:a="http://schemas.openxmlformats.org/drawingml/2006/main" name="Black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Theme" id="{EBC2ACDB-5897-D343-B7C4-9CFB6697D06D}" vid="{A76FDDCB-3CDB-C144-B615-5E4C69CC8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4673</TotalTime>
  <Words>1513</Words>
  <Application>Microsoft Macintosh PowerPoint</Application>
  <PresentationFormat>Widescreen</PresentationFormat>
  <Paragraphs>124</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Tenorite Display</vt:lpstr>
      <vt:lpstr>Black Theme</vt:lpstr>
      <vt:lpstr>Trading social status for genetics in marriage markets:  Evidence from UK Biobank</vt:lpstr>
      <vt:lpstr>Goals of this paper</vt:lpstr>
      <vt:lpstr>PowerPoint Presentation</vt:lpstr>
      <vt:lpstr>Intuition</vt:lpstr>
      <vt:lpstr>PowerPoint Presentation</vt:lpstr>
      <vt:lpstr>35,682 UK Biobank spouse pairs</vt:lpstr>
      <vt:lpstr>PowerPoint Presentation</vt:lpstr>
      <vt:lpstr>Estimation strategy</vt:lpstr>
      <vt:lpstr>PowerPoint Presentation</vt:lpstr>
      <vt:lpstr>PowerPoint Presentation</vt:lpstr>
      <vt:lpstr>PowerPoint Presentation</vt:lpstr>
      <vt:lpstr>PowerPoint Presentation</vt:lpstr>
      <vt:lpstr>Socio-Genetic Assortative Mating</vt:lpstr>
      <vt:lpstr>Thank you!</vt:lpstr>
      <vt:lpstr>Spouse pairs</vt:lpstr>
      <vt:lpstr>Robustness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social status for genetics in marriage markets: evidence from UK Biobank</dc:title>
  <dc:creator>David Hugh-Jones (ECO - Staff)</dc:creator>
  <cp:lastModifiedBy>David Hugh-Jones (ECO - Staff)</cp:lastModifiedBy>
  <cp:revision>92</cp:revision>
  <dcterms:created xsi:type="dcterms:W3CDTF">2021-02-11T13:07:50Z</dcterms:created>
  <dcterms:modified xsi:type="dcterms:W3CDTF">2022-09-28T13:12:13Z</dcterms:modified>
</cp:coreProperties>
</file>