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14" r:id="rId3"/>
    <p:sldId id="289" r:id="rId4"/>
    <p:sldId id="281" r:id="rId5"/>
    <p:sldId id="263" r:id="rId6"/>
    <p:sldId id="296" r:id="rId7"/>
    <p:sldId id="267" r:id="rId8"/>
    <p:sldId id="268" r:id="rId9"/>
    <p:sldId id="285" r:id="rId10"/>
    <p:sldId id="272" r:id="rId11"/>
    <p:sldId id="274" r:id="rId12"/>
    <p:sldId id="298" r:id="rId13"/>
    <p:sldId id="282" r:id="rId14"/>
    <p:sldId id="312" r:id="rId15"/>
    <p:sldId id="310" r:id="rId16"/>
    <p:sldId id="297" r:id="rId17"/>
    <p:sldId id="313"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0:43.1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0 182 16383,'78'0'0,"14"-12"0,-31 4 0,20-10 0,-22 6 0,27-1 0,-36 3 0,36-3 0,0 0 0,-21 2 0,31-2 0,-29 7 0,8-5 0,-1 4 0,-3-5 0,-13 6 0,6 1 0,-8 0 0,1 3 0,-7-3 0,5 5 0,-12 0 0,5 0 0,1 0 0,-6 0 0,27 0 0,-28 0 0,20 5 0,-19 1 0,0 0 0,5 4 0,-12-9 0,5 4 0,-11-5 0,4 0 0,-5 4 0,0-3 0,0 7 0,-5-3 0,-2 4 0,-4 0 0,-1 4 0,1-3 0,-1 2 0,-4-3 0,4-1 0,-4-3 0,4-1 0,1-4 0,7 0 0,-5 0 0,1 0 0,-5 0 0,1 0 0,-3 0 0,5 0 0,49 0 0,4 0 0,-16 0 0,3 0 0,-4 0 0,-2 0 0,41 0 0,5 0 0,-16-6 0,-2 5 0,-15-5 0,-2 6 0,16 0 0,-2 0 0,14 0 0,-11 0 0,-16 0 0,-1 0 0,-7 0 0,-7 0 0,5 0 0,-12 0 0,5 0 0,-6 0 0,6 0 0,-4 0 0,11 0 0,-12 5 0,12 1 0,-5 5 0,0 0 0,5 0 0,-12 0 0,0-5 0,4 4 0,-10-9 0,11 4 0,-6-5 0,0 0 0,6 0 0,2 0 0,0 0 0,-1 0 0,-1 5 0,-5-4 0,24 4 0,-20-5 0,13 0 0,-24 0 0,4 0 0,-4 0 0,6 0 0,6 0 0,-4 0 0,4 0 0,16 0 0,-23 0 0,28 0 0,-31 0 0,17 5 0,-5 2 0,-1 3 0,6 2 0,-11-2 0,4 6 0,0-4 0,-4 3 0,4-4 0,-6-1 0,-6-4 0,-1-1 0,-7-5 0,1 0 0,6 0 0,-5 0 0,4 0 0,-5 0 0,6 0 0,1 0 0,0 0 0,4-5 0,-4-1 0,6-4 0,0 4 0,0-3 0,-1 3 0,1-5 0,6 6 0,10-6 0,-12 10 0,14-9 0,0 8 0,-6-3 0,16 5 0,-20 0 0,6 0 0,33 0 0,-24 0 0,17-4 0,-34-2 0,1-5 0,-6 1 0,5 3 0,-6-2 0,-6 8 0,-1-4 0,-6 5 0,-6 0 0,-4-3 0,-7 2 0,3-3 0,1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0:49.2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14611 363 16383,'-68'0'0,"-2"0"0,-19 0 0,-5 0 0,36 0 0,-5 0 0,-18 0 0,-6 0 0,20 0 0,-1 0 0,0 0 0,-28 0 0,-2 0 0,20 0 0,-2 0 0,1 0 0,11 0 0,1 0 0,-1 0 0,-11 0 0,-1 0 0,0 0 0,0 0 0,1 0 0,1 0 0,8 0 0,0 0 0,2 0 0,-31 0 0,6 0 0,29 0 0,2 0 0,-13 0 0,5 0 0,-2 0 0,18 1 0,0-2 0,-21-10 0,2 8 0,9-18 0,14 19 0,2-13 0,12 10 0,1-5 0,6 4 0,1-2 0,-1 3 0,5-1 0,2-2 0,4 3 0,1 0 0,-1-2 0,-4 6 0,3-7 0,-9 3 0,10 0 0,-23-8 0,19 11 0,-13-11 0,17 12 0,1-2 0,-1 3 0,5 0 0,-3 0 0,-1 0 0,-1 0 0,-3 0 0,3 0 0,1 0 0,-1 0 0,1 0 0,-6 0 0,-1 0 0,-4 0 0,-1 0 0,0 0 0,-6 0 0,-1 0 0,-5 0 0,5 0 0,1 4 0,6-3 0,1 3 0,4 0 0,1-3 0,10 3 0,-3-4 0,2 0 0,-3 0 0,-9 0 0,-11 0 0,-26 0 0,-13 0 0,-24 0 0,7 0 0,40-6 0,-2 0 0,-5 1 0,-2 0 0,-11-5 0,-1-2 0,-6 0 0,1 2 0,14 4 0,0 1 0,-4-6 0,2 2 0,-20 7 0,28-2 0,0 1 0,-27 3 0,-3 0 0,23 0 0,9 0 0,2 0 0,17 0 0,-8 0 0,10 0 0,-6 0 0,6 0 0,-5 0 0,11 0 0,-4 0 0,5 0 0,5 0 0,1 0 0,6 0 0,4 0 0,-4 0 0,1 0 0,-2 0 0,-2 0 0,2 0 0,1 0 0,-6 0 0,5 0 0,-10 0 0,9 0 0,-8 0 0,8 0 0,-8 0 0,3 0 0,-5 0 0,0 0 0,0 0 0,1 0 0,-1 0 0,0 0 0,0 0 0,0 0 0,-5 0 0,4 0 0,-5 0 0,6 0 0,1 0 0,-7 0 0,5 0 0,-11 0 0,-13 0 0,7 5 0,-13-4 0,18 8 0,0-7 0,1 7 0,-1-8 0,0 4 0,6-1 0,2-3 0,-1 3 0,5-4 0,-5 5 0,1-4 0,-2 3 0,-6-4 0,0 0 0,0 0 0,0 0 0,6 0 0,-4 0 0,10 0 0,-10 0 0,2 0 0,1 0 0,0 0 0,14 0 0,-11 0 0,9 0 0,-22 5 0,15 0 0,-21 12 0,21-2 0,-21 2 0,15 2 0,-17-2 0,12 0 0,-12-1 0,17-6 0,-9 1 0,17-6 0,-4 0 0,-1-5 0,3-20 0,-9 15 0,-28-15 0,-3 20 0,19 0 0,-2 0 0,-38 0 0,38-6 0,1 0 0,-39 3 0,44-6 0,-2-1 0,-9 6 0,0 0 0,-30-3 0,22 0 0,0 0 0,-28-1 0,36 5 0,-1-2 0,9-1 0,2 0 0,-42 5 0,11-5 0,16 6 0,1 0 0,8-5 0,-1 4 0,1-9 0,6 9 0,-5-10 0,11 6 0,-4-2 0,6-2 0,0 3 0,6-4 0,2-4 0,-1 3 0,5-7 0,-4 7 0,-1-8 0,5 8 0,-5 1 0,6 1 0,1 8 0,-7-3 0,-14 4 0,10 0 0,-14 0 0,17 0 0,-6 0 0,0 0 0,1 0 0,5 0 0,-5 0 0,-13 0 0,7 0 0,-13 0 0,18 0 0,0 0 0,0 0 0,-18 9 0,14-2 0,-15 8 0,25-5 0,-4-4 0,4 3 0,-12-8 0,-21 9 0,15-9 0,-13 9 0,18-9 0,-13 8 0,9-3 0,-7 0 0,18-2 0,-25 1 0,19-4 0,-25 4 0,11 4 0,15-7 0,-12 12 0,28-8 0,-11 7 0,11-2 0,0 2 0,3-3 0,10-1 0,-13 4 0,12-8 0,-6 7 0,-1-7 0,11 0 0,-9 3 0,11-8 0,-8 8 0,2-7 0,3 2 0,-14-3 0,9 0 0,-18-20 0,15 15 0,-18-15 0,-23 20 0,3 0 0,-13 0 0,8 0 0,6 0 0,-9 0 0,-12 5 0,27-4 0,-6 4 0,24-2 0,7 3 0,0 2 0,7 2 0,2-6 0,-5 4 0,6-3 0,-9-1 0,10 4 0,2-7 0,2 3 0,3-1 0,-4-2 0,53 17 0,-20-14 0,58 15 0,-43-13 0,22 3 0,-22-4 0,10 4 0,-6-8 0,-10 3 0,22-4 0,-15 0 0,34 0 0,-26 0 0,18 0 0,-5 0 0,-7 0 0,32 0 0,-33 0 0,40-9 0,-32 1 0,15-7 0,4-1 0,-18 9 0,32-12 0,-34 17 0,26-8 0,-26 5 0,28 4 0,-21-4 0,34 5 0,-31 0 0,-6 0 0,0 0 0,7 0 0,-3 0 0,0 0 0,11 0 0,-16 0 0,3 0 0,37-5 0,-9 4 0,-35-2 0,-3 1 0,12 2 0,32-5 0,-32 4 0,8-4 0,-14 0 0,13 4 0,-6-9 0,31 9 0,-38-9 0,43 9 0,-23-4 0,11 5 0,8 0 0,-39 0 0,37 0 0,-19 0 0,6 0 0,15 10 0,-33-3 0,33 9 0,-21-5 0,-2-1 0,15-4 0,-25 3 0,9-8 0,-3 4 0,-15-5 0,-1 0 0,3 4 0,-9 2 0,13-1 0,-19-1 0,0-4 0,-20 0 0,1 0 0,-4 0 0,0 0 0,1 0 0,-1 4 0,4-3 0,-6 2 0,5-3 0,-7 4 0,5-4 0,-1 7 0,-3-2 0,-2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4:48.8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42 16383,'80'0'0,"-16"0"0,-18 0 0,-3 0 0,14 0 0,2 0 0,28 0 0,-31 0 0,39 0 0,-34 0 0,20 0 0,-8 0 0,0 0 0,0 0 0,-1 0 0,18 0 0,-27 0 0,32 0 0,-41 0 0,25 0 0,-14 0 0,1 0 0,-2 0 0,-8 0 0,1 0 0,-7 5 0,4-4 0,-10 4 0,11-5 0,-12 4 0,5-3 0,1 4 0,-6 0 0,6 0 0,-8 6 0,-5-5 0,5 3 0,-11-4 0,4 5 0,1 0 0,-5 0 0,0 0 0,-3-1 0,-8-4 0,9-1 0,-10-4 0,5 0 0,-1 0 0,-3 0 0,4 0 0,-1 0 0,-3 0 0,3 0 0,-4-4 0,4 4 0,-3-8 0,9 3 0,-10-4 0,10-1 0,-4-3 0,5 2 0,-1-3 0,1 5 0,0-1 0,0 0 0,0 5 0,-1-3 0,1 6 0,0-6 0,0 7 0,-1-8 0,1 8 0,6-8 0,-5 8 0,10-3 0,-4-1 0,0 4 0,11-4 0,-9 5 0,10 0 0,1 0 0,-6 0 0,12 0 0,-18 0 0,10 0 0,-11 0 0,0 0 0,-1 0 0,-6 0 0,0 0 0,-1 0 0,1 0 0,-5 0 0,3 0 0,-3 0 0,5 0 0,0 0 0,0 0 0,12 0 0,3 0 0,7 0 0,11 0 0,-10 0 0,19 0 0,2 0 0,2 0 0,14 0 0,-28 5 0,17 1 0,-19 6 0,14 0 0,-7 0 0,-9-1 0,-9 0 0,-6-1 0,-6-4 0,-7-1 0,-6-1 0,-6-4 0,-3 4 0,42-7 0,-16 2 0,46-3 0,-20 10 0,0 0 0,-3 6 0,-13-1 0,-1-5 0,-13-1 0,-2-5 0,7 0 0,-3 0 0,5 0 0,-3 0 0,-10 0 0,0 0 0,-3 0 0,5 0 0,-7 0 0,6 0 0,-9 0 0,-3 0 0,3 0 0,-4 0 0,-1 0 0,1 0 0,-1 0 0,6 0 0,-4 0 0,3 0 0,-4 0 0,-1 0 0,-4 0 0,4 0 0,-1 0 0,-2 0 0,5-4 0,-6-1 0,5 0 0,4-3 0,-3 3 0,9-5 0,-5 1 0,1 4 0,-1-3 0,-6 7 0,-4-7 0,3 7 0,0-2 0,0 3 0,4 0 0,-4 0 0,-1 0 0,1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4:56.8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0 224 16383,'82'0'0,"-12"0"0,-8 0 0,-3 0 0,22-6 0,11-2 0,-42 2 0,2-1 0,-2 0 0,2 1 0,17-2 0,1 1 0,-5-4 0,0 0 0,17 5 0,3 1 0,-6-2 0,-3 1 0,-6 5 0,-4 2 0,-13-1 0,1 0 0,16 0 0,-4 0 0,-3 0 0,-4 0 0,0 0 0,0 0 0,14 0 0,-8 0 0,6 0 0,-13 0 0,6 0 0,-7 0 0,-1 0 0,-6 0 0,-1 0 0,-8 0 0,-5 0 0,5 0 0,-11 0 0,10 0 0,-4 0 0,0 0 0,5 0 0,-5 0 0,5 0 0,1 0 0,-6 0 0,5 0 0,-11 4 0,10 2 0,-10 3 0,5-3 0,-1 3 0,-3-8 0,3 4 0,14-1 0,-9-3 0,10 4 0,-15-5 0,1 0 0,-5 0 0,5 0 0,-1 0 0,2 0 0,6 0 0,0 0 0,-6 0 0,4 0 0,-10 0 0,5 0 0,-6 0 0,-1 0 0,-4 0 0,-1 0 0,-1 0 0,-3 0 0,4 0 0,-1 0 0,2 0 0,5 0 0,5 0 0,2 0 0,6 0 0,0 0 0,-6 0 0,4 0 0,-10 0 0,5 0 0,-6 0 0,-6 0 0,0-4 0,-6 3 0,42-3 0,2 16 0,-12-8 0,2 1 0,32 13 0,6-5 0,-22-1 0,5 0 0,-8-6 0,-6-1 0,30-5 0,8 0 0,-40 0 0,2 0 0,2 0 0,0 0 0,-4 0 0,-1 0 0,1 0 0,-1 0 0,-3 0 0,-2 0 0,34-5 0,3 4 0,-2-10 0,-29 10 0,-1 0 0,28-5 0,13 6 0,-37 0 0,14 0 0,0 0 0,0 0 0,-8 0 0,6 0 0,-12 0 0,12 0 0,-13 0 0,6 0 0,-8 0 0,1 0 0,-1 0 0,1 0 0,-1 0 0,-6 0 0,5 0 0,-12 0 0,12 0 0,-11 0 0,4 0 0,0 0 0,10-5 0,-12-1 0,8-10 0,-18 0 0,5 0 0,-5 1 0,-1 5 0,-6 1 0,0-1 0,-6 5 0,5-4 0,-9 8 0,8-3 0,-3 4 0,5 0 0,0 0 0,-1 0 0,20 0 0,-15 0 0,15 0 0,-25 0 0,5 4 0,-9 1 0,3 4 0,-9 0 0,4-1 0,-8 0 0,7 1 0,-3 3 0,0-7 0,5 2 0,-5-7 0,16 0 0,30 0 0,11 0 0,-9-1 0,4 2 0,2 4 0,5 3 0,-3 0 0,6-1 0,-4 3 0,-8 7 0,-4 2 0,33 7 0,-11-7 0,-15-1 0,-3-7 0,1-4 0,28-2 0,4-5 0,-36 0 0,1 0 0,-1 0 0,0 0 0,2 0 0,-1 0 0,1 0 0,-1 0 0,35 0 0,-43 0 0,-1 0 0,26-6 0,14 4 0,-12-3 0,-7 5 0,0-6 0,-12 6 0,0-1 0,25-5 0,-21 7 0,0-2 0,18-4 0,8-3 0,-22 1 0,16-4 0,-23 4 0,18 0 0,-14 1 0,-2 6 0,-14 0 0,-2 0 0,-6 0 0,0 0 0,-6 0 0,4 0 0,-4 5 0,0 0 0,4 1 0,-4 3 0,13-8 0,-6 4 0,5-5 0,1 0 0,-6 0 0,6 0 0,-8 0 0,-5 0 0,5 0 0,-5-5 0,12-13 0,-4 0 0,0-16 0,-9 13 0,-5-3 0,5 8 0,-10-1 0,8 10 0,-6-4 0,-3 10 0,1-3 0,-11 4 0,1 0 0,5 0 0,31 0 0,15 0 0,-5 4 0,1 2 0,22 2 0,-31 0 0,-2 1 0,6 3 0,15 0 0,-12-5 0,2-1 0,33 2 0,-33-4 0,-3-2 0,12-2 0,13 0 0,-7 0 0,6 0 0,-19 0 0,-7 0 0,24-10 0,-18 8 0,12-13 0,-20 9 0,-17 0 0,8-4 0,-10 5 0,19-10 0,-10 8 0,4-6 0,16 7 0,-22 1 0,23 0 0,1 5 0,-19 0 0,26 0 0,-31 0 0,24 0 0,-20 0 0,13 0 0,-5 0 0,-11 0 0,24 0 0,-29-4 0,27-6 0,-33-1 0,15-3 0,-17 1 0,-6 3 0,-4-3 0,-8-4 0,24 10 0,16 12 0,-5 10 0,4 5 0,35 16 0,-32-8 0,-1-2 0,14-6 0,1 5 0,12-8 0,-18-5 0,-6-3 0,3-1 0,27-1 0,-27-4 0,-1-1 0,26-2 0,0 0 0,11 5 0,-24-4 0,-14 2 0,-1-1 0,7-2 0,34 0 0,-55 0 0,41 0 0,-49 0 0,26 0 0,-31 0 0,15 0 0,-20 0 0,23 0 0,-21 0 0,23 0 0,-25 0 0,14 0 0,-20 0 0,14 0 0,-14 0 0,25 0 0,-18 0 0,40 0 0,-18 0 0,32 10 0,-2 2 0,-17 4 0,23-1 0,-49-10 0,42 0 0,-17-5 0,5 0 0,14 5 0,-33-4 0,27 4 0,-15-5 0,-6 0 0,8 0 0,-28 0 0,23 0 0,-23 0 0,11 0 0,-19 0 0,6 0 0,-7 0 0,3 0 0,-6 0 0,1 0 0,-8 0 0,7 0 0,-5 0 0,2 0 0,2 0 0,-6-4 0,9 3 0,-3-2 0,6 3 0,4 0 0,-6 0 0,3 0 0,-1-4 0,1 3 0,-8-6 0,10 6 0,-10-2 0,3 3 0,-5-4 0,-1 3 0,-2-6 0,2 3 0,-2-7 0,-2-2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4:59.2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55 16383,'74'0'0,"4"0"0,-13 0 0,16 0 0,2 0 0,17 0 0,-7-11 0,-34 10 0,0-1 0,-2-7 0,0 0 0,9 8 0,1 0 0,-6-5 0,1 0 0,3 4 0,0 2 0,-8-3 0,-1 0 0,40 3 0,-32 0 0,-3 0 0,0 0 0,-8 0 0,0 0 0,6 0 0,14 0 0,-8 0 0,-1 0 0,-7 0 0,-7 4 0,-2-2 0,0 7 0,-4-3 0,4 0 0,16 5 0,-23-5 0,52 7 0,-35-2 0,-5-7 0,2-1 0,22 3 0,15-6 0,-19 0 0,0 0 0,-14 0 0,3 0 0,-19 0 0,0 0 0,-9-5 0,-5-4 0,0-2 0,-5-2 0,3 3 0,-8 5 0,9 1 0,-5 4 0,6 0 0,6 0 0,1 0 0,6 0 0,-1 0 0,8 0 0,-6 0 0,12 0 0,-17 0 0,-1 0 0,-15 0 0,-4 0 0,-1 0 0,-4 0 0,4 0 0,-4 0 0,5 0 0,-1 0 0,-4 0 0,4 0 0,-1 0 0,-2 0 0,4 0 0,-6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07:45:03.2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4999 9 16383,'-90'0'0,"0"0"0,32 0 0,-13 0 0,12 0 0,-29 0 0,2 0 0,6 0 0,27 0 0,3 0 0,-14 0 0,-34 0 0,31 0 0,-5 0 0,16 0 0,6 0 0,1 0 0,1 0 0,4 0 0,-4 0 0,6 4 0,6 2 0,-4-1 0,10 4 0,-5-8 0,6 7 0,1-6 0,-1 6 0,0-7 0,5 3 0,-3 1 0,8-4 0,-9 3 0,10-4 0,-10 4 0,4-3 0,1 4 0,-5-5 0,4 0 0,1 0 0,-5 0 0,4 0 0,-12 3 0,5-2 0,-1 3 0,10 0 0,-1 1 0,5 4 0,-5-3 0,6 1 0,-6-6 0,-6 8 0,-7-8 0,-13 9 0,6-9 0,-12 4 0,5-5 0,-6 0 0,-1 0 0,7 0 0,2 0 0,6 0 0,0 0 0,0 0 0,6 0 0,11 0 0,-14 0 0,11-9 0,-27 1 0,12-12 0,-6 8 0,13-2 0,-4 8 0,-10-9 0,-2 7 0,-19-9 0,13 5 0,1 6 0,2 1 0,12 0 0,-6 4 0,7-4 0,6 5 0,7 0 0,1 0 0,10 0 0,-10 0 0,9 0 0,-8 0 0,8 0 0,-8 0 0,8 0 0,-9 0 0,4 0 0,1 0 0,-5 0 0,9 0 0,-3 0 0,4 0 0,5 0 0,-3 0 0,3 0 0,-8 0 0,2 0 0,-2 0 0,-1 0 0,-2 0 0,-5 0 0,0 0 0,1 0 0,-1 5 0,0-4 0,0 7 0,0-7 0,6 7 0,-5-2 0,4 3 0,-5-4 0,1 4 0,-1-4 0,0 5 0,-5-5 0,3-1 0,-9 1 0,4-4 0,0 4 0,1-5 0,7 0 0,-1 0 0,5 0 0,2 0 0,4 0 0,1 0 0,3 3 0,-2-2 0,0 3 0,2-4 0,-4 0 0,5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10/7/22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4</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15</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10/7/22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10/7/22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10/7/22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10/7/22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image" Target="../media/image220.png"/><Relationship Id="rId4" Type="http://schemas.openxmlformats.org/officeDocument/2006/relationships/customXml" Target="../ink/ink25.xml"/></Relationships>
</file>

<file path=ppt/slides/_rels/slide11.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customXml" Target="../ink/ink27.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customXml" Target="../ink/ink30.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3" Type="http://schemas.openxmlformats.org/officeDocument/2006/relationships/customXml" Target="../ink/ink34.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31.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customXml" Target="../ink/ink33.xml"/><Relationship Id="rId5" Type="http://schemas.openxmlformats.org/officeDocument/2006/relationships/image" Target="../media/image240.png"/><Relationship Id="rId15" Type="http://schemas.openxmlformats.org/officeDocument/2006/relationships/customXml" Target="../ink/ink35.xml"/><Relationship Id="rId10" Type="http://schemas.openxmlformats.org/officeDocument/2006/relationships/image" Target="../media/image20.png"/><Relationship Id="rId9" Type="http://schemas.openxmlformats.org/officeDocument/2006/relationships/image" Target="../media/image26.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40.xml"/><Relationship Id="rId3" Type="http://schemas.openxmlformats.org/officeDocument/2006/relationships/customXml" Target="../ink/ink36.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customXml" Target="../ink/ink39.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8.xml"/><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7.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9.png"/><Relationship Id="rId15" Type="http://schemas.openxmlformats.org/officeDocument/2006/relationships/customXml" Target="../ink/ink6.xml"/><Relationship Id="rId10"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20.png"/><Relationship Id="rId18" Type="http://schemas.openxmlformats.org/officeDocument/2006/relationships/customXml" Target="../ink/ink16.xml"/><Relationship Id="rId26" Type="http://schemas.openxmlformats.org/officeDocument/2006/relationships/image" Target="../media/image190.png"/><Relationship Id="rId3" Type="http://schemas.openxmlformats.org/officeDocument/2006/relationships/image" Target="../media/image140.png"/><Relationship Id="rId21" Type="http://schemas.openxmlformats.org/officeDocument/2006/relationships/customXml" Target="../ink/ink19.xml"/><Relationship Id="rId7" Type="http://schemas.openxmlformats.org/officeDocument/2006/relationships/image" Target="../media/image160.png"/><Relationship Id="rId12" Type="http://schemas.openxmlformats.org/officeDocument/2006/relationships/customXml" Target="../ink/ink12.xml"/><Relationship Id="rId17" Type="http://schemas.openxmlformats.org/officeDocument/2006/relationships/customXml" Target="../ink/ink15.xml"/><Relationship Id="rId25" Type="http://schemas.openxmlformats.org/officeDocument/2006/relationships/customXml" Target="../ink/ink21.xml"/><Relationship Id="rId2" Type="http://schemas.openxmlformats.org/officeDocument/2006/relationships/customXml" Target="../ink/ink7.xml"/><Relationship Id="rId16" Type="http://schemas.openxmlformats.org/officeDocument/2006/relationships/customXml" Target="../ink/ink14.xml"/><Relationship Id="rId20" Type="http://schemas.openxmlformats.org/officeDocument/2006/relationships/customXml" Target="../ink/ink18.xml"/><Relationship Id="rId29" Type="http://schemas.openxmlformats.org/officeDocument/2006/relationships/customXml" Target="../ink/ink23.xml"/><Relationship Id="rId1" Type="http://schemas.openxmlformats.org/officeDocument/2006/relationships/slideLayout" Target="../slideLayouts/slideLayout4.xml"/><Relationship Id="rId6" Type="http://schemas.openxmlformats.org/officeDocument/2006/relationships/customXml" Target="../ink/ink9.xml"/><Relationship Id="rId11" Type="http://schemas.openxmlformats.org/officeDocument/2006/relationships/image" Target="../media/image110.png"/><Relationship Id="rId24" Type="http://schemas.openxmlformats.org/officeDocument/2006/relationships/image" Target="../media/image180.png"/><Relationship Id="rId32" Type="http://schemas.openxmlformats.org/officeDocument/2006/relationships/image" Target="../media/image22.png"/><Relationship Id="rId5" Type="http://schemas.openxmlformats.org/officeDocument/2006/relationships/image" Target="../media/image150.png"/><Relationship Id="rId15" Type="http://schemas.openxmlformats.org/officeDocument/2006/relationships/customXml" Target="../ink/ink13.xml"/><Relationship Id="rId23" Type="http://schemas.openxmlformats.org/officeDocument/2006/relationships/customXml" Target="../ink/ink20.xml"/><Relationship Id="rId28" Type="http://schemas.openxmlformats.org/officeDocument/2006/relationships/image" Target="../media/image200.png"/><Relationship Id="rId10" Type="http://schemas.openxmlformats.org/officeDocument/2006/relationships/customXml" Target="../ink/ink11.xml"/><Relationship Id="rId19" Type="http://schemas.openxmlformats.org/officeDocument/2006/relationships/customXml" Target="../ink/ink17.xml"/><Relationship Id="rId31" Type="http://schemas.openxmlformats.org/officeDocument/2006/relationships/customXml" Target="../ink/ink24.xml"/><Relationship Id="rId4" Type="http://schemas.openxmlformats.org/officeDocument/2006/relationships/customXml" Target="../ink/ink8.xml"/><Relationship Id="rId9" Type="http://schemas.openxmlformats.org/officeDocument/2006/relationships/image" Target="../media/image100.png"/><Relationship Id="rId14" Type="http://schemas.openxmlformats.org/officeDocument/2006/relationships/image" Target="../media/image20.png"/><Relationship Id="rId22" Type="http://schemas.openxmlformats.org/officeDocument/2006/relationships/image" Target="../media/image170.png"/><Relationship Id="rId27" Type="http://schemas.openxmlformats.org/officeDocument/2006/relationships/customXml" Target="../ink/ink22.xml"/><Relationship Id="rId30"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Leuven Nature &amp; Nurture Workshop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highlight>
                  <a:srgbClr val="FF0000"/>
                </a:highlight>
              </a:rPr>
              <a:t>Prediction: a genes-status gradient should be visible in ancient DNA.</a:t>
            </a:r>
          </a:p>
          <a:p>
            <a:pPr marL="457200" indent="-457200">
              <a:buFont typeface="Arial" panose="020B0604020202020204" pitchFamily="34" charset="0"/>
              <a:buChar char="•"/>
            </a:pPr>
            <a:r>
              <a:rPr lang="en-US"/>
              <a:t>SGAM plus differential reproduction could induce differences in e.g. appearance between groups.</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p:txBody>
      </p:sp>
      <p:sp>
        <p:nvSpPr>
          <p:cNvPr id="5" name="16-point Star 4">
            <a:extLst>
              <a:ext uri="{FF2B5EF4-FFF2-40B4-BE49-F238E27FC236}">
                <a16:creationId xmlns:a16="http://schemas.microsoft.com/office/drawing/2014/main" id="{1F057D13-B54B-16F7-B767-BCF714021AF1}"/>
              </a:ext>
            </a:extLst>
          </p:cNvPr>
          <p:cNvSpPr/>
          <p:nvPr/>
        </p:nvSpPr>
        <p:spPr>
          <a:xfrm rot="21095954">
            <a:off x="8839613" y="3244167"/>
            <a:ext cx="2873038" cy="1574044"/>
          </a:xfrm>
          <a:prstGeom prst="star1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a:ln w="0"/>
                <a:solidFill>
                  <a:schemeClr val="accent1"/>
                </a:solidFill>
                <a:effectLst>
                  <a:outerShdw blurRad="38100" dist="25400" dir="5400000" algn="ctr" rotWithShape="0">
                    <a:srgbClr val="6E747A">
                      <a:alpha val="43000"/>
                    </a:srgbClr>
                  </a:outerShdw>
                </a:effectLst>
              </a:rPr>
              <a:t>Collaborations?</a:t>
            </a:r>
          </a:p>
        </p:txBody>
      </p:sp>
    </p:spTree>
    <p:extLst>
      <p:ext uri="{BB962C8B-B14F-4D97-AF65-F5344CB8AC3E}">
        <p14:creationId xmlns:p14="http://schemas.microsoft.com/office/powerpoint/2010/main" val="95630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3C74-9E26-92FB-1E33-DC98B2578D00}"/>
              </a:ext>
            </a:extLst>
          </p:cNvPr>
          <p:cNvSpPr>
            <a:spLocks noGrp="1"/>
          </p:cNvSpPr>
          <p:nvPr>
            <p:ph type="title"/>
          </p:nvPr>
        </p:nvSpPr>
        <p:spPr>
          <a:xfrm>
            <a:off x="838200" y="75386"/>
            <a:ext cx="10515600" cy="1325563"/>
          </a:xfrm>
        </p:spPr>
        <p:txBody>
          <a:bodyPr/>
          <a:lstStyle/>
          <a:p>
            <a:r>
              <a:rPr lang="en-US"/>
              <a:t>Advert: seeking collaborators</a:t>
            </a:r>
          </a:p>
        </p:txBody>
      </p:sp>
      <p:pic>
        <p:nvPicPr>
          <p:cNvPr id="4" name="Picture 3">
            <a:extLst>
              <a:ext uri="{FF2B5EF4-FFF2-40B4-BE49-F238E27FC236}">
                <a16:creationId xmlns:a16="http://schemas.microsoft.com/office/drawing/2014/main" id="{06CA56AB-D03F-0331-26A5-18D3E1165BA1}"/>
              </a:ext>
            </a:extLst>
          </p:cNvPr>
          <p:cNvPicPr>
            <a:picLocks noChangeAspect="1"/>
          </p:cNvPicPr>
          <p:nvPr/>
        </p:nvPicPr>
        <p:blipFill rotWithShape="1">
          <a:blip r:embed="rId2"/>
          <a:srcRect t="19201" b="25818"/>
          <a:stretch/>
        </p:blipFill>
        <p:spPr>
          <a:xfrm>
            <a:off x="663153" y="1424606"/>
            <a:ext cx="5463448" cy="1160742"/>
          </a:xfrm>
          <a:prstGeom prst="rect">
            <a:avLst/>
          </a:prstGeom>
        </p:spPr>
      </p:pic>
      <p:pic>
        <p:nvPicPr>
          <p:cNvPr id="6" name="Picture 5">
            <a:extLst>
              <a:ext uri="{FF2B5EF4-FFF2-40B4-BE49-F238E27FC236}">
                <a16:creationId xmlns:a16="http://schemas.microsoft.com/office/drawing/2014/main" id="{D2A4376A-1323-0C85-93F1-F4F0CE2509E6}"/>
              </a:ext>
            </a:extLst>
          </p:cNvPr>
          <p:cNvPicPr>
            <a:picLocks noChangeAspect="1"/>
          </p:cNvPicPr>
          <p:nvPr/>
        </p:nvPicPr>
        <p:blipFill>
          <a:blip r:embed="rId3"/>
          <a:stretch>
            <a:fillRect/>
          </a:stretch>
        </p:blipFill>
        <p:spPr>
          <a:xfrm>
            <a:off x="663153" y="2585348"/>
            <a:ext cx="8798773" cy="1603375"/>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43A7CF7-CE16-81C9-3C0D-AF2D95348788}"/>
                  </a:ext>
                </a:extLst>
              </p14:cNvPr>
              <p14:cNvContentPartPr/>
              <p14:nvPr/>
            </p14:nvContentPartPr>
            <p14:xfrm>
              <a:off x="6328454" y="3480849"/>
              <a:ext cx="2905920" cy="116640"/>
            </p14:xfrm>
          </p:contentPart>
        </mc:Choice>
        <mc:Fallback>
          <p:pic>
            <p:nvPicPr>
              <p:cNvPr id="7" name="Ink 6">
                <a:extLst>
                  <a:ext uri="{FF2B5EF4-FFF2-40B4-BE49-F238E27FC236}">
                    <a16:creationId xmlns:a16="http://schemas.microsoft.com/office/drawing/2014/main" id="{343A7CF7-CE16-81C9-3C0D-AF2D95348788}"/>
                  </a:ext>
                </a:extLst>
              </p:cNvPr>
              <p:cNvPicPr/>
              <p:nvPr/>
            </p:nvPicPr>
            <p:blipFill>
              <a:blip r:embed="rId5"/>
              <a:stretch>
                <a:fillRect/>
              </a:stretch>
            </p:blipFill>
            <p:spPr>
              <a:xfrm>
                <a:off x="6274454" y="3372849"/>
                <a:ext cx="30135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F42FACBC-BE0B-5700-76FB-9057DFC2A3AE}"/>
                  </a:ext>
                </a:extLst>
              </p14:cNvPr>
              <p14:cNvContentPartPr/>
              <p14:nvPr/>
            </p14:nvContentPartPr>
            <p14:xfrm>
              <a:off x="663153" y="3710781"/>
              <a:ext cx="5259960" cy="133200"/>
            </p14:xfrm>
          </p:contentPart>
        </mc:Choice>
        <mc:Fallback>
          <p:pic>
            <p:nvPicPr>
              <p:cNvPr id="8" name="Ink 7">
                <a:extLst>
                  <a:ext uri="{FF2B5EF4-FFF2-40B4-BE49-F238E27FC236}">
                    <a16:creationId xmlns:a16="http://schemas.microsoft.com/office/drawing/2014/main" id="{F42FACBC-BE0B-5700-76FB-9057DFC2A3AE}"/>
                  </a:ext>
                </a:extLst>
              </p:cNvPr>
              <p:cNvPicPr/>
              <p:nvPr/>
            </p:nvPicPr>
            <p:blipFill>
              <a:blip r:embed="rId7"/>
              <a:stretch>
                <a:fillRect/>
              </a:stretch>
            </p:blipFill>
            <p:spPr>
              <a:xfrm>
                <a:off x="609513" y="3603141"/>
                <a:ext cx="5367600" cy="348840"/>
              </a:xfrm>
              <a:prstGeom prst="rect">
                <a:avLst/>
              </a:prstGeom>
            </p:spPr>
          </p:pic>
        </mc:Fallback>
      </mc:AlternateContent>
      <p:sp>
        <p:nvSpPr>
          <p:cNvPr id="5" name="TextBox 4">
            <a:extLst>
              <a:ext uri="{FF2B5EF4-FFF2-40B4-BE49-F238E27FC236}">
                <a16:creationId xmlns:a16="http://schemas.microsoft.com/office/drawing/2014/main" id="{9B7EBF91-075F-43F8-5248-0F2784947784}"/>
              </a:ext>
            </a:extLst>
          </p:cNvPr>
          <p:cNvSpPr txBox="1"/>
          <p:nvPr/>
        </p:nvSpPr>
        <p:spPr>
          <a:xfrm>
            <a:off x="6298489" y="2131617"/>
            <a:ext cx="2049137"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i="1"/>
              <a:t>When did this start being true?</a:t>
            </a:r>
          </a:p>
        </p:txBody>
      </p:sp>
      <p:pic>
        <p:nvPicPr>
          <p:cNvPr id="10" name="Picture 9">
            <a:extLst>
              <a:ext uri="{FF2B5EF4-FFF2-40B4-BE49-F238E27FC236}">
                <a16:creationId xmlns:a16="http://schemas.microsoft.com/office/drawing/2014/main" id="{6824C71D-70B9-4A31-8D31-5CE21720ED5D}"/>
              </a:ext>
            </a:extLst>
          </p:cNvPr>
          <p:cNvPicPr>
            <a:picLocks noChangeAspect="1"/>
          </p:cNvPicPr>
          <p:nvPr/>
        </p:nvPicPr>
        <p:blipFill>
          <a:blip r:embed="rId8"/>
          <a:stretch>
            <a:fillRect/>
          </a:stretch>
        </p:blipFill>
        <p:spPr>
          <a:xfrm>
            <a:off x="1176339" y="5118172"/>
            <a:ext cx="7772400" cy="1739828"/>
          </a:xfrm>
          <a:prstGeom prst="rect">
            <a:avLst/>
          </a:prstGeom>
        </p:spPr>
      </p:pic>
      <p:sp>
        <p:nvSpPr>
          <p:cNvPr id="11" name="TextBox 10">
            <a:extLst>
              <a:ext uri="{FF2B5EF4-FFF2-40B4-BE49-F238E27FC236}">
                <a16:creationId xmlns:a16="http://schemas.microsoft.com/office/drawing/2014/main" id="{4FC2F55C-B605-DB4C-29D0-2F731D4AFE56}"/>
              </a:ext>
            </a:extLst>
          </p:cNvPr>
          <p:cNvSpPr txBox="1"/>
          <p:nvPr/>
        </p:nvSpPr>
        <p:spPr>
          <a:xfrm>
            <a:off x="8744814" y="5070564"/>
            <a:ext cx="2049137"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i="1"/>
              <a:t>Can we test this?</a:t>
            </a:r>
          </a:p>
        </p:txBody>
      </p:sp>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3439E8D8-3B75-77CD-0EDD-14FE5E36F330}"/>
                  </a:ext>
                </a:extLst>
              </p14:cNvPr>
              <p14:cNvContentPartPr/>
              <p14:nvPr/>
            </p14:nvContentPartPr>
            <p14:xfrm>
              <a:off x="6126601" y="6226898"/>
              <a:ext cx="2439720" cy="58680"/>
            </p14:xfrm>
          </p:contentPart>
        </mc:Choice>
        <mc:Fallback>
          <p:pic>
            <p:nvPicPr>
              <p:cNvPr id="12" name="Ink 11">
                <a:extLst>
                  <a:ext uri="{FF2B5EF4-FFF2-40B4-BE49-F238E27FC236}">
                    <a16:creationId xmlns:a16="http://schemas.microsoft.com/office/drawing/2014/main" id="{3439E8D8-3B75-77CD-0EDD-14FE5E36F330}"/>
                  </a:ext>
                </a:extLst>
              </p:cNvPr>
              <p:cNvPicPr/>
              <p:nvPr/>
            </p:nvPicPr>
            <p:blipFill>
              <a:blip r:embed="rId10"/>
              <a:stretch>
                <a:fillRect/>
              </a:stretch>
            </p:blipFill>
            <p:spPr>
              <a:xfrm>
                <a:off x="6072601" y="6118898"/>
                <a:ext cx="25473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D74047E0-28B3-6DFB-6488-193736E7C54E}"/>
                  </a:ext>
                </a:extLst>
              </p14:cNvPr>
              <p14:cNvContentPartPr/>
              <p14:nvPr/>
            </p14:nvContentPartPr>
            <p14:xfrm>
              <a:off x="1373945" y="5265474"/>
              <a:ext cx="7201800" cy="122760"/>
            </p14:xfrm>
          </p:contentPart>
        </mc:Choice>
        <mc:Fallback>
          <p:pic>
            <p:nvPicPr>
              <p:cNvPr id="13" name="Ink 12">
                <a:extLst>
                  <a:ext uri="{FF2B5EF4-FFF2-40B4-BE49-F238E27FC236}">
                    <a16:creationId xmlns:a16="http://schemas.microsoft.com/office/drawing/2014/main" id="{D74047E0-28B3-6DFB-6488-193736E7C54E}"/>
                  </a:ext>
                </a:extLst>
              </p:cNvPr>
              <p:cNvPicPr/>
              <p:nvPr/>
            </p:nvPicPr>
            <p:blipFill>
              <a:blip r:embed="rId12"/>
              <a:stretch>
                <a:fillRect/>
              </a:stretch>
            </p:blipFill>
            <p:spPr>
              <a:xfrm>
                <a:off x="1319945" y="5157474"/>
                <a:ext cx="73094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DC213710-D083-06D5-CB51-ED2F82837F66}"/>
                  </a:ext>
                </a:extLst>
              </p14:cNvPr>
              <p14:cNvContentPartPr/>
              <p14:nvPr/>
            </p14:nvContentPartPr>
            <p14:xfrm>
              <a:off x="1390801" y="5535536"/>
              <a:ext cx="1432440" cy="29520"/>
            </p14:xfrm>
          </p:contentPart>
        </mc:Choice>
        <mc:Fallback>
          <p:pic>
            <p:nvPicPr>
              <p:cNvPr id="14" name="Ink 13">
                <a:extLst>
                  <a:ext uri="{FF2B5EF4-FFF2-40B4-BE49-F238E27FC236}">
                    <a16:creationId xmlns:a16="http://schemas.microsoft.com/office/drawing/2014/main" id="{DC213710-D083-06D5-CB51-ED2F82837F66}"/>
                  </a:ext>
                </a:extLst>
              </p:cNvPr>
              <p:cNvPicPr/>
              <p:nvPr/>
            </p:nvPicPr>
            <p:blipFill>
              <a:blip r:embed="rId14"/>
              <a:stretch>
                <a:fillRect/>
              </a:stretch>
            </p:blipFill>
            <p:spPr>
              <a:xfrm>
                <a:off x="1337161" y="5427896"/>
                <a:ext cx="15400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EBC5DC14-4130-B622-3785-849C4C01C004}"/>
                  </a:ext>
                </a:extLst>
              </p14:cNvPr>
              <p14:cNvContentPartPr/>
              <p14:nvPr/>
            </p14:nvContentPartPr>
            <p14:xfrm>
              <a:off x="1390801" y="6500498"/>
              <a:ext cx="1799640" cy="51840"/>
            </p14:xfrm>
          </p:contentPart>
        </mc:Choice>
        <mc:Fallback>
          <p:pic>
            <p:nvPicPr>
              <p:cNvPr id="15" name="Ink 14">
                <a:extLst>
                  <a:ext uri="{FF2B5EF4-FFF2-40B4-BE49-F238E27FC236}">
                    <a16:creationId xmlns:a16="http://schemas.microsoft.com/office/drawing/2014/main" id="{EBC5DC14-4130-B622-3785-849C4C01C004}"/>
                  </a:ext>
                </a:extLst>
              </p:cNvPr>
              <p:cNvPicPr/>
              <p:nvPr/>
            </p:nvPicPr>
            <p:blipFill>
              <a:blip r:embed="rId16"/>
              <a:stretch>
                <a:fillRect/>
              </a:stretch>
            </p:blipFill>
            <p:spPr>
              <a:xfrm>
                <a:off x="1336801" y="6392498"/>
                <a:ext cx="1907280" cy="267480"/>
              </a:xfrm>
              <a:prstGeom prst="rect">
                <a:avLst/>
              </a:prstGeom>
            </p:spPr>
          </p:pic>
        </mc:Fallback>
      </mc:AlternateContent>
      <p:pic>
        <p:nvPicPr>
          <p:cNvPr id="16" name="Picture 15">
            <a:extLst>
              <a:ext uri="{FF2B5EF4-FFF2-40B4-BE49-F238E27FC236}">
                <a16:creationId xmlns:a16="http://schemas.microsoft.com/office/drawing/2014/main" id="{8F30FA63-479B-C7AE-A376-83282C83FB70}"/>
              </a:ext>
            </a:extLst>
          </p:cNvPr>
          <p:cNvPicPr>
            <a:picLocks noChangeAspect="1"/>
          </p:cNvPicPr>
          <p:nvPr/>
        </p:nvPicPr>
        <p:blipFill>
          <a:blip r:embed="rId17"/>
          <a:stretch>
            <a:fillRect/>
          </a:stretch>
        </p:blipFill>
        <p:spPr>
          <a:xfrm>
            <a:off x="838200" y="4268796"/>
            <a:ext cx="4253429" cy="952117"/>
          </a:xfrm>
          <a:prstGeom prst="rect">
            <a:avLst/>
          </a:prstGeom>
        </p:spPr>
      </p:pic>
    </p:spTree>
    <p:extLst>
      <p:ext uri="{BB962C8B-B14F-4D97-AF65-F5344CB8AC3E}">
        <p14:creationId xmlns:p14="http://schemas.microsoft.com/office/powerpoint/2010/main" val="50660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normAutofit lnSpcReduction="10000"/>
          </a:bodyPr>
          <a:lstStyle/>
          <a:p>
            <a:r>
              <a:rPr lang="en-US"/>
              <a:t>In increasing order of ambition:</a:t>
            </a:r>
          </a:p>
          <a:p>
            <a:endParaRPr lang="en-US"/>
          </a:p>
          <a:p>
            <a:pPr marL="457200" indent="-457200">
              <a:buFont typeface="Arial" panose="020B0604020202020204" pitchFamily="34" charset="0"/>
              <a:buChar char="•"/>
            </a:pPr>
            <a:r>
              <a:rPr lang="en-US">
                <a:highlight>
                  <a:srgbClr val="FF0000"/>
                </a:highlight>
              </a:rPr>
              <a:t>Explain a puzzle about the </a:t>
            </a:r>
            <a:r>
              <a:rPr lang="en-US" b="1">
                <a:solidFill>
                  <a:srgbClr val="FFC000"/>
                </a:solidFill>
                <a:highlight>
                  <a:srgbClr val="FF0000"/>
                </a:highlight>
              </a:rPr>
              <a:t>intergenerational persistence of inequality</a:t>
            </a:r>
            <a:r>
              <a:rPr lang="en-US">
                <a:highlight>
                  <a:srgbClr val="FF0000"/>
                </a:highlight>
              </a:rPr>
              <a:t>. </a:t>
            </a:r>
          </a:p>
          <a:p>
            <a:pPr marL="1143000" lvl="1" indent="-457200">
              <a:buFont typeface="Courier New" panose="02070309020205020404" pitchFamily="49" charset="0"/>
              <a:buChar char="o"/>
            </a:pPr>
            <a:r>
              <a:rPr lang="en-US"/>
              <a:t>Persistence measured over the long run is </a:t>
            </a:r>
            <a:r>
              <a:rPr lang="en-US" b="1">
                <a:solidFill>
                  <a:schemeClr val="accent2"/>
                </a:solidFill>
              </a:rPr>
              <a:t>much higher</a:t>
            </a:r>
            <a:r>
              <a:rPr lang="en-US"/>
              <a:t> than we would expect from parent-child dyad data.</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highlight>
                  <a:srgbClr val="FF0000"/>
                </a:highlight>
              </a:rPr>
              <a:t>Rethink the </a:t>
            </a:r>
            <a:r>
              <a:rPr lang="en-US" b="1">
                <a:solidFill>
                  <a:schemeClr val="accent4"/>
                </a:solidFill>
                <a:highlight>
                  <a:srgbClr val="FF0000"/>
                </a:highlight>
              </a:rPr>
              <a:t>nature of inequality</a:t>
            </a:r>
            <a:r>
              <a:rPr lang="en-US" b="1">
                <a:solidFill>
                  <a:schemeClr val="accent2"/>
                </a:solidFill>
                <a:highlight>
                  <a:srgbClr val="FF0000"/>
                </a:highlight>
              </a:rPr>
              <a:t> </a:t>
            </a:r>
            <a:r>
              <a:rPr lang="en-US">
                <a:highlight>
                  <a:srgbClr val="FF0000"/>
                </a:highlight>
              </a:rPr>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4725</TotalTime>
  <Words>1550</Words>
  <Application>Microsoft Macintosh PowerPoint</Application>
  <PresentationFormat>Widescreen</PresentationFormat>
  <Paragraphs>129</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Tenorite Display</vt:lpstr>
      <vt:lpstr>Black Theme</vt:lpstr>
      <vt:lpstr>Trading social status for genetics in marriage markets:  Evidence from UK Biobank</vt:lpstr>
      <vt:lpstr>Advert: seeking collaborators</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99</cp:revision>
  <dcterms:created xsi:type="dcterms:W3CDTF">2021-02-11T13:07:50Z</dcterms:created>
  <dcterms:modified xsi:type="dcterms:W3CDTF">2022-10-07T08:22:11Z</dcterms:modified>
</cp:coreProperties>
</file>