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6/25/22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6/25/22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6/25/22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6/25/22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Behavior Genetics Association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830855" y="1399142"/>
            <a:ext cx="10515600" cy="4990641"/>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meritocratic societies, genes affect SES. </a:t>
            </a:r>
          </a:p>
          <a:p>
            <a:pPr marL="457200" indent="-457200">
              <a:buFont typeface="Arial" panose="020B0604020202020204" pitchFamily="34" charset="0"/>
              <a:buChar char="•"/>
            </a:pPr>
            <a:r>
              <a:rPr lang="en-US"/>
              <a:t>Under socio-genetic assortative mating,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US"/>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21505" y="2766218"/>
            <a:ext cx="3697077" cy="1325563"/>
          </a:xfrm>
          <a:solidFill>
            <a:srgbClr val="000000">
              <a:alpha val="80000"/>
            </a:srgbClr>
          </a:solidFill>
        </p:spPr>
        <p:txBody>
          <a:bodyPr/>
          <a:lstStyle/>
          <a:p>
            <a:pPr algn="ctr"/>
            <a:r>
              <a:rPr lang="en-US"/>
              <a:t>Thank you!</a:t>
            </a:r>
          </a:p>
        </p:txBody>
      </p:sp>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3198</TotalTime>
  <Words>1494</Words>
  <Application>Microsoft Macintosh PowerPoint</Application>
  <PresentationFormat>Widescreen</PresentationFormat>
  <Paragraphs>121</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87</cp:revision>
  <dcterms:created xsi:type="dcterms:W3CDTF">2021-02-11T13:07:50Z</dcterms:created>
  <dcterms:modified xsi:type="dcterms:W3CDTF">2022-06-25T15:35:55Z</dcterms:modified>
</cp:coreProperties>
</file>