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89" r:id="rId3"/>
    <p:sldId id="281" r:id="rId4"/>
    <p:sldId id="263" r:id="rId5"/>
    <p:sldId id="296" r:id="rId6"/>
    <p:sldId id="267" r:id="rId7"/>
    <p:sldId id="268" r:id="rId8"/>
    <p:sldId id="285" r:id="rId9"/>
    <p:sldId id="272" r:id="rId10"/>
    <p:sldId id="274" r:id="rId11"/>
    <p:sldId id="298" r:id="rId12"/>
    <p:sldId id="282" r:id="rId13"/>
    <p:sldId id="312" r:id="rId14"/>
    <p:sldId id="310" r:id="rId15"/>
    <p:sldId id="297" r:id="rId16"/>
    <p:sldId id="313" r:id="rId17"/>
    <p:sldId id="30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202E9-EEB8-3F4C-B647-C601F6E5B9FC}" type="doc">
      <dgm:prSet loTypeId="urn:microsoft.com/office/officeart/2005/8/layout/cycle1" loCatId="" qsTypeId="urn:microsoft.com/office/officeart/2005/8/quickstyle/simple1" qsCatId="simple" csTypeId="urn:microsoft.com/office/officeart/2005/8/colors/colorful4" csCatId="colorful" phldr="1"/>
      <dgm:spPr/>
      <dgm:t>
        <a:bodyPr/>
        <a:lstStyle/>
        <a:p>
          <a:endParaRPr lang="en-GB"/>
        </a:p>
      </dgm:t>
    </dgm:pt>
    <dgm:pt modelId="{8AC703CC-670A-0148-96DC-573E2A8080C5}">
      <dgm:prSet phldrT="[Text]"/>
      <dgm:spPr/>
      <dgm:t>
        <a:bodyPr/>
        <a:lstStyle/>
        <a:p>
          <a:r>
            <a:rPr lang="en-GB"/>
            <a:t>Genetics</a:t>
          </a:r>
        </a:p>
      </dgm:t>
    </dgm:pt>
    <dgm:pt modelId="{6B063D2F-9005-1A4E-A7A8-49E8157C8FB2}" type="parTrans" cxnId="{9A6C65AD-7A41-4748-B1DD-A1891AD5972F}">
      <dgm:prSet/>
      <dgm:spPr/>
      <dgm:t>
        <a:bodyPr/>
        <a:lstStyle/>
        <a:p>
          <a:endParaRPr lang="en-GB"/>
        </a:p>
      </dgm:t>
    </dgm:pt>
    <dgm:pt modelId="{ABCE7703-C35E-C849-B01D-4E195B0A46AB}" type="sibTrans" cxnId="{9A6C65AD-7A41-4748-B1DD-A1891AD5972F}">
      <dgm:prSet/>
      <dgm:spPr/>
      <dgm:t>
        <a:bodyPr/>
        <a:lstStyle/>
        <a:p>
          <a:endParaRPr lang="en-GB"/>
        </a:p>
      </dgm:t>
    </dgm:pt>
    <dgm:pt modelId="{6509617D-6DAF-C448-99B5-F92F400615DB}">
      <dgm:prSet phldrT="[Text]"/>
      <dgm:spPr/>
      <dgm:t>
        <a:bodyPr/>
        <a:lstStyle/>
        <a:p>
          <a:r>
            <a:rPr lang="en-GB"/>
            <a:t>Society</a:t>
          </a:r>
        </a:p>
      </dgm:t>
    </dgm:pt>
    <dgm:pt modelId="{9895FEDB-913C-654F-AF33-FB62B98E86DC}" type="parTrans" cxnId="{24CC1DF7-C558-1F45-815D-C435FC047C26}">
      <dgm:prSet/>
      <dgm:spPr/>
      <dgm:t>
        <a:bodyPr/>
        <a:lstStyle/>
        <a:p>
          <a:endParaRPr lang="en-GB"/>
        </a:p>
      </dgm:t>
    </dgm:pt>
    <dgm:pt modelId="{92040770-FB5E-B74D-8C84-81AF3A8CB0EA}" type="sibTrans" cxnId="{24CC1DF7-C558-1F45-815D-C435FC047C26}">
      <dgm:prSet/>
      <dgm:spPr/>
      <dgm:t>
        <a:bodyPr/>
        <a:lstStyle/>
        <a:p>
          <a:endParaRPr lang="en-GB"/>
        </a:p>
      </dgm:t>
    </dgm:pt>
    <dgm:pt modelId="{C3213A5F-469C-D745-9A82-631A7D80A9E9}" type="pres">
      <dgm:prSet presAssocID="{064202E9-EEB8-3F4C-B647-C601F6E5B9FC}" presName="cycle" presStyleCnt="0">
        <dgm:presLayoutVars>
          <dgm:dir/>
          <dgm:resizeHandles val="exact"/>
        </dgm:presLayoutVars>
      </dgm:prSet>
      <dgm:spPr/>
    </dgm:pt>
    <dgm:pt modelId="{AAABD95D-11FF-4444-ADF1-9DB92A3953F1}" type="pres">
      <dgm:prSet presAssocID="{8AC703CC-670A-0148-96DC-573E2A8080C5}" presName="dummy" presStyleCnt="0"/>
      <dgm:spPr/>
    </dgm:pt>
    <dgm:pt modelId="{FAE369A0-546B-5F44-B572-F9DA2B10E04C}" type="pres">
      <dgm:prSet presAssocID="{8AC703CC-670A-0148-96DC-573E2A8080C5}" presName="node" presStyleLbl="revTx" presStyleIdx="0" presStyleCnt="2">
        <dgm:presLayoutVars>
          <dgm:bulletEnabled val="1"/>
        </dgm:presLayoutVars>
      </dgm:prSet>
      <dgm:spPr/>
    </dgm:pt>
    <dgm:pt modelId="{1B4FBE8E-21FE-C641-BFE7-1E41DBE02F4D}" type="pres">
      <dgm:prSet presAssocID="{ABCE7703-C35E-C849-B01D-4E195B0A46AB}" presName="sibTrans" presStyleLbl="node1" presStyleIdx="0" presStyleCnt="2"/>
      <dgm:spPr/>
    </dgm:pt>
    <dgm:pt modelId="{AF38DD2B-4869-E04F-BBD0-7C1FEE918C0F}" type="pres">
      <dgm:prSet presAssocID="{6509617D-6DAF-C448-99B5-F92F400615DB}" presName="dummy" presStyleCnt="0"/>
      <dgm:spPr/>
    </dgm:pt>
    <dgm:pt modelId="{0D7B3773-460F-EC45-A63D-CD79101D9E35}" type="pres">
      <dgm:prSet presAssocID="{6509617D-6DAF-C448-99B5-F92F400615DB}" presName="node" presStyleLbl="revTx" presStyleIdx="1" presStyleCnt="2">
        <dgm:presLayoutVars>
          <dgm:bulletEnabled val="1"/>
        </dgm:presLayoutVars>
      </dgm:prSet>
      <dgm:spPr/>
    </dgm:pt>
    <dgm:pt modelId="{D2CD56B7-1942-4546-BFE9-38575718A3C7}" type="pres">
      <dgm:prSet presAssocID="{92040770-FB5E-B74D-8C84-81AF3A8CB0EA}" presName="sibTrans" presStyleLbl="node1" presStyleIdx="1" presStyleCnt="2"/>
      <dgm:spPr/>
    </dgm:pt>
  </dgm:ptLst>
  <dgm:cxnLst>
    <dgm:cxn modelId="{9B19940D-EABA-4244-8F0D-258035A7DD0B}" type="presOf" srcId="{ABCE7703-C35E-C849-B01D-4E195B0A46AB}" destId="{1B4FBE8E-21FE-C641-BFE7-1E41DBE02F4D}" srcOrd="0" destOrd="0" presId="urn:microsoft.com/office/officeart/2005/8/layout/cycle1"/>
    <dgm:cxn modelId="{9153FE63-1B5E-384D-8698-5B95F316425A}" type="presOf" srcId="{064202E9-EEB8-3F4C-B647-C601F6E5B9FC}" destId="{C3213A5F-469C-D745-9A82-631A7D80A9E9}" srcOrd="0" destOrd="0" presId="urn:microsoft.com/office/officeart/2005/8/layout/cycle1"/>
    <dgm:cxn modelId="{E2F0A888-A091-D54E-ABA4-24FF8F50D76C}" type="presOf" srcId="{8AC703CC-670A-0148-96DC-573E2A8080C5}" destId="{FAE369A0-546B-5F44-B572-F9DA2B10E04C}" srcOrd="0" destOrd="0" presId="urn:microsoft.com/office/officeart/2005/8/layout/cycle1"/>
    <dgm:cxn modelId="{317FBD92-AA91-1746-9C4B-24656CCF8D0B}" type="presOf" srcId="{6509617D-6DAF-C448-99B5-F92F400615DB}" destId="{0D7B3773-460F-EC45-A63D-CD79101D9E35}" srcOrd="0" destOrd="0" presId="urn:microsoft.com/office/officeart/2005/8/layout/cycle1"/>
    <dgm:cxn modelId="{9A6C65AD-7A41-4748-B1DD-A1891AD5972F}" srcId="{064202E9-EEB8-3F4C-B647-C601F6E5B9FC}" destId="{8AC703CC-670A-0148-96DC-573E2A8080C5}" srcOrd="0" destOrd="0" parTransId="{6B063D2F-9005-1A4E-A7A8-49E8157C8FB2}" sibTransId="{ABCE7703-C35E-C849-B01D-4E195B0A46AB}"/>
    <dgm:cxn modelId="{A94F14CD-DAF3-F54A-B2CE-0978AF53D8EB}" type="presOf" srcId="{92040770-FB5E-B74D-8C84-81AF3A8CB0EA}" destId="{D2CD56B7-1942-4546-BFE9-38575718A3C7}" srcOrd="0" destOrd="0" presId="urn:microsoft.com/office/officeart/2005/8/layout/cycle1"/>
    <dgm:cxn modelId="{24CC1DF7-C558-1F45-815D-C435FC047C26}" srcId="{064202E9-EEB8-3F4C-B647-C601F6E5B9FC}" destId="{6509617D-6DAF-C448-99B5-F92F400615DB}" srcOrd="1" destOrd="0" parTransId="{9895FEDB-913C-654F-AF33-FB62B98E86DC}" sibTransId="{92040770-FB5E-B74D-8C84-81AF3A8CB0EA}"/>
    <dgm:cxn modelId="{4F1124C7-56CA-484B-A8A5-B945FDF4DBED}" type="presParOf" srcId="{C3213A5F-469C-D745-9A82-631A7D80A9E9}" destId="{AAABD95D-11FF-4444-ADF1-9DB92A3953F1}" srcOrd="0" destOrd="0" presId="urn:microsoft.com/office/officeart/2005/8/layout/cycle1"/>
    <dgm:cxn modelId="{3B9D1D11-37B5-9B41-B3B9-D6439B72E368}" type="presParOf" srcId="{C3213A5F-469C-D745-9A82-631A7D80A9E9}" destId="{FAE369A0-546B-5F44-B572-F9DA2B10E04C}" srcOrd="1" destOrd="0" presId="urn:microsoft.com/office/officeart/2005/8/layout/cycle1"/>
    <dgm:cxn modelId="{B308D4D1-BD54-724A-9E59-0112D4C5EABD}" type="presParOf" srcId="{C3213A5F-469C-D745-9A82-631A7D80A9E9}" destId="{1B4FBE8E-21FE-C641-BFE7-1E41DBE02F4D}" srcOrd="2" destOrd="0" presId="urn:microsoft.com/office/officeart/2005/8/layout/cycle1"/>
    <dgm:cxn modelId="{4663552C-14FE-F043-B68F-8C73BBCFD4D3}" type="presParOf" srcId="{C3213A5F-469C-D745-9A82-631A7D80A9E9}" destId="{AF38DD2B-4869-E04F-BBD0-7C1FEE918C0F}" srcOrd="3" destOrd="0" presId="urn:microsoft.com/office/officeart/2005/8/layout/cycle1"/>
    <dgm:cxn modelId="{42A340AC-8CBD-2A4C-A120-8E7E2DA1EEB8}" type="presParOf" srcId="{C3213A5F-469C-D745-9A82-631A7D80A9E9}" destId="{0D7B3773-460F-EC45-A63D-CD79101D9E35}" srcOrd="4" destOrd="0" presId="urn:microsoft.com/office/officeart/2005/8/layout/cycle1"/>
    <dgm:cxn modelId="{DA3A5BE1-BC3C-9342-AB43-E04B1E7F2FDE}" type="presParOf" srcId="{C3213A5F-469C-D745-9A82-631A7D80A9E9}" destId="{D2CD56B7-1942-4546-BFE9-38575718A3C7}"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369A0-546B-5F44-B572-F9DA2B10E04C}">
      <dsp:nvSpPr>
        <dsp:cNvPr id="0" name=""/>
        <dsp:cNvSpPr/>
      </dsp:nvSpPr>
      <dsp:spPr>
        <a:xfrm>
          <a:off x="2826088"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Genetics</a:t>
          </a:r>
        </a:p>
      </dsp:txBody>
      <dsp:txXfrm>
        <a:off x="2826088" y="1173583"/>
        <a:ext cx="1728273" cy="1728273"/>
      </dsp:txXfrm>
    </dsp:sp>
    <dsp:sp modelId="{1B4FBE8E-21FE-C641-BFE7-1E41DBE02F4D}">
      <dsp:nvSpPr>
        <dsp:cNvPr id="0" name=""/>
        <dsp:cNvSpPr/>
      </dsp:nvSpPr>
      <dsp:spPr>
        <a:xfrm>
          <a:off x="500023" y="260070"/>
          <a:ext cx="3555299" cy="3555299"/>
        </a:xfrm>
        <a:prstGeom prst="circularArrow">
          <a:avLst>
            <a:gd name="adj1" fmla="val 9479"/>
            <a:gd name="adj2" fmla="val 684626"/>
            <a:gd name="adj3" fmla="val 7852382"/>
            <a:gd name="adj4" fmla="val 2262993"/>
            <a:gd name="adj5" fmla="val 11059"/>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7B3773-460F-EC45-A63D-CD79101D9E35}">
      <dsp:nvSpPr>
        <dsp:cNvPr id="0" name=""/>
        <dsp:cNvSpPr/>
      </dsp:nvSpPr>
      <dsp:spPr>
        <a:xfrm>
          <a:off x="984" y="1173583"/>
          <a:ext cx="1728273" cy="17282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r>
            <a:rPr lang="en-GB" sz="3600" kern="1200"/>
            <a:t>Society</a:t>
          </a:r>
        </a:p>
      </dsp:txBody>
      <dsp:txXfrm>
        <a:off x="984" y="1173583"/>
        <a:ext cx="1728273" cy="1728273"/>
      </dsp:txXfrm>
    </dsp:sp>
    <dsp:sp modelId="{D2CD56B7-1942-4546-BFE9-38575718A3C7}">
      <dsp:nvSpPr>
        <dsp:cNvPr id="0" name=""/>
        <dsp:cNvSpPr/>
      </dsp:nvSpPr>
      <dsp:spPr>
        <a:xfrm>
          <a:off x="500023" y="260070"/>
          <a:ext cx="3555299" cy="3555299"/>
        </a:xfrm>
        <a:prstGeom prst="circularArrow">
          <a:avLst>
            <a:gd name="adj1" fmla="val 9479"/>
            <a:gd name="adj2" fmla="val 684626"/>
            <a:gd name="adj3" fmla="val 18652382"/>
            <a:gd name="adj4" fmla="val 13062993"/>
            <a:gd name="adj5" fmla="val 11059"/>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19.318"/>
    </inkml:context>
    <inkml:brush xml:id="br0">
      <inkml:brushProperty name="width" value="0.35" units="cm"/>
      <inkml:brushProperty name="height" value="0.35" units="cm"/>
    </inkml:brush>
  </inkml:definitions>
  <inkml:trace contextRef="#ctx0" brushRef="#br0">1 0 24575,'64'21'0,"-23"-8"0,7 19 0,-29-14 0,10 6 0,-4-4 0,1 9 0,3-3 0,-8 4 0,9 1 0,-9-1 0,4 0 0,1 7 0,-5-6 0,5 5 0,-7-7 0,-4-5 0,3 4 0,-4-9 0,1 4 0,1-5 0,-6-1 0,7 1 0,-7 0 0,7-1 0,-4 1 0,5 0 0,0 0 0,0-1 0,0 6 0,5-3 0,-3 8 0,4-3 0,-5-1 0,6 5 0,-6-10 0,5 5 0,-7-6 0,6-4 0,-4 3 0,9-2 0,4 10 0,-7-9 0,18 16 0,-10-9 0,8 16 0,-4-10 0,2 14 0,-7-15 0,6 10 0,-5 0 0,0 1 0,0 1 0,-5 2 0,-2-4 0,1 6 0,-5-8 0,12 21 0,-6-16 0,7 18 0,0-9 0,-1 2 0,-6-7 0,-2 3 0,1-10 0,1 6 0,1 0 0,-3-6 0,-6-3 0,-1-6 0,-3 0 0,2 0 0,-7 1 0,7-1 0,-7 0 0,2-5 0,1 4 0,-3-4 0,2 0 0,5 7 0,-8-12 0,7 7 0,-8-9 0,0 1 0,0 0 0,-1-5 0,1 4 0,-1-8 0,1 8 0,-1-8 0,1 7 0,-1-7 0,0 4 0,0-5 0,0 0 0,4 8 0,-3-6 0,7 6 0,-2-8 0,-1 1 0,4-4 0,-4 2 0,5-2 0,-1 0 0,1 3 0,-5-4 0,4 1 0,-8 2 0,4-2 0,-1-1 0,-3 3 0,3-2 0,1 3 0,0 0 0,0 1 0,4 0 0,-4-1 0,10 1 0,-4 0 0,4 1 0,-10-2 0,4 5 0,-4-4 0,5 4 0,-5-5 0,0 1 0,-1-1 0,-3 0 0,8 1 0,-8-1 0,3 1 0,0-5 0,-3 3 0,7-2 0,-7-1 0,3 3 0,-4-2 0,0-1 0,0 3 0,0-2 0,0-1 0,4 3 0,-3-2 0,3 0 0,-4-2 0,0 1 0,4-3 0,-7 6 0,2-30 0,-7 13 0,0-29 0,0 15 0,0-5 0,0 0 0,0-6 0,0 5 0,0-5 0,0 0 0,0 4 0,-4-10 0,3 5 0,-4-7 0,0 1 0,4 0 0,-4-1 0,1 1 0,2 0 0,-2 5 0,4-3 0,0 9 0,0-4 0,0 0 0,0 4 0,0 2 0,0 6 0,0 9 0,0 2 0,0 4 0,0 0 0,-4-4 0,-1-1 0,-3 1 0,-1-5 0,1 4 0,0-1 0,-1-2 0,1 7 0,-1-4 0,1 5 0,0 0 0,0 0 0,0-4 0,0 3 0,-1-8 0,5 8 0,-4-3 0,4 4 0,-1-4 0,-2 2 0,6-6 0,-6 7 0,2-8 0,1 8 0,-4-8 0,7 8 0,-7-3 0,7 4 0,-2 0 0,3-3 0,0 2 0,0-3 0,0 0 0,0 3 0,0-4 0,0 5 0,-4 0 0,0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1.071"/>
    </inkml:context>
    <inkml:brush xml:id="br0">
      <inkml:brushProperty name="width" value="0.35" units="cm"/>
      <inkml:brushProperty name="height" value="0.35" units="cm"/>
    </inkml:brush>
  </inkml:definitions>
  <inkml:trace contextRef="#ctx0" brushRef="#br0">1583 1 24575,'-29'0'0,"-2"0"0,1 0 0,-1 0 0,-16 0 0,14 0 0,-14 0 0,10 0 0,1 0 0,-11 0 0,8 0 0,-4 0 0,3 0 0,3 0 0,-5 0 0,5 0 0,2 0 0,0 0 0,-1 0 0,-6 0 0,5 0 0,-4 0 0,5 0 0,0 0 0,1 0 0,0 0 0,4 4 0,-4-3 0,0 8 0,4-7 0,-9 7 0,3-3 0,-5 0 0,-1 3 0,1-3 0,6 0 0,1 3 0,6-8 0,5 3 0,1-4 0,5 0 0,5 0 0,-3 0 0,3 0 0,0 0 0,1 0 0,4 0 0,0-3 0,-4 2 0,7-6 0,-2 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5.318"/>
    </inkml:context>
    <inkml:brush xml:id="br0">
      <inkml:brushProperty name="width" value="0.35" units="cm"/>
      <inkml:brushProperty name="height" value="0.35" units="cm"/>
    </inkml:brush>
  </inkml:definitions>
  <inkml:trace contextRef="#ctx0" brushRef="#br0">273 2644 24575,'-21'42'0,"-11"-3"0,2 4 0,-2-15 0,-4-1 0,16-10 0,-14-2 0,15-5 0,-4-1 0,10-9 0,4-8 0,6-13 0,3-10 0,0-18 0,0 11 0,0-16 0,0 15 0,0-16 0,0 17 0,4-10 0,2 18 0,-1-5 0,4 11 0,1-10 0,1 3 0,8-6 0,-2-4 0,1 16 0,3-15 0,-1 9 0,0-6 0,1-3 0,-1 9 0,-4-4 0,2 6 0,-3 0 0,0 0 0,4-1 0,-9 6 0,7 2 0,-7 4 0,3 0 0,0 1 0,-3-1 0,6-8 0,-6 7 0,3-7 0,0 12 0,-3-3 0,2 4 0,-3-5 0,0 0 0,4 5 0,-3-4 0,2 7 0,1-6 0,-4 7 0,8-8 0,-8 4 0,8-1 0,-3-3 0,-1 3 0,4-3 0,-7-1 0,7 0 0,-8 5 0,4-4 0,-5 8 0,1-8 0,-5 8 0,4-3 0,-4 4 0,1-4 0,2 3 0,-3-4 0,1 1 0,2 3 0,-3-8 0,5 8 0,-5-7 0,3 7 0,-6-4 0,6 5 0,-6 0 0,6 0 0,-6-4 0,6 3 0,-6-3 0,7-1 0,-4 4 0,5-7 0,-4 2 0,3-3 0,-4-1 0,5 0 0,1-5 0,-1-1 0,0 0 0,1-4 0,-1 9 0,0-3 0,0 4 0,0 0 0,0 0 0,-1 1 0,1-1 0,0 0 0,0 1 0,0-1 0,0 0 0,3 0 0,-2 1 0,3-1 0,-4 5 0,3-4 0,-3 8 0,4-3 0,-5 4 0,0 0 0,0-5 0,0 4 0,0-3 0,0 4 0,0 0 0,0 0 0,0 0 0,0 0 0,4-4 0,-7 4 0,6-4 0,-6 0 0,-1 3 0,4-8 0,-7 4 0,7-5 0,-3 5 0,-1-4 0,4 8 0,-8-4 0,8 1 0,-7 3 0,6 0 0,-2-1 0,3 4 0,0-5 0,-4 3 0,4-5 0,-7 4 0,3-7 0,-1 7 0,-2-8 0,3 4 0,-1-1 0,-2 2 0,7 0 0,-7 3 0,6-4 0,-6 5 0,6 0 0,1 4 0,-3-3 0,6 2 0,-7-3 0,1 0 0,2 0 0,-3 0 0,1 0 0,-2-3 0,1 5 0,0-4 0,4 2 0,1-5 0,-1 0 0,-3 1 0,2-1 0,-2 4 0,3-3 0,1 0 0,-1 3 0,0 0 0,-4 2 0,4 2 0,-30 1 0,16 0 0,-26 4 0,19 0 0,-5 0 0,5 0 0,-4 0 0,-1 0 0,-1 0 0,-4 0 0,0 0 0,4 0 0,-4 0 0,6 0 0,-1 0 0,0 0 0,1 0 0,-1 0 0,0 0 0,5 0 0,-4 4 0,4-3 0,-5 3 0,5-4 0,-4 0 0,4 0 0,-1 4 0,-2-3 0,6 2 0,-6 1 0,7 1 0,-8 3 0,4 1 0,-1-4 0,-2 3 0,7-4 0,-8 5 0,8-5 0,-8 4 0,8-7 0,-3 7 0,0-7 0,3 2 0,-7 1 0,3-3 0,0 6 0,1-6 0,-1 6 0,4-6 0,-3 7 0,0-4 0,2 5 0,-6-5 0,7 3 0,-8-6 0,8 6 0,-3-6 0,-1 3 0,4-4 0,-3 0 0,4 0 0,0 0 0,-3 0 0,2 0 0,-7 0 0,7 0 0,-4 0 0,5 0 0,0 0 0,-3 0 0,2 0 0,-3 0 0,4 0 0,0 0 0,-3 0 0,2 0 0,-3 0 0,4 0 0,0 0 0,-3 0 0,2 0 0,-3 0 0,4 0 0,1 0 0,-5 3 0,3-2 0,-2 6 0,6-2 0,-2 3 0,3 0 0,-4-4 0,0 3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27.390"/>
    </inkml:context>
    <inkml:brush xml:id="br0">
      <inkml:brushProperty name="width" value="0.35" units="cm"/>
      <inkml:brushProperty name="height" value="0.35" units="cm"/>
    </inkml:brush>
  </inkml:definitions>
  <inkml:trace contextRef="#ctx0" brushRef="#br0">1 1 24575,'0'32'0,"0"0"0,0-2 0,0-1 0,0 0 0,0 0 0,0 6 0,0-4 0,0-2 0,4-1 0,-3-4 0,8 6 0,-8-1 0,3 0 0,-4-5 0,5 4 0,-4-4 0,3 0 0,-4-1 0,0-6 0,0 1 0,4 5 0,-3-4 0,4 4 0,-5-6 0,0 1 0,0 0 0,0-1 0,3-3 0,-2 2 0,3-6 0,-4 6 0,0-7 0,0 4 0,0-5 0,3 0 0,-2 7 0,3-5 0,-4 6 0,3-8 0,-2 5 0,3-4 0,-4 3 0,0-4 0,0 0 0,3 3 0,-2-2 0,3 3 0,-1-4 0,-2 0 0,6 0 0,-2 3 0,3-2 0,-4 3 0,4 0 0,-4-3 0,5 8 0,-1-8 0,1 8 0,-1-8 0,0 3 0,0-4 0,-3 0 0,2 0 0,-3 0 0,4 0 0,-3 0 0,-2 0 0,-3 3 0,0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1.428"/>
    </inkml:context>
    <inkml:brush xml:id="br0">
      <inkml:brushProperty name="width" value="0.35" units="cm"/>
      <inkml:brushProperty name="height" value="0.35" units="cm"/>
    </inkml:brush>
  </inkml:definitions>
  <inkml:trace contextRef="#ctx0" brushRef="#br0">1 514 24575,'45'0'0,"-3"0"0,-13 0 0,-5 0 0,4 0 0,2 0 0,13 0 0,8 0 0,-7 0 0,10 0 0,-21 0 0,21 5 0,-10-3 0,14 8 0,-1-4 0,0 6 0,0-1 0,-6 0 0,-2-5 0,-7 4 0,0-4 0,-5-1 0,-2 4 0,-6-7 0,0 6 0,6-7 0,-4 4 0,4-1 0,-6-3 0,6 3 0,-5 1 0,11-4 0,-4 3 0,5 1 0,0-4 0,-5 8 0,3-8 0,-3 8 0,-1-8 0,5 9 0,-4-9 0,-1 8 0,18-4 0,-15 1 0,11 2 0,-15-2 0,0-1 0,-5 4 0,5-8 0,0 8 0,-4-4 0,10 6 0,-11-2 0,5 2 0,-5-6 0,-1 4 0,0-4 0,0 0 0,0 4 0,-5-4 0,4 0 0,-9-1 0,9 1 0,-9-4 0,22 3 0,-14 0 0,10-3 0,-9 8 0,-4-8 0,0 7 0,4-7 0,-9 7 0,4-7 0,-6 3 0,1 0 0,0-3 0,0 3 0,-1-4 0,6 0 0,-4 0 0,4 4 0,0-3 0,-4 3 0,8-4 0,-8 0 0,9 4 0,-9-3 0,9 4 0,-9-2 0,9-2 0,-9 3 0,4 0 0,7 1 0,-9 0 0,10 3 0,-13-7 0,-1 7 0,1-3 0,0 0 0,0 3 0,-5-4 0,4 5 0,-4-1 0,0 1 0,4-4 0,-8 2 0,8-6 0,-4 6 0,0-2 0,0-1 0,-5 4 0,0-4 0,0 0 0,0 4 0,3-4 0,-2 0 0,3 4 0,-4-4 0,0 0 0,0 7 0,0-6 0,0 7 0,0-4 0,0 0 0,0 0 0,0 0 0,0 0 0,0 0 0,0 0 0,0 0 0,0-4 0,0 0 0,3-4 0,-2 0 0,3 0 0,-4 4 0,0 0 0,0 0 0,0 4 0,0-4 0,0 0 0,3 0 0,-2-4 0,3 3 0,-4-2 0,0 3 0,3-1 0,-2 2 0,3 3 0,-4-4 0,0 3 0,0-2 0,0-1 0,0 3 0,0-6 0,3 3 0,-6 3 0,2-2 0,-21-22 0,10 6 0,-14-20 0,14 19 0,-5-1 0,1 0 0,-1-5 0,0-5 0,0 4 0,-1-9 0,-3 9 0,3-8 0,-4 3 0,1-1 0,3-2 0,-3 8 0,3-9 0,-3 9 0,3-4 0,-3 5 0,4 1 0,0-1 0,1 0 0,-1 5 0,0-4 0,1 8 0,-4-8 0,2 4 0,-3-5 0,5 5 0,-1-4 0,1 4 0,-1-5 0,0 5 0,1 1 0,0-4 0,0 1 0,-1-2 0,1 1 0,-5 2 0,3-3 0,-2-1 0,3 0 0,0 1 0,4 3 0,-3-2 0,4 6 0,-5-2 0,5 0 0,0 3 0,1-4 0,2 1 0,-6 3 0,6-3 0,-7-1 0,7 4 0,-7-7 0,7 2 0,-2 1 0,-1-4 0,3 8 0,-7-3 0,7 0 0,-2 3 0,-1-4 0,3 5 0,-2 0 0,-1-4 0,3 3 0,-7-3 0,7-1 0,-6 0 0,6 0 0,-7-4 0,7 8 0,-6-4 0,6 5 0,-6 0 0,2-3 0,1 2 0,-3-2 0,2 3 0,1 0 0,-3 0 0,6 0 0,-3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33.678"/>
    </inkml:context>
    <inkml:brush xml:id="br0">
      <inkml:brushProperty name="width" value="0.35" units="cm"/>
      <inkml:brushProperty name="height" value="0.35" units="cm"/>
    </inkml:brush>
  </inkml:definitions>
  <inkml:trace contextRef="#ctx0" brushRef="#br0">1093 0 24575,'-34'0'0,"4"0"0,12 0 0,-5 0 0,4 4 0,-4 1 0,6 0 0,-1 3 0,0-7 0,5 3 0,-4-4 0,4 0 0,-1 3 0,-2-2 0,2 3 0,1-4 0,-4 0 0,8 0 0,-3 0 0,0 0 0,3 0 0,-4 0 0,5 3 0,0-2 0,-3 6 0,2-6 0,1 6 0,1-2 0,-1 3 0,-1 0 0,-3-4 0,4 3 0,0-6 0,0 6 0,-3-6 0,2 3 0,-7 0 0,7-3 0,-3 3 0,4-1 0,0-2 0,0 6 0,-5-6 0,4 6 0,-3-2 0,4-1 0,0 3 0,-4-6 0,3 6 0,-4-2 0,5-1 0,-4 4 0,3-7 0,-3 6 0,-1-6 0,4 6 0,-3-6 0,0 3 0,3-4 0,-8 0 0,8 3 0,-8-2 0,8 3 0,-3-4 0,4 0 0,-4 3 0,2-2 0,-2 3 0,0 0 0,3-3 0,-4 3 0,5 0 0,0-3 0,0 6 0,-3-6 0,2 6 0,-3-6 0,4 2 0,1-3 0,-5 4 0,3 0 0,-2 1 0,3-2 0,0 1 0,-4-3 0,7 6 0,-10-3 0,10 4 0,-6 0 0,3 0 0,0 0 0,0-3 0,0 2 0,0-3 0,0 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48.926"/>
    </inkml:context>
    <inkml:brush xml:id="br0">
      <inkml:brushProperty name="width" value="0.1" units="cm"/>
      <inkml:brushProperty name="height" value="0.1" units="cm"/>
    </inkml:brush>
  </inkml:definitions>
  <inkml:trace contextRef="#ctx0" brushRef="#br0">0 1 24575,'0'31'0,"4"-9"0,0-6 0,1-8 0,-2 0 0,1-4 0,-3 3 0,6-2 0,-3 3 0,4 0 0,0-4 0,0 3 0,0-2 0,5-1 0,-4 3 0,7-6 0,-6 6 0,2-6 0,0 3 0,-3-4 0,4 0 0,-5 0 0,0 0 0,-4 3 0,3-2 0,-6 6 0,6-2 0,-3 3 0,1 0 0,-2 0 0,1-4 0,0 3 0,1-2 0,2-1 0,-3 3 0,4-2 0,0 3 0,0 0 0,0-4 0,0 3 0,0-2 0,0 3 0,0 0 0,0 0 0,0 0 0,0 0 0,0 0 0,0 0 0,0 0 0,0 0 0,0 0 0,0 0 0,0 0 0,0 0 0,0 0 0,0 0 0,0 0 0,0-1 0,1 6 0,-1-4 0,-3 8 0,2-4 0,-2 0 0,3 4 0,1-4 0,0 5 0,-1-5 0,1 9 0,0-7 0,0 8 0,0-6 0,0 1 0,0 0 0,0-1 0,-1-3 0,1 2 0,-1-7 0,0 12 0,-3-11 0,2 6 0,-6-9 0,2 1 0,1 0 0,-3 0 0,6-3 0,-6 2 0,6-3 0,-3 4 0,1 0 0,2 0 0,-3 0 0,1 0 0,2-3 0,-3 2 0,4-3 0,0 4 0,0 0 0,0 0 0,0 0 0,0 0 0,0 0 0,0 0 0,0-3 0,0 2 0,0-3 0,0 4 0,0 0 0,0 0 0,0 0 0,0 0 0,0 0 0,0 0 0,0 0 0,0 0 0,0 0 0,0 0 0,0-3 0,0 2 0,0-3 0,-3 4 0,2-3 0,-3 2 0,1-3 0,2 1 0,-3 2 0,4-3 0,-3 4 0,2-3 0,-3 2 0,4-3 0,0 4 0,0-3 0,-4 2 0,4-6 0,-8-1 0,4-5 0,-4-3 0,0 0 0,0 0 0,0 0 0,0 0 0,0-4 0,0 3 0,0-3 0,0 4 0,0 0 0,0-5 0,0 4 0,0-7 0,0 7 0,0-8 0,0 8 0,0-8 0,0 4 0,0-1 0,0-2 0,0 7 0,0-4 0,0 5 0,0-4 0,0 3 0,-4-3 0,4 4 0,-4-5 0,0 4 0,4-3 0,-8 4 0,8 0 0,-4 0 0,1 4 0,2-4 0,-6 8 0,6-8 0,-6 8 0,6-8 0,-6 4 0,6-4 0,-6 0 0,6 0 0,-3 0 0,1 4 0,2-3 0,-3 2 0,4-3 0,0 0 0,-3 4 0,2-3 0,-3 2 0,4-3 0,0 0 0,0 0 0,0 7 0,0 9 0,0 2 0,0 5 0,0-7 0,0 4 0,0 2 0,0-1 0,0 4 0,0-4 0,0 5 0,0 0 0,0-1 0,0-3 0,0 2 0,0-7 0,0 8 0,0-8 0,0 3 0,0-4 0,0 5 0,0-4 0,0 3 0,0 0 0,0-2 0,0 6 0,0-7 0,0 4 0,0-1 0,0-3 0,0 3 0,0-4 0,0 5 0,0-4 0,0 3 0,0-4 0,0 0 0,0 0 0,4-4 0,-3 3 0,2-2 0,1-1 0,-3 3 0,6-6 0,-3 3 0,1-1 0,2 2 0,-3-1 0,1 3 0,2-6 0,-6 6 0,6-2 0,-7 3 0,8 0 0,-8 0 0,8 0 0,-4 0 0,0 0 0,4-4 0,-4 3 0,0-2 0,4 3 0,-4 0 0,4-4 0,-4 3 0,0-9 0,-4-3 0,0-4 0,0-2 0,-4 6 0,4-2 0,-8 6 0,4-2 0,0-1 0,-4 3 0,4-2 0,0-1 0,-4 3 0,4-2 0,-4 3 0,0-4 0,0 3 0,0-2 0,0 3 0,0 0 0,0 0 0,0 0 0,0 0 0,0 0 0,0 0 0,0 0 0,0 0 0,0 0 0,0 0 0,0 0 0,0 0 0,0-4 0,0 3 0,0-2 0,0 3 0,0 0 0,0-4 0,0 3 0,0-2 0,0 3 0,0 0 0,0 0 0,0 0 0,0 0 0,0-4 0,0 3 0,0-2 0,0-1 0,0 3 0,0-2 0,0 3 0,0 0 0,0 0 0,0 0 0,0 0 0,0 0 0,4-4 0,-3 3 0,2-2 0,-3 3 0,0-4 0,0 3 0,0-2 0,0-1 0,0 3 0,0-2 0,0 3 0,4-4 0,-3 3 0,2-2 0,-3 3 0,0 0 0,0 0 0,0 0 0,0 0 0,0 0 0,0 0 0,0-4 0,0 3 0,0-2 0,4-1 0,-3 3 0,6-2 0,-3 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7:58.860"/>
    </inkml:context>
    <inkml:brush xml:id="br0">
      <inkml:brushProperty name="width" value="0.1" units="cm"/>
      <inkml:brushProperty name="height" value="0.1" units="cm"/>
    </inkml:brush>
  </inkml:definitions>
  <inkml:trace contextRef="#ctx0" brushRef="#br0">0 79 24575,'23'0'0,"-4"0"0,4 0 0,-10 0 0,0 4 0,-1-3 0,1 2 0,1 1 0,2-3 0,-7 2 0,4-3 0,-1 0 0,-3 0 0,3 0 0,-4 0 0,0 4 0,0-3 0,5 2 0,-4-3 0,7 0 0,3 0 0,0 0 0,4 0 0,-1 0 0,2 0 0,0 4 0,-1-3 0,-5 3 0,0 0 0,-5-3 0,-1 3 0,-4-4 0,4 3 0,-3-2 0,-1 6 0,-1-6 0,-3 6 0,4-6 0,0 6 0,0-6 0,0 6 0,0-6 0,0 3 0,5 0 0,-4-3 0,3 3 0,-4-1 0,0-2 0,0 3 0,0-4 0,0 0 0,0 0 0,0 0 0,0 0 0,4 0 0,2 4 0,-1-3 0,4 3 0,-8-1 0,7-2 0,-7 3 0,4-4 0,-5 0 0,0 0 0,0 3 0,4-2 0,-3 3 0,3-4 0,1 0 0,-4 0 0,8 4 0,-8-4 0,7 4 0,-7 0 0,8 1 0,-8-1 0,3 4 0,-4-7 0,0 6 0,0-6 0,0 2 0,0 1 0,0-3 0,0 2 0,0-3 0,0 4 0,0-3 0,0 2 0,0 1 0,0-3 0,0 6 0,0-6 0,0 6 0,0-3 0,4 1 0,1 2 0,0-6 0,-1 7 0,-4-7 0,0 2 0,0-3 0,0 0 0,-4 4 0,3-3 0,-2 2 0,3-3 0,0 0 0,0 0 0,4 4 0,-3-3 0,4 3 0,-5-1 0,0-2 0,0 3 0,0-1 0,0-2 0,0 3 0,-4-1 0,3-2 0,-2 3 0,3-4 0,-1 0 0,1 0 0,0 0 0,0 0 0,0 0 0,0 0 0,0 0 0,0 0 0,0 0 0,0 0 0,-7 0 0,-2-7 0,-7 1 0,4-5 0,-3-1 0,6 3 0,-7-8 0,3 8 0,-4-8 0,1 4 0,-1-5 0,1 5 0,-1-4 0,0 4 0,0-5 0,1 5 0,3-4 0,-2 8 0,6-3 0,-6 4 0,6 0 0,-6-5 0,6 4 0,-3-3 0,0 4 0,0 0 0,-1 0 0,-2 0 0,6 0 0,-6 0 0,3 3 0,-1-2 0,-2 6 0,6-6 0,-6 6 0,6 1 0,-2 5 0,3 3 0,0 0 0,0 0 0,3 0 0,-2 0 0,6-4 0,-6 3 0,3-2 0,-4 3 0,3 0 0,-2 0 0,3 0 0,-1 0 0,-2 0 0,6 0 0,-6 0 0,3 0 0,-1 0 0,-2 0 0,6 0 0,-6 0 0,6 0 0,-6 0 0,3 0 0,-1-4 0,-2 3 0,3-2 0,-4 3 0,3 0 0,-2 0 0,3 0 0,-4 0 0,0 0 0,0 0 0,0 0 0,3 0 0,-2 0 0,6 0 0,-6 0 0,6 0 0,-6 0 0,6 0 0,-6 0 0,6 0 0,-6 0 0,6-4 0,-6 3 0,6-2 0,-2-1 0,-1 3 0,3-2 0,-2 3 0,-1 0 0,3-4 0,-2 0 0,3-4 0,0 0 0,0 3 0,-4 2 0,3 3 0,-2 0 0,3 0 0,0 0 0,-4 0 0,3-4 0,-2 0 0,-4-4 0,-6-4 0,-4 3 0,-2-2 0,3 3 0,0 0 0,0 0 0,0 0 0,0 0 0,0 0 0,0 0 0,0 0 0,0 0 0,0 0 0,0 0 0,0 0 0,0 0 0,0 0 0,0 0 0,0 0 0,0 0 0,0 0 0,0 0 0,0 0 0,0 0 0,0 0 0,0 0 0,0 0 0,3 3 0,-2-2 0,3 3 0,-1-1 0,-2-2 0,6 6 0,-6-6 0,3 6 0,-4-6 0,3 6 0,-2-2 0,6 3 0,-6-4 0,6 3 0,-6-6 0,3 6 0,-4-6 0,0 3 0,3-1 0,-2-2 0,3 6 0,-4-6 0,3 6 0,-2-6 0,3 3 0,-4-4 0,3 3 0,-2-2 0,3 3 0,-4-4 0,0 0 0,3 3 0,-6-2 0,9 6 0,-9-2 0,6 3 0,1-4 0,0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07.136"/>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17.933"/>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18:28.592"/>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5"/>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7"/>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8"/>
    </inkml:context>
    <inkml:brush xml:id="br0">
      <inkml:brushProperty name="width" value="0.1" units="cm"/>
      <inkml:brushProperty name="height" value="0.1" units="cm"/>
    </inkml:brush>
  </inkml:definitions>
  <inkml:trace contextRef="#ctx0" brushRef="#br0">0 228 24575,'13'0'0,"-2"0"0,2 0 0,-4 0 0,3 0 0,0 0 0,2 0 0,3 0 0,1 0 0,5 0 0,-4 0 0,4 0 0,0 0 0,-4 0 0,8 0 0,-8 0 0,9 0 0,-9 4 0,9-3 0,-9 7 0,4-7 0,0 7 0,-4-7 0,3 4 0,-4-5 0,5 4 0,-4-3 0,4 3 0,-6-4 0,9 0 0,-6 0 0,5 0 0,-7 0 0,-5 0 0,4 0 0,-4 0 0,1 0 0,2 4 0,-7-3 0,12 7 0,-11-3 0,5-1 0,-2 4 0,-4-4 0,7 1 0,-6 2 0,6-6 0,-7 6 0,4-2 0,-5-1 0,0 3 0,4-6 0,-3 3 0,3-1 0,-4-2 0,5 7 0,-4-7 0,3 6 0,0-6 0,2 7 0,3-3 0,1 3 0,-5 1 0,4 0 0,-8-5 0,8 4 0,-8-7 0,7 7 0,-6-7 0,2 6 0,0-6 0,-3 6 0,4-6 0,-1 3 0,-3-1 0,3-2 0,-4 3 0,4-1 0,-3-2 0,2 3 0,-3-1 0,0-2 0,0 3 0,0-1 0,0-2 0,4 6 0,-3-6 0,2 3 0,-3-4 0,0 0 0,0 0 0,0 0 0,-3 3 0,2-2 0,-3 3 0,4-4 0,-7 0 0,-2-7 0,-7 1 0,0-5 0,4 3 0,-3 0 0,2 0 0,-3 0 0,0 0 0,0 0 0,0 0 0,4 0 0,-3 0 0,2 0 0,-3 0 0,4 0 0,-3 0 0,6 0 0,-6 3 0,6-2 0,-6 3 0,2-4 0,1 0 0,-4-4 0,4 2 0,-1-2 0,-3 0 0,4 3 0,-4-4 0,-1 1 0,1 3 0,-1-8 0,5 8 0,-4-3 0,4 4 0,-4 0 0,0 0 0,3 0 0,-2 4 0,6-3 0,-6 2 0,6-3 0,-2 0 0,-1 4 0,3-3 0,-2 2 0,3-3 0,0 0 0,0 0 0,0 0 0,0 0 0,0 0 0,0 0 0,-4-4 0,3 3 0,-3-4 0,4 5 0,0 0 0,0 0 0,0 8 0,0 8 0,0 1 0,0 6 0,0-7 0,0 0 0,0 0 0,0 0 0,0 5 0,0-4 0,0 3 0,0-4 0,0 0 0,0 4 0,0-2 0,0 2 0,0-4 0,0 0 0,0 0 0,0 0 0,0 0 0,0 0 0,0 0 0,0 0 0,4 0 0,-4 0 0,4 0 0,0 0 0,-4 0 0,4 0 0,-4 0 0,4-4 0,-4 3 0,4-2 0,-4 3 0,4-4 0,-4 3 0,4-2 0,0-1 0,-4 3 0,4-2 0,0-1 0,0 0 0,0-1 0,4-2 0,-8 6 0,8-2 0,-4 3 0,4 0 0,-4 0 0,4 0 0,-4-4 0,0 3 0,3-2 0,-6 3 0,3 0 0,-1-4 0,-2 3 0,6-6 0,-6 6 0,3-2 0,-4 3 0,0 0 0,0 0 0,0 0 0,-4-4 0,0 0 0,-4-4 0,-4 0 0,3 0 0,-4 0 0,5 3 0,0 2 0,0 3 0,0 0 0,0-4 0,4 3 0,-3-2 0,6 3 0,-6-4 0,6 3 0,-6-6 0,2 3 0,-3-4 0,0 0 0,4 3 0,-3-2 0,2 6 0,-3-2 0,4 3 0,-3-4 0,6 3 0,-6-2 0,6 3 0,-6-4 0,6 3 0,-3-2 0,1-1 0,2 3 0,-3-2 0,1 3 0,2 0 0,-3 0 0,1-4 0,2 3 0,-3-2 0,1-1 0,-2 3 0,1-3 0,-3 1 0,6 2 0,-6-6 0,6 6 0,-6-3 0,6 4 0,-6-3 0,6 2 0,-6-6 0,6 2 0,-3-3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59"/>
    </inkml:context>
    <inkml:brush xml:id="br0">
      <inkml:brushProperty name="width" value="0.1" units="cm"/>
      <inkml:brushProperty name="height" value="0.1" units="cm"/>
    </inkml:brush>
  </inkml:definitions>
  <inkml:trace contextRef="#ctx0" brushRef="#br0">447 100 24575,'0'13'0,"0"-2"0,0-3 0,-4 0 0,3 0 0,-6 0 0,6 0 0,-6-3 0,6 2 0,-6-6 0,6 6 0,-2-3 0,-1 4 0,3 0 0,-6 0 0,6 0 0,-2 0 0,3 0 0,0 0 0,0 0 0,0 0 0,0 0 0,-4-3 0,3 2 0,-2-3 0,3 4 0,-4 0 0,3 0 0,-2 0 0,3 0 0,0 0 0,-4-3 0,3 2 0,-6-6 0,6 6 0,-6-3 0,3 4 0,-1 0 0,-2 0 0,3 0 0,-1 0 0,-2-3 0,3 2 0,-4-3 0,3 4 0,-2-3 0,6 2 0,-6-6 0,6 6 0,-6-3 0,6 4 0,-6-3 0,3 2 0,-4-3 0,0 4 0,0 0 0,3 0 0,-2 0 0,6 0 0,-6-3 0,6 2 0,-6-3 0,6 4 0,-6-3 0,6 2 0,-2-3 0,-1 4 0,3 0 0,-6 0 0,3 0 0,-4 0 0,3 0 0,-2 0 0,6 0 0,-6 0 0,6 0 0,-6 0 0,6 0 0,-2 0 0,-1-4 0,3 4 0,-6-4 0,6 4 0,-6-4 0,6 4 0,-6-8 0,6 8 0,-6-4 0,3 4 0,-1 0 0,-2-4 0,6 4 0,-6-4 0,6 4 0,-6 0 0,6 0 0,-6 0 0,6 0 0,-6 0 0,3-4 0,-8 0 0,3-4 0,-4 0 0,5 0 0,0 0 0,0 0 0,0 0 0,4-4 0,4 0 0,4-4 0,8-4 0,-3 4 0,2-4 0,-3 4 0,-3 0 0,2 4 0,-3-4 0,1 4 0,2-4 0,-6 0 0,6 0 0,-6 0 0,6 4 0,-3-4 0,1 4 0,2-4 0,-6 0 0,6 0 0,-6 0 0,6 0 0,-6 0 0,6 0 0,-3 0 0,1 0 0,2-4 0,-6 3 0,7-4 0,-4 5 0,4 0 0,0 0 0,0 0 0,0 0 0,0 0 0,0 0 0,0 4 0,-4-3 0,4 2 0,-4 1 0,4 0 0,0 1 0,0-2 0,0 1 0,-4-3 0,3 2 0,-2 1 0,3-7 0,0 6 0,-4-7 0,3 4 0,-6 0 0,6 0 0,-6 0 0,6 0 0,-2 4 0,-1-3 0,3 2 0,-2-3 0,-1 0 0,3 0 0,-6 0 0,3 1 0,-1 2 0,-2-2 0,3 3 0,-1-4 0,-2 0 0,3 0 0,-4 0 0,3 0 0,-2 0 0,3 0 0,-1 0 0,-2 0 0,3 0 0,-1 0 0,-2 0 0,3 0 0,-1 3 0,-2-2 0,3 3 0,-4-4 0,0 0 0,3 3 0,2 2 0,3 3 0,0 0 0,-4-4 0,0 0 0,-4-4 0,0 0 0,0 0 0,0 0 0,0 0 0,0 0 0,0 0 0,0 0 0,0-5 0,0 4 0,0-3 0,0 4 0,0 0 0,0 0 0,0 0 0,0 0 0,0 0 0,-4 4 0,0 0 0,-4 4 0,0 0 0,0 0 0,0 0 0,0 0 0,0 0 0,0 0 0,0 0 0,0 0 0,0 0 0,0 0 0,0 0 0,0 0 0,0 0 0,0 0 0,0 0 0,0 0 0,0 0 0,0 0 0,0 0 0,0 0 0,0 0 0,0 0 0,0 0 0,0 0 0,0 0 0,0 0 0,0 0 0,4 4 0,-4-4 0,4 8 0,-4-8 0,4 8 0,-4-8 0,8 8 0,-8-8 0,8 8 0,-8-8 0,4 4 0,0 0 0,-4-4 0,8 8 0,-8-8 0,4 8 0,-4-8 0,0 8 0,0-8 0,0 4 0,0-1 0,0-2 0,0 3 0,4-1 0,-3-2 0,6 6 0,-6-6 0,6 6 0,-6-6 0,2 3 0,1-1 0,-3-2 0,6 6 0,-6-6 0,2 3 0,-3-4 0,7 0 0,14 0 0,-3-4 0,14 3 0,-10-2 0,3-1 0,1 3 0,-5-3 0,4 4 0,-8 0 0,3 0 0,-4 0 0,5 0 0,-4 0 0,3 0 0,-4 0 0,0 0 0,0 0 0,4 0 0,-3 0 0,4 0 0,-5 0 0,0 0 0,0 0 0,0 0 0,0 0 0,0 0 0,0 0 0,0 0 0,0 0 0,0 0 0,0 0 0,0 0 0,0 0 0,0 0 0,0 0 0,0 0 0,0 0 0,0 0 0,0 0 0,0 0 0,0-3 0,0 2 0,-4-6 0,3 2 0,-2 1 0,3 0 0,0 4 0,0 0 0,-4-3 0,0-2 0,-4-3 0,0 7 0,0 9 0,0 2 0,0 5 0,3-7 0,-2 0 0,3 4 0,-1-3 0,-2 4 0,6-5 0,-6 0 0,6 0 0,-6 0 0,6-4 0,-2 0 0,3-4 0,0 0 0,0 0 0,0 3 0,0-2 0,0 6 0,0-2 0,-4 3 0,-1 0 0,-3 0 0,0 0 0,0 0 0,0 0 0,0 0 0,4-4 0,-3 3 0,2-2 0,1 3 0,-3 0 0,6 0 0,-6 0 0,2 0 0,-3 0 0,0 0 0,0 0 0,4 0 0,-3 0 0,6 3 0,-6-2 0,2 3 0,-3-4 0,4 0 0,-3 0 0,2 0 0,1 0 0,-3 0 0,2 0 0,-3 0 0,0 0 0,0 0 0,4 0 0,-3 0 0,2 0 0,-3 0 0,0 0 0,0 0 0,0 0 0,0-8 0,0-8 0,0-2 0,0-10 0,0 10 0,-3-2 0,2 4 0,-3 0 0,4-4 0,0 3 0,0-4 0,-3 1 0,2-1 0,-3-1 0,0-2 0,3 2 0,-3 1 0,4 1 0,-4-1 0,3 4 0,-3-3 0,0 4 0,3 0 0,-2 0 0,3 0 0,-4 0 0,3 0 0,-6 0 0,6 0 0,-2 0 0,3 0 0,-4 0 0,3 0 0,-2 0 0,3 0 0,-4 0 0,3 0 0,-6 4 0,6-4 0,-2 4 0,3-4 0,0 0 0,0 0 0,0 0 0,0 0 0,0 0 0,0 0 0,0 0 0,0 0 0,0 0 0,0 0 0,0 0 0,0 0 0,0 0 0,0 0 0,0 0 0,0 7 0,0 9 0,0 2 0,0 5 0,0-7 0,0 0 0,0 0 0,0-4 0,0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6-24T16:20:31.660"/>
    </inkml:context>
    <inkml:brush xml:id="br0">
      <inkml:brushProperty name="width" value="0.1" units="cm"/>
      <inkml:brushProperty name="height" value="0.1" units="cm"/>
    </inkml:brush>
  </inkml:definitions>
  <inkml:trace contextRef="#ctx0" brushRef="#br0">1 1 24575,'12'0'0,"0"3"0,-8 2 0,8 3 0,-7 0 0,7 0 0,1 1 0,0-1 0,1 1 0,2 3 0,-2-2 0,-1 2 0,4 1 0,-8-4 0,7 8 0,-7-8 0,4 3 0,-5 0 0,4-2 0,-2 2 0,2-3 0,-4-1 0,0 0 0,4 3 0,-3-2 0,2 3 0,-3-4 0,0 0 0,0 0 0,0 0 0,-3 0 0,2 0 0,-6 0 0,6 0 0,-3 0 0,1 0 0,2 0 0,-6 0 0,6 0 0,-3 0 0,4 0 0,0 0 0,-3 0 0,2 3 0,-3-6 0,1 6 0,-2-6 0,1-1 0,-3 3 0,6-2 0,-3 3 0,1 0 0,2 0 0,-3 0 0,1 0 0,2 0 0,-6-1 0,6 1 0,-7 0 0,8 0 0,-4 0 0,0 0 0,4 0 0,-8 0 0,8 0 0,-4 0 0,0 0 0,4 0 0,-4 0 0,0 0 0,4 0 0,-4 0 0,4 5 0,-3-4 0,3 7 0,-4-6 0,5 2 0,-1 0 0,0-3 0,-3 4 0,2-1 0,-2-3 0,0 3 0,2-4 0,-6 0 0,6 0 0,-6 0 0,6 0 0,-6 0 0,6-3 0,-6 2 0,6-6 0,-6 6 0,6-6 0,-6 6 0,6-3 0,-3 1 0,1 2 0,2-3 0,-3 4 0,4 0 0,0 0 0,-3 0 0,2-3 0,-3 2 0,1-3 0,2 1 0,-3 2 0,1-3 0,2 1 0,-3 2 0,4-3 0,0 4 0,-3 0 0,2-3 0,-6 2 0,6-6 0,-6 6 0,6-6 0,-3 6 0,4-3 0,0 4 0,0 0 0,0-3 0,0 2 0,0-3 0,-3 4 0,2-4 0,-3 4 0,1-4 0,2 0 0,-3 4 0,4-8 0,-3 8 0,2-4 0,-3 0 0,1 4 0,2-4 0,-3 0 0,4 4 0,0-8 0,-3 8 0,2-8 0,-6 0 0,-1-4 0,-1-4 0,-3 0 0,4 0 0,0 0 0,-3 0 0,2 0 0,-3 0 0,1 0 0,2 0 0,-3 0 0,1 0 0,2 0 0,-3 0 0,1 0 0,2 0 0,-3 0 0,4 0 0,0-4 0,0 3 0,0-4 0,0 5 0,0 0 0,0 0 0,0 0 0,0 0 0,-3 0 0,2 0 0,-3 0 0,4 0 0,0 0 0,-3 0 0,2 0 0,-3 0 0,4 0 0,0 0 0,-3 0 0,2 0 0,-3 0 0,4 0 0,0 0 0,-3 0 0,2 1 0,-3-1 0,1 3 0,2-2 0,-3 3 0,4-4 0,0 0 0,-3 0 0,2 0 0,-3 0 0,4 0 0,0 0 0,0 0 0,0 0 0,0 0 0,0 0 0,0 0 0,0 0 0,0 0 0,0 0 0,0 0 0,0 0 0,0 0 0,0 0 0,0 0 0,0 0 0,0 0 0,0 0 0,0 0 0,0 0 0,0 0 0,0 0 0,-3 3 0,2-2 0,-3 10 0,4 1 0,0 5 0,0 7 0,0-7 0,0 3 0,0 1 0,0-4 0,0 7 0,0-7 0,0 8 0,0-8 0,0 3 0,0-4 0,0 0 0,0 0 0,0 0 0,0 0 0,0 0 0,0 0 0,0 0 0,4 0 0,-3 0 0,2 0 0,1 0 0,-3 0 0,2 0 0,-3 0 0,0 0 0,0 0 0,0 0 0,0 0 0,0 0 0,4 0 0,-3 0 0,2 0 0,-3 0 0,0 0 0,0 0 0,4 0 0,-3 0 0,2 0 0,-3 0 0,0 0 0,4-3 0,-3 2 0,2-3 0,1 4 0,-3 0 0,6-3 0,-3 2 0,4-6 0,-3 6 0,2-6 0,-6 6 0,6-6 0,-6 6 0,6-6 0,-6 6 0,2-3 0,-3 4 0,0 0 0,-3-3 0,-2-2 0,-3-6 0,0 2 0,0-3 0,0 4 0,0 0 0,4-3 0,-3 2 0,2-3 0,-3 4 0,0 0 0,0 0 0,0 0 0,0 0 0,0 0 0,0 0 0,0 0 0,0 0 0,0 0 0,0 0 0,0 0 0,0 0 0,0 0 0,0 0 0,0 0 0,0 0 0,0 0 0,0 0 0,0 0 0,0 4 0,0-3 0,0 6 0,0-6 0,0 6 0,0-6 0,4 6 0,-3-6 0,2 6 0,-3-3 0,0 1 0,4 2 0,-3-6 0,2 6 0,-3-6 0,4 6 0,-3-6 0,2 6 0,1-3 0,-3 1 0,2-2 0,-3-3 0,0 0 0,0 0 0,0 0 0,0 0 0,0 0 0,0 0 0,0 0 0,0 0 0,0 0 0,0 0 0,0 0 0,0 0 0,0 0 0,0 0 0,0 0 0,1 0 0,-1 0 0,0 0 0,0 0 0,0 0 0,0 0 0,0 0 0,0 0 0,0 0 0,0 0 0,0 0 0,0 0 0,0 0 0,0 0 0,0 0 0,0 0 0,0 0 0,7 0 0,9 0 0,1 0 0,7 0 0,-8 0 0,0 0 0,0 0 0,0 0 0,0 0 0,0 0 0,0 0 0,0 0 0,0 0 0,0 0 0,0 0 0,0 0 0,-1 0 0,1 0 0,0 0 0,0 0 0,0 0 0,0 0 0,0 0 0,0 0 0,0 0 0,0 0 0,0 0 0,0 0 0,0 0 0,0 0 0,0 0 0,0 0 0,0 0 0,0 0 0,0 0 0,0 0 0,0 0 0,0 0 0,0 0 0,0 0 0,0 0 0,0 0 0,0 0 0,0 0 0,0 0 0,0 0 0,0 0 0,0 0 0,0 0 0,0 0 0,0 0 0,0 0 0,0 0 0,0 0 0,0 0 0,0 0 0,0 0 0,0 0 0,0 0 0,0 0 0,0 0 0,0 0 0,0 0 0,0 0 0,0 0 0,-3 4 0,-2-3 0,-3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6/25/22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14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6/25/22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6/25/22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6/25/22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6/25/22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6/25/22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6/25/22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customXml" Target="../ink/ink21.xml"/><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customXml" Target="../ink/ink24.xml"/><Relationship Id="rId5" Type="http://schemas.openxmlformats.org/officeDocument/2006/relationships/image" Target="../media/image240.png"/><Relationship Id="rId10" Type="http://schemas.openxmlformats.org/officeDocument/2006/relationships/image" Target="../media/image27.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13" Type="http://schemas.openxmlformats.org/officeDocument/2006/relationships/customXml" Target="../ink/ink28.xml"/><Relationship Id="rId12" Type="http://schemas.openxmlformats.org/officeDocument/2006/relationships/image" Target="../media/image29.png"/><Relationship Id="rId17" Type="http://schemas.openxmlformats.org/officeDocument/2006/relationships/image" Target="../media/image32.png"/><Relationship Id="rId2" Type="http://schemas.openxmlformats.org/officeDocument/2006/relationships/customXml" Target="../ink/ink25.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customXml" Target="../ink/ink27.xml"/><Relationship Id="rId5" Type="http://schemas.openxmlformats.org/officeDocument/2006/relationships/image" Target="../media/image240.png"/><Relationship Id="rId15" Type="http://schemas.openxmlformats.org/officeDocument/2006/relationships/customXml" Target="../ink/ink29.xml"/><Relationship Id="rId10" Type="http://schemas.openxmlformats.org/officeDocument/2006/relationships/image" Target="../media/image13.png"/><Relationship Id="rId9" Type="http://schemas.openxmlformats.org/officeDocument/2006/relationships/image" Target="../media/image26.png"/><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customXml" Target="../ink/ink34.xml"/><Relationship Id="rId3" Type="http://schemas.openxmlformats.org/officeDocument/2006/relationships/customXml" Target="../ink/ink30.xml"/><Relationship Id="rId7" Type="http://schemas.openxmlformats.org/officeDocument/2006/relationships/image" Target="../media/image35.png"/><Relationship Id="rId12" Type="http://schemas.openxmlformats.org/officeDocument/2006/relationships/image" Target="../media/image30.png"/><Relationship Id="rId2" Type="http://schemas.openxmlformats.org/officeDocument/2006/relationships/slide" Target="slide16.xml"/><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customXml" Target="../ink/ink33.xml"/><Relationship Id="rId5" Type="http://schemas.openxmlformats.org/officeDocument/2006/relationships/image" Target="../media/image34.png"/><Relationship Id="rId15" Type="http://schemas.openxmlformats.org/officeDocument/2006/relationships/image" Target="../media/image33.png"/><Relationship Id="rId10" Type="http://schemas.openxmlformats.org/officeDocument/2006/relationships/image" Target="../media/image29.png"/><Relationship Id="rId9" Type="http://schemas.openxmlformats.org/officeDocument/2006/relationships/customXml" Target="../ink/ink32.xml"/><Relationship Id="rId1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2.png"/><Relationship Id="rId18" Type="http://schemas.openxmlformats.org/officeDocument/2006/relationships/customXml" Target="../ink/ink10.xml"/><Relationship Id="rId26" Type="http://schemas.openxmlformats.org/officeDocument/2006/relationships/image" Target="../media/image19.png"/><Relationship Id="rId3" Type="http://schemas.openxmlformats.org/officeDocument/2006/relationships/image" Target="../media/image14.png"/><Relationship Id="rId21" Type="http://schemas.openxmlformats.org/officeDocument/2006/relationships/customXml" Target="../ink/ink13.xml"/><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5.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1.png"/><Relationship Id="rId24" Type="http://schemas.openxmlformats.org/officeDocument/2006/relationships/image" Target="../media/image18.png"/><Relationship Id="rId32" Type="http://schemas.openxmlformats.org/officeDocument/2006/relationships/image" Target="../media/image22.png"/><Relationship Id="rId5" Type="http://schemas.openxmlformats.org/officeDocument/2006/relationships/image" Target="../media/image15.png"/><Relationship Id="rId15" Type="http://schemas.openxmlformats.org/officeDocument/2006/relationships/customXml" Target="../ink/ink7.xml"/><Relationship Id="rId23" Type="http://schemas.openxmlformats.org/officeDocument/2006/relationships/customXml" Target="../ink/ink14.xml"/><Relationship Id="rId28" Type="http://schemas.openxmlformats.org/officeDocument/2006/relationships/image" Target="../media/image20.png"/><Relationship Id="rId10" Type="http://schemas.openxmlformats.org/officeDocument/2006/relationships/customXml" Target="../ink/ink5.xml"/><Relationship Id="rId19" Type="http://schemas.openxmlformats.org/officeDocument/2006/relationships/customXml" Target="../ink/ink11.xml"/><Relationship Id="rId31" Type="http://schemas.openxmlformats.org/officeDocument/2006/relationships/customXml" Target="../ink/ink18.xml"/><Relationship Id="rId4" Type="http://schemas.openxmlformats.org/officeDocument/2006/relationships/customXml" Target="../ink/ink2.xml"/><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6.xml"/><Relationship Id="rId30"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220.png"/><Relationship Id="rId4" Type="http://schemas.openxmlformats.org/officeDocument/2006/relationships/customXml" Target="../ink/ink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t>
            </a:r>
            <a:r>
              <a:rPr lang="en-US" sz="2000" i="1">
                <a:solidFill>
                  <a:schemeClr val="tx2"/>
                </a:solidFill>
              </a:rPr>
              <a:t>Amsterdam UMC</a:t>
            </a:r>
            <a:br>
              <a:rPr lang="en-US" i="1"/>
            </a:br>
            <a:r>
              <a:rPr lang="en-US"/>
              <a:t>Oana Borcan </a:t>
            </a:r>
            <a:r>
              <a:rPr lang="en-US" sz="2000" i="1">
                <a:solidFill>
                  <a:schemeClr val="tx2"/>
                </a:solidFill>
              </a:rPr>
              <a:t>University of East Anglia</a:t>
            </a:r>
            <a:br>
              <a:rPr lang="en-US" i="1"/>
            </a:br>
            <a:r>
              <a:rPr lang="en-US"/>
              <a:t>Pierre Chiappori </a:t>
            </a:r>
            <a:r>
              <a:rPr lang="en-US" sz="2000" i="1">
                <a:solidFill>
                  <a:schemeClr val="tx2"/>
                </a:solidFill>
              </a:rPr>
              <a:t>Columbia</a:t>
            </a:r>
            <a:br>
              <a:rPr lang="en-US"/>
            </a:br>
            <a:r>
              <a:rPr lang="en-US"/>
              <a:t>David Hugh-Jones </a:t>
            </a:r>
            <a:r>
              <a:rPr lang="en-US" sz="2000" i="1">
                <a:solidFill>
                  <a:schemeClr val="tx2"/>
                </a:solidFill>
              </a:rPr>
              <a:t>University of East Anglia</a:t>
            </a:r>
            <a:endParaRPr lang="en-US" i="1"/>
          </a:p>
          <a:p>
            <a:endParaRPr lang="en-US"/>
          </a:p>
          <a:p>
            <a:pPr algn="l"/>
            <a:r>
              <a:rPr lang="en-US"/>
              <a:t>Behavior Genetics Association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2"/>
          <a:stretch>
            <a:fillRect/>
          </a:stretch>
        </p:blipFill>
        <p:spPr>
          <a:xfrm>
            <a:off x="146872" y="4967602"/>
            <a:ext cx="1382655" cy="1549879"/>
          </a:xfrm>
          <a:prstGeom prst="rect">
            <a:avLst/>
          </a:prstGeom>
          <a:solidFill>
            <a:schemeClr val="tx1"/>
          </a:solidFill>
          <a:ln w="19050">
            <a:noFill/>
          </a:ln>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pic>
        <p:nvPicPr>
          <p:cNvPr id="14" name="Picture 13">
            <a:extLst>
              <a:ext uri="{FF2B5EF4-FFF2-40B4-BE49-F238E27FC236}">
                <a16:creationId xmlns:a16="http://schemas.microsoft.com/office/drawing/2014/main" id="{64FC53EC-6C2E-3997-98C6-226767FB4239}"/>
              </a:ext>
            </a:extLst>
          </p:cNvPr>
          <p:cNvPicPr>
            <a:picLocks noChangeAspect="1"/>
          </p:cNvPicPr>
          <p:nvPr/>
        </p:nvPicPr>
        <p:blipFill>
          <a:blip r:embed="rId10"/>
          <a:stretch>
            <a:fillRect/>
          </a:stretch>
        </p:blipFill>
        <p:spPr>
          <a:xfrm>
            <a:off x="1731074" y="359240"/>
            <a:ext cx="9442725" cy="6133635"/>
          </a:xfrm>
          <a:prstGeom prst="roundRect">
            <a:avLst>
              <a:gd name="adj" fmla="val 1921"/>
            </a:avLst>
          </a:prstGeom>
          <a:solidFill>
            <a:srgbClr val="FFFFFF">
              <a:shade val="85000"/>
            </a:srgbClr>
          </a:solidFill>
          <a:ln>
            <a:noFill/>
          </a:ln>
          <a:effectLst/>
        </p:spPr>
      </p:pic>
      <p:sp>
        <p:nvSpPr>
          <p:cNvPr id="9" name="Rounded Rectangle 8">
            <a:extLst>
              <a:ext uri="{FF2B5EF4-FFF2-40B4-BE49-F238E27FC236}">
                <a16:creationId xmlns:a16="http://schemas.microsoft.com/office/drawing/2014/main" id="{2193E54E-E068-89A2-133D-F11E1FEDCB87}"/>
              </a:ext>
            </a:extLst>
          </p:cNvPr>
          <p:cNvSpPr/>
          <p:nvPr/>
        </p:nvSpPr>
        <p:spPr>
          <a:xfrm>
            <a:off x="1996068" y="1059366"/>
            <a:ext cx="8909825" cy="1293541"/>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3CC77E07-7F14-1F1D-49DD-849F0610F22F}"/>
                  </a:ext>
                </a:extLst>
              </p14:cNvPr>
              <p14:cNvContentPartPr/>
              <p14:nvPr/>
            </p14:nvContentPartPr>
            <p14:xfrm>
              <a:off x="511490" y="5181375"/>
              <a:ext cx="516960" cy="212040"/>
            </p14:xfrm>
          </p:contentPart>
        </mc:Choice>
        <mc:Fallback xmlns="">
          <p:pic>
            <p:nvPicPr>
              <p:cNvPr id="3" name="Ink 2">
                <a:extLst>
                  <a:ext uri="{FF2B5EF4-FFF2-40B4-BE49-F238E27FC236}">
                    <a16:creationId xmlns:a16="http://schemas.microsoft.com/office/drawing/2014/main" id="{3CC77E07-7F14-1F1D-49DD-849F0610F22F}"/>
                  </a:ext>
                </a:extLst>
              </p:cNvPr>
              <p:cNvPicPr/>
              <p:nvPr/>
            </p:nvPicPr>
            <p:blipFill>
              <a:blip r:embed="rId12"/>
              <a:stretch>
                <a:fillRect/>
              </a:stretch>
            </p:blipFill>
            <p:spPr>
              <a:xfrm>
                <a:off x="493490" y="5163375"/>
                <a:ext cx="552600" cy="247680"/>
              </a:xfrm>
              <a:prstGeom prst="rect">
                <a:avLst/>
              </a:prstGeom>
            </p:spPr>
          </p:pic>
        </mc:Fallback>
      </mc:AlternateContent>
      <p:sp>
        <p:nvSpPr>
          <p:cNvPr id="10" name="TextBox 9">
            <a:extLst>
              <a:ext uri="{FF2B5EF4-FFF2-40B4-BE49-F238E27FC236}">
                <a16:creationId xmlns:a16="http://schemas.microsoft.com/office/drawing/2014/main" id="{6C4BE7E5-9A8B-983C-164D-336C3D1F93EC}"/>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BCF658F1-DC6F-9A56-7DFD-126C79206242}"/>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spTree>
    <p:extLst>
      <p:ext uri="{BB962C8B-B14F-4D97-AF65-F5344CB8AC3E}">
        <p14:creationId xmlns:p14="http://schemas.microsoft.com/office/powerpoint/2010/main" val="428067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364731" y="2619451"/>
            <a:ext cx="465043" cy="256874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833521" y="1859787"/>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409152" y="1626349"/>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77F0D760-68AC-D54C-AA54-00CDF177EE91}"/>
              </a:ext>
            </a:extLst>
          </p:cNvPr>
          <p:cNvSpPr txBox="1"/>
          <p:nvPr/>
        </p:nvSpPr>
        <p:spPr>
          <a:xfrm>
            <a:off x="1094295" y="3423707"/>
            <a:ext cx="1354675" cy="646331"/>
          </a:xfrm>
          <a:prstGeom prst="rect">
            <a:avLst/>
          </a:prstGeom>
          <a:noFill/>
        </p:spPr>
        <p:txBody>
          <a:bodyPr wrap="square" rtlCol="0">
            <a:spAutoFit/>
          </a:bodyPr>
          <a:lstStyle/>
          <a:p>
            <a:r>
              <a:rPr lang="en-US"/>
              <a:t>Non-SES mediators </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pic>
        <p:nvPicPr>
          <p:cNvPr id="12" name="Content Placeholder 5">
            <a:extLst>
              <a:ext uri="{FF2B5EF4-FFF2-40B4-BE49-F238E27FC236}">
                <a16:creationId xmlns:a16="http://schemas.microsoft.com/office/drawing/2014/main" id="{6D35ED7C-F6EF-8DC3-4178-AB112D6E4093}"/>
              </a:ext>
            </a:extLst>
          </p:cNvPr>
          <p:cNvPicPr>
            <a:picLocks noChangeAspect="1"/>
          </p:cNvPicPr>
          <p:nvPr/>
        </p:nvPicPr>
        <p:blipFill>
          <a:blip r:embed="rId10"/>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EED01BC6-4ECE-1C05-0B5D-F0B070CEF948}"/>
                  </a:ext>
                </a:extLst>
              </p14:cNvPr>
              <p14:cNvContentPartPr/>
              <p14:nvPr/>
            </p14:nvContentPartPr>
            <p14:xfrm>
              <a:off x="519050" y="5144295"/>
              <a:ext cx="485280" cy="261000"/>
            </p14:xfrm>
          </p:contentPart>
        </mc:Choice>
        <mc:Fallback xmlns="">
          <p:pic>
            <p:nvPicPr>
              <p:cNvPr id="2" name="Ink 1">
                <a:extLst>
                  <a:ext uri="{FF2B5EF4-FFF2-40B4-BE49-F238E27FC236}">
                    <a16:creationId xmlns:a16="http://schemas.microsoft.com/office/drawing/2014/main" id="{EED01BC6-4ECE-1C05-0B5D-F0B070CEF948}"/>
                  </a:ext>
                </a:extLst>
              </p:cNvPr>
              <p:cNvPicPr/>
              <p:nvPr/>
            </p:nvPicPr>
            <p:blipFill>
              <a:blip r:embed="rId12"/>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77D18873-D6E4-9D61-5A64-AB9DCB8390D3}"/>
                  </a:ext>
                </a:extLst>
              </p14:cNvPr>
              <p14:cNvContentPartPr/>
              <p14:nvPr/>
            </p14:nvContentPartPr>
            <p14:xfrm>
              <a:off x="976970" y="5637495"/>
              <a:ext cx="231840" cy="283680"/>
            </p14:xfrm>
          </p:contentPart>
        </mc:Choice>
        <mc:Fallback xmlns="">
          <p:pic>
            <p:nvPicPr>
              <p:cNvPr id="4" name="Ink 3">
                <a:extLst>
                  <a:ext uri="{FF2B5EF4-FFF2-40B4-BE49-F238E27FC236}">
                    <a16:creationId xmlns:a16="http://schemas.microsoft.com/office/drawing/2014/main" id="{77D18873-D6E4-9D61-5A64-AB9DCB8390D3}"/>
                  </a:ext>
                </a:extLst>
              </p:cNvPr>
              <p:cNvPicPr/>
              <p:nvPr/>
            </p:nvPicPr>
            <p:blipFill>
              <a:blip r:embed="rId14"/>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7" name="Ink 6">
                <a:extLst>
                  <a:ext uri="{FF2B5EF4-FFF2-40B4-BE49-F238E27FC236}">
                    <a16:creationId xmlns:a16="http://schemas.microsoft.com/office/drawing/2014/main" id="{91D5C07F-F526-251C-3121-FE1CEC596246}"/>
                  </a:ext>
                </a:extLst>
              </p14:cNvPr>
              <p14:cNvContentPartPr/>
              <p14:nvPr/>
            </p14:nvContentPartPr>
            <p14:xfrm>
              <a:off x="353450" y="5598255"/>
              <a:ext cx="340560" cy="385560"/>
            </p14:xfrm>
          </p:contentPart>
        </mc:Choice>
        <mc:Fallback xmlns="">
          <p:pic>
            <p:nvPicPr>
              <p:cNvPr id="7" name="Ink 6">
                <a:extLst>
                  <a:ext uri="{FF2B5EF4-FFF2-40B4-BE49-F238E27FC236}">
                    <a16:creationId xmlns:a16="http://schemas.microsoft.com/office/drawing/2014/main" id="{91D5C07F-F526-251C-3121-FE1CEC596246}"/>
                  </a:ext>
                </a:extLst>
              </p:cNvPr>
              <p:cNvPicPr/>
              <p:nvPr/>
            </p:nvPicPr>
            <p:blipFill>
              <a:blip r:embed="rId16"/>
              <a:stretch>
                <a:fillRect/>
              </a:stretch>
            </p:blipFill>
            <p:spPr>
              <a:xfrm>
                <a:off x="335810" y="5580615"/>
                <a:ext cx="376200" cy="421200"/>
              </a:xfrm>
              <a:prstGeom prst="rect">
                <a:avLst/>
              </a:prstGeom>
            </p:spPr>
          </p:pic>
        </mc:Fallback>
      </mc:AlternateContent>
      <p:sp>
        <p:nvSpPr>
          <p:cNvPr id="10" name="TextBox 9">
            <a:extLst>
              <a:ext uri="{FF2B5EF4-FFF2-40B4-BE49-F238E27FC236}">
                <a16:creationId xmlns:a16="http://schemas.microsoft.com/office/drawing/2014/main" id="{9FA244A4-D9E1-614D-C125-14491983BCD6}"/>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9" name="TextBox 18">
            <a:extLst>
              <a:ext uri="{FF2B5EF4-FFF2-40B4-BE49-F238E27FC236}">
                <a16:creationId xmlns:a16="http://schemas.microsoft.com/office/drawing/2014/main" id="{77E50025-EF33-88B0-F389-A5DF03B0D405}"/>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20" name="TextBox 19">
            <a:extLst>
              <a:ext uri="{FF2B5EF4-FFF2-40B4-BE49-F238E27FC236}">
                <a16:creationId xmlns:a16="http://schemas.microsoft.com/office/drawing/2014/main" id="{9F6FD884-4691-9EC7-378C-50405F7E0978}"/>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11" name="Picture 10">
            <a:extLst>
              <a:ext uri="{FF2B5EF4-FFF2-40B4-BE49-F238E27FC236}">
                <a16:creationId xmlns:a16="http://schemas.microsoft.com/office/drawing/2014/main" id="{762AF2D2-D13C-BDC8-959E-FE374AAA6080}"/>
              </a:ext>
            </a:extLst>
          </p:cNvPr>
          <p:cNvPicPr>
            <a:picLocks noChangeAspect="1"/>
          </p:cNvPicPr>
          <p:nvPr/>
        </p:nvPicPr>
        <p:blipFill>
          <a:blip r:embed="rId17"/>
          <a:stretch>
            <a:fillRect/>
          </a:stretch>
        </p:blipFill>
        <p:spPr>
          <a:xfrm>
            <a:off x="2949998" y="0"/>
            <a:ext cx="8888552" cy="9688122"/>
          </a:xfrm>
          <a:prstGeom prst="roundRect">
            <a:avLst>
              <a:gd name="adj" fmla="val 1921"/>
            </a:avLst>
          </a:prstGeom>
          <a:solidFill>
            <a:srgbClr val="FFFFFF">
              <a:shade val="85000"/>
            </a:srgbClr>
          </a:solidFill>
          <a:ln>
            <a:noFill/>
          </a:ln>
          <a:effectLst/>
        </p:spPr>
      </p:pic>
      <p:sp>
        <p:nvSpPr>
          <p:cNvPr id="14" name="Rounded Rectangle 13">
            <a:extLst>
              <a:ext uri="{FF2B5EF4-FFF2-40B4-BE49-F238E27FC236}">
                <a16:creationId xmlns:a16="http://schemas.microsoft.com/office/drawing/2014/main" id="{D6915A36-74A9-CB83-3B63-E8AD78DF7379}"/>
              </a:ext>
            </a:extLst>
          </p:cNvPr>
          <p:cNvSpPr/>
          <p:nvPr/>
        </p:nvSpPr>
        <p:spPr>
          <a:xfrm>
            <a:off x="3182546" y="638979"/>
            <a:ext cx="8423455" cy="181256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6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2" action="ppaction://hlinksldjump"/>
              </a:rPr>
              <a:t>Robustness</a:t>
            </a:r>
            <a:endParaRPr lang="en-US"/>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1FF6E46-9707-7124-C0B4-ADEE53109CBB}"/>
                  </a:ext>
                </a:extLst>
              </p14:cNvPr>
              <p14:cNvContentPartPr/>
              <p14:nvPr/>
            </p14:nvContentPartPr>
            <p14:xfrm>
              <a:off x="324841" y="5683298"/>
              <a:ext cx="812880" cy="723600"/>
            </p14:xfrm>
          </p:contentPart>
        </mc:Choice>
        <mc:Fallback xmlns="">
          <p:pic>
            <p:nvPicPr>
              <p:cNvPr id="7" name="Ink 6">
                <a:extLst>
                  <a:ext uri="{FF2B5EF4-FFF2-40B4-BE49-F238E27FC236}">
                    <a16:creationId xmlns:a16="http://schemas.microsoft.com/office/drawing/2014/main" id="{E1FF6E46-9707-7124-C0B4-ADEE53109CBB}"/>
                  </a:ext>
                </a:extLst>
              </p:cNvPr>
              <p:cNvPicPr/>
              <p:nvPr/>
            </p:nvPicPr>
            <p:blipFill>
              <a:blip r:embed="rId5"/>
              <a:stretch>
                <a:fillRect/>
              </a:stretch>
            </p:blipFill>
            <p:spPr>
              <a:xfrm>
                <a:off x="261841" y="562029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2FDBE748-5432-1C91-95C1-11A7BF6473BA}"/>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2FDBE748-5432-1C91-95C1-11A7BF6473BA}"/>
                  </a:ext>
                </a:extLst>
              </p:cNvPr>
              <p:cNvPicPr/>
              <p:nvPr/>
            </p:nvPicPr>
            <p:blipFill>
              <a:blip r:embed="rId7"/>
              <a:stretch>
                <a:fillRect/>
              </a:stretch>
            </p:blipFill>
            <p:spPr>
              <a:xfrm>
                <a:off x="770338" y="6357578"/>
                <a:ext cx="250205" cy="128880"/>
              </a:xfrm>
              <a:prstGeom prst="rect">
                <a:avLst/>
              </a:prstGeom>
            </p:spPr>
          </p:pic>
        </mc:Fallback>
      </mc:AlternateContent>
      <p:pic>
        <p:nvPicPr>
          <p:cNvPr id="9" name="Content Placeholder 5">
            <a:extLst>
              <a:ext uri="{FF2B5EF4-FFF2-40B4-BE49-F238E27FC236}">
                <a16:creationId xmlns:a16="http://schemas.microsoft.com/office/drawing/2014/main" id="{B09A0D93-C8DD-FBC9-E06B-C003923BD73B}"/>
              </a:ext>
            </a:extLst>
          </p:cNvPr>
          <p:cNvPicPr>
            <a:picLocks noChangeAspect="1"/>
          </p:cNvPicPr>
          <p:nvPr/>
        </p:nvPicPr>
        <p:blipFill>
          <a:blip r:embed="rId8"/>
          <a:stretch>
            <a:fillRect/>
          </a:stretch>
        </p:blipFill>
        <p:spPr>
          <a:xfrm>
            <a:off x="146872" y="4967602"/>
            <a:ext cx="1382655" cy="1549879"/>
          </a:xfrm>
          <a:prstGeom prst="rect">
            <a:avLst/>
          </a:prstGeom>
          <a:solidFill>
            <a:schemeClr val="tx1"/>
          </a:solidFill>
          <a:ln>
            <a:noFill/>
          </a:ln>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D072041-F038-6368-8DC6-EABC628141F1}"/>
                  </a:ext>
                </a:extLst>
              </p14:cNvPr>
              <p14:cNvContentPartPr/>
              <p14:nvPr/>
            </p14:nvContentPartPr>
            <p14:xfrm>
              <a:off x="519050" y="5144295"/>
              <a:ext cx="485280" cy="261000"/>
            </p14:xfrm>
          </p:contentPart>
        </mc:Choice>
        <mc:Fallback xmlns="">
          <p:pic>
            <p:nvPicPr>
              <p:cNvPr id="10" name="Ink 9">
                <a:extLst>
                  <a:ext uri="{FF2B5EF4-FFF2-40B4-BE49-F238E27FC236}">
                    <a16:creationId xmlns:a16="http://schemas.microsoft.com/office/drawing/2014/main" id="{BD072041-F038-6368-8DC6-EABC628141F1}"/>
                  </a:ext>
                </a:extLst>
              </p:cNvPr>
              <p:cNvPicPr/>
              <p:nvPr/>
            </p:nvPicPr>
            <p:blipFill>
              <a:blip r:embed="rId10"/>
              <a:stretch>
                <a:fillRect/>
              </a:stretch>
            </p:blipFill>
            <p:spPr>
              <a:xfrm>
                <a:off x="501050" y="5126655"/>
                <a:ext cx="52092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AD06283-EA05-F732-2881-67912A7627D4}"/>
                  </a:ext>
                </a:extLst>
              </p14:cNvPr>
              <p14:cNvContentPartPr/>
              <p14:nvPr/>
            </p14:nvContentPartPr>
            <p14:xfrm>
              <a:off x="976970" y="5637495"/>
              <a:ext cx="231840" cy="283680"/>
            </p14:xfrm>
          </p:contentPart>
        </mc:Choice>
        <mc:Fallback xmlns="">
          <p:pic>
            <p:nvPicPr>
              <p:cNvPr id="11" name="Ink 10">
                <a:extLst>
                  <a:ext uri="{FF2B5EF4-FFF2-40B4-BE49-F238E27FC236}">
                    <a16:creationId xmlns:a16="http://schemas.microsoft.com/office/drawing/2014/main" id="{0AD06283-EA05-F732-2881-67912A7627D4}"/>
                  </a:ext>
                </a:extLst>
              </p:cNvPr>
              <p:cNvPicPr/>
              <p:nvPr/>
            </p:nvPicPr>
            <p:blipFill>
              <a:blip r:embed="rId12"/>
              <a:stretch>
                <a:fillRect/>
              </a:stretch>
            </p:blipFill>
            <p:spPr>
              <a:xfrm>
                <a:off x="959330" y="5619855"/>
                <a:ext cx="26748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3312FDDA-F3E4-129E-3C82-045571CDB59F}"/>
                  </a:ext>
                </a:extLst>
              </p14:cNvPr>
              <p14:cNvContentPartPr/>
              <p14:nvPr/>
            </p14:nvContentPartPr>
            <p14:xfrm>
              <a:off x="353450" y="5598255"/>
              <a:ext cx="340560" cy="385560"/>
            </p14:xfrm>
          </p:contentPart>
        </mc:Choice>
        <mc:Fallback xmlns="">
          <p:pic>
            <p:nvPicPr>
              <p:cNvPr id="12" name="Ink 11">
                <a:extLst>
                  <a:ext uri="{FF2B5EF4-FFF2-40B4-BE49-F238E27FC236}">
                    <a16:creationId xmlns:a16="http://schemas.microsoft.com/office/drawing/2014/main" id="{3312FDDA-F3E4-129E-3C82-045571CDB59F}"/>
                  </a:ext>
                </a:extLst>
              </p:cNvPr>
              <p:cNvPicPr/>
              <p:nvPr/>
            </p:nvPicPr>
            <p:blipFill>
              <a:blip r:embed="rId14"/>
              <a:stretch>
                <a:fillRect/>
              </a:stretch>
            </p:blipFill>
            <p:spPr>
              <a:xfrm>
                <a:off x="335810" y="5580615"/>
                <a:ext cx="376200" cy="421200"/>
              </a:xfrm>
              <a:prstGeom prst="rect">
                <a:avLst/>
              </a:prstGeom>
            </p:spPr>
          </p:pic>
        </mc:Fallback>
      </mc:AlternateContent>
      <p:sp>
        <p:nvSpPr>
          <p:cNvPr id="13" name="TextBox 12">
            <a:extLst>
              <a:ext uri="{FF2B5EF4-FFF2-40B4-BE49-F238E27FC236}">
                <a16:creationId xmlns:a16="http://schemas.microsoft.com/office/drawing/2014/main" id="{CD112F60-B02C-F488-5AED-871E5EA08862}"/>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4" name="TextBox 13">
            <a:extLst>
              <a:ext uri="{FF2B5EF4-FFF2-40B4-BE49-F238E27FC236}">
                <a16:creationId xmlns:a16="http://schemas.microsoft.com/office/drawing/2014/main" id="{3FA953D8-8D94-F472-3C8B-C2AC695B6E8F}"/>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
        <p:nvSpPr>
          <p:cNvPr id="15" name="TextBox 14">
            <a:extLst>
              <a:ext uri="{FF2B5EF4-FFF2-40B4-BE49-F238E27FC236}">
                <a16:creationId xmlns:a16="http://schemas.microsoft.com/office/drawing/2014/main" id="{64044B4D-2359-35A2-E7AF-B30CFA546D0D}"/>
              </a:ext>
            </a:extLst>
          </p:cNvPr>
          <p:cNvSpPr txBox="1"/>
          <p:nvPr/>
        </p:nvSpPr>
        <p:spPr>
          <a:xfrm>
            <a:off x="1018201" y="5310207"/>
            <a:ext cx="540655" cy="276999"/>
          </a:xfrm>
          <a:prstGeom prst="rect">
            <a:avLst/>
          </a:prstGeom>
          <a:noFill/>
        </p:spPr>
        <p:txBody>
          <a:bodyPr wrap="square" rtlCol="0">
            <a:spAutoFit/>
          </a:bodyPr>
          <a:lstStyle/>
          <a:p>
            <a:r>
              <a:rPr lang="en-US" sz="1200"/>
              <a:t>PSEA</a:t>
            </a:r>
          </a:p>
        </p:txBody>
      </p:sp>
      <p:pic>
        <p:nvPicPr>
          <p:cNvPr id="2" name="Picture 1">
            <a:extLst>
              <a:ext uri="{FF2B5EF4-FFF2-40B4-BE49-F238E27FC236}">
                <a16:creationId xmlns:a16="http://schemas.microsoft.com/office/drawing/2014/main" id="{6DF50029-6607-4BC6-63D6-8D57AB59DBC6}"/>
              </a:ext>
            </a:extLst>
          </p:cNvPr>
          <p:cNvPicPr>
            <a:picLocks noChangeAspect="1"/>
          </p:cNvPicPr>
          <p:nvPr/>
        </p:nvPicPr>
        <p:blipFill>
          <a:blip r:embed="rId15"/>
          <a:stretch>
            <a:fillRect/>
          </a:stretch>
        </p:blipFill>
        <p:spPr>
          <a:xfrm>
            <a:off x="2076450" y="1478433"/>
            <a:ext cx="8445500" cy="3187700"/>
          </a:xfrm>
          <a:prstGeom prst="roundRect">
            <a:avLst>
              <a:gd name="adj" fmla="val 1921"/>
            </a:avLst>
          </a:prstGeom>
          <a:solidFill>
            <a:srgbClr val="FFFFFF">
              <a:shade val="85000"/>
            </a:srgbClr>
          </a:solidFill>
          <a:ln>
            <a:noFill/>
          </a:ln>
          <a:effectLst/>
        </p:spPr>
      </p:pic>
    </p:spTree>
    <p:extLst>
      <p:ext uri="{BB962C8B-B14F-4D97-AF65-F5344CB8AC3E}">
        <p14:creationId xmlns:p14="http://schemas.microsoft.com/office/powerpoint/2010/main" val="7799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a:xfrm>
            <a:off x="733080" y="243939"/>
            <a:ext cx="10515600" cy="1325563"/>
          </a:xfrm>
        </p:spPr>
        <p:txBody>
          <a:bodyPr/>
          <a:lstStyle/>
          <a:p>
            <a:r>
              <a:rPr lang="en-US"/>
              <a:t>Socio-Genetic Assortative Mating</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627961" y="1270880"/>
            <a:ext cx="10725839" cy="5221995"/>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transmission of SES over generations.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modern meritocracies,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pPr marL="457200" indent="-457200">
              <a:buFont typeface="Arial" panose="020B0604020202020204" pitchFamily="34" charset="0"/>
              <a:buChar char="•"/>
            </a:pPr>
            <a:r>
              <a:rPr lang="en-US"/>
              <a:t>SGAM plus differential reproduction could induce differences in e.g. appearance between groups.</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across generations,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The size of the g</a:t>
            </a:r>
            <a:r>
              <a:rPr lang="en-GB"/>
              <a:t>enes-SES</a:t>
            </a:r>
            <a:r>
              <a:rPr lang="en-US"/>
              <a:t> gradient is affected by socio-economic institutions</a:t>
            </a:r>
            <a:r>
              <a:rPr lang="el-GR"/>
              <a:t>.</a:t>
            </a:r>
            <a:endParaRPr lang="en-GB"/>
          </a:p>
        </p:txBody>
      </p:sp>
    </p:spTree>
    <p:extLst>
      <p:ext uri="{BB962C8B-B14F-4D97-AF65-F5344CB8AC3E}">
        <p14:creationId xmlns:p14="http://schemas.microsoft.com/office/powerpoint/2010/main" val="95630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611527" y="5544755"/>
            <a:ext cx="4438939" cy="913263"/>
          </a:xfrm>
          <a:prstGeom prst="round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enorite Display" pitchFamily="2" charset="0"/>
                <a:cs typeface="Broadway" panose="020F0502020204030204" pitchFamily="34" charset="0"/>
              </a:rPr>
              <a:t>“Part of </a:t>
            </a:r>
            <a:r>
              <a:rPr lang="en-GB" sz="2800">
                <a:latin typeface="Tenorite Display" pitchFamily="2" charset="0"/>
                <a:cs typeface="Broadway" panose="020F0502020204030204" pitchFamily="34" charset="0"/>
              </a:rPr>
              <a:t>the beauty of me is that I am very rich.”</a:t>
            </a:r>
          </a:p>
          <a:p>
            <a:endParaRPr lang="en-US" sz="2800">
              <a:latin typeface="Tenorite Display" pitchFamily="2" charset="0"/>
              <a:cs typeface="Broadway" panose="020F0502020204030204" pitchFamily="34" charset="0"/>
            </a:endParaRPr>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53161" y="652765"/>
            <a:ext cx="3697077" cy="1325563"/>
          </a:xfrm>
          <a:solidFill>
            <a:srgbClr val="000000">
              <a:alpha val="80000"/>
            </a:srgbClr>
          </a:solidFill>
        </p:spPr>
        <p:txBody>
          <a:bodyPr/>
          <a:lstStyle/>
          <a:p>
            <a:pPr algn="ctr"/>
            <a:r>
              <a:rPr lang="en-US"/>
              <a:t>Thank you!</a:t>
            </a:r>
          </a:p>
        </p:txBody>
      </p:sp>
      <p:graphicFrame>
        <p:nvGraphicFramePr>
          <p:cNvPr id="2" name="Diagram 1">
            <a:extLst>
              <a:ext uri="{FF2B5EF4-FFF2-40B4-BE49-F238E27FC236}">
                <a16:creationId xmlns:a16="http://schemas.microsoft.com/office/drawing/2014/main" id="{465E0EDF-30DE-BE7F-A51F-F9589F4ACE3E}"/>
              </a:ext>
            </a:extLst>
          </p:cNvPr>
          <p:cNvGraphicFramePr/>
          <p:nvPr>
            <p:extLst>
              <p:ext uri="{D42A27DB-BD31-4B8C-83A1-F6EECF244321}">
                <p14:modId xmlns:p14="http://schemas.microsoft.com/office/powerpoint/2010/main" val="2668701415"/>
              </p:ext>
            </p:extLst>
          </p:nvPr>
        </p:nvGraphicFramePr>
        <p:xfrm>
          <a:off x="385590" y="2522862"/>
          <a:ext cx="4555346" cy="4075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428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782198" y="335010"/>
            <a:ext cx="10972800" cy="6275109"/>
          </a:xfrm>
        </p:spPr>
        <p:txBody>
          <a:bodyPr>
            <a:normAutofit lnSpcReduction="10000"/>
          </a:bodyPr>
          <a:lstStyle/>
          <a:p>
            <a:pPr>
              <a:lnSpc>
                <a:spcPct val="100000"/>
              </a:lnSpc>
              <a:spcBef>
                <a:spcPts val="400"/>
              </a:spcBef>
            </a:pPr>
            <a:r>
              <a:rPr lang="en-US" sz="2300"/>
              <a:t>Many genetic measures, including polygenic scores for education and health outcomes, differ between low and high Socio-Economic Status (SES) people.</a:t>
            </a:r>
          </a:p>
          <a:p>
            <a:pPr>
              <a:lnSpc>
                <a:spcPct val="100000"/>
              </a:lnSpc>
              <a:spcBef>
                <a:spcPts val="400"/>
              </a:spcBef>
            </a:pPr>
            <a:endParaRPr lang="en-US" sz="2000"/>
          </a:p>
          <a:p>
            <a:pPr>
              <a:lnSpc>
                <a:spcPct val="100000"/>
              </a:lnSpc>
              <a:spcBef>
                <a:spcPts val="400"/>
              </a:spcBef>
            </a:pPr>
            <a:r>
              <a:rPr lang="en-US" sz="2300"/>
              <a:t>The leading explanation for this </a:t>
            </a:r>
            <a:r>
              <a:rPr lang="en-US" sz="2300" b="1">
                <a:solidFill>
                  <a:schemeClr val="accent2"/>
                </a:solidFill>
              </a:rPr>
              <a:t>genes-SES gradient</a:t>
            </a:r>
            <a:r>
              <a:rPr lang="en-US" sz="2300" b="1"/>
              <a:t> </a:t>
            </a:r>
            <a:r>
              <a:rPr lang="en-US" sz="2300"/>
              <a:t>is meritocracy: genetic variants that cause success in </a:t>
            </a:r>
            <a:r>
              <a:rPr lang="en-US" sz="2300" i="1"/>
              <a:t>labour markets</a:t>
            </a:r>
            <a:r>
              <a:rPr lang="en-US" sz="2300"/>
              <a:t> lead to upward mobility.</a:t>
            </a:r>
          </a:p>
          <a:p>
            <a:pPr>
              <a:lnSpc>
                <a:spcPct val="100000"/>
              </a:lnSpc>
              <a:spcBef>
                <a:spcPts val="400"/>
              </a:spcBef>
            </a:pPr>
            <a:endParaRPr lang="en-US" sz="2300"/>
          </a:p>
          <a:p>
            <a:pPr>
              <a:lnSpc>
                <a:spcPct val="100000"/>
              </a:lnSpc>
              <a:spcBef>
                <a:spcPts val="400"/>
              </a:spcBef>
            </a:pPr>
            <a:r>
              <a:rPr lang="en-US" sz="2300"/>
              <a:t>An alternative explanation: both some genetic variants, and high SES, are desirable qualities in </a:t>
            </a:r>
            <a:r>
              <a:rPr lang="en-US" sz="2300" b="1">
                <a:solidFill>
                  <a:schemeClr val="accent2"/>
                </a:solidFill>
              </a:rPr>
              <a:t>marriage markets</a:t>
            </a:r>
            <a:r>
              <a:rPr lang="en-US" sz="2300" i="1"/>
              <a:t>.</a:t>
            </a:r>
          </a:p>
          <a:p>
            <a:pPr>
              <a:lnSpc>
                <a:spcPct val="100000"/>
              </a:lnSpc>
              <a:spcBef>
                <a:spcPts val="400"/>
              </a:spcBef>
            </a:pPr>
            <a:r>
              <a:rPr lang="en-US" sz="2300"/>
              <a:t>If you are rich or privileged, you may marry someone intelligent or good-looking.</a:t>
            </a:r>
          </a:p>
          <a:p>
            <a:pPr>
              <a:lnSpc>
                <a:spcPct val="100000"/>
              </a:lnSpc>
              <a:spcBef>
                <a:spcPts val="400"/>
              </a:spcBef>
            </a:pPr>
            <a:r>
              <a:rPr lang="en-US" sz="2300"/>
              <a:t>Both SES and genetics are then inherited by</a:t>
            </a:r>
            <a:r>
              <a:rPr lang="en-US" sz="2400"/>
              <a:t> the next generation.</a:t>
            </a:r>
          </a:p>
          <a:p>
            <a:pPr>
              <a:lnSpc>
                <a:spcPct val="100000"/>
              </a:lnSpc>
              <a:spcBef>
                <a:spcPts val="400"/>
              </a:spcBef>
            </a:pPr>
            <a:endParaRPr lang="en-US" sz="2400"/>
          </a:p>
          <a:p>
            <a:pPr>
              <a:lnSpc>
                <a:spcPct val="100000"/>
              </a:lnSpc>
              <a:spcBef>
                <a:spcPts val="400"/>
              </a:spcBef>
            </a:pPr>
            <a:r>
              <a:rPr lang="en-US" sz="2400"/>
              <a:t>Under </a:t>
            </a:r>
            <a:r>
              <a:rPr lang="en-US" sz="2400" b="1">
                <a:solidFill>
                  <a:schemeClr val="accent2"/>
                </a:solidFill>
              </a:rPr>
              <a:t>Social-Genetic Assortative Mating</a:t>
            </a:r>
            <a:r>
              <a:rPr lang="en-US" sz="2400"/>
              <a:t>:</a:t>
            </a:r>
          </a:p>
          <a:p>
            <a:pPr marL="457200" indent="-457200">
              <a:buFont typeface="Arial" panose="020B0604020202020204" pitchFamily="34" charset="0"/>
              <a:buChar char="•"/>
            </a:pPr>
            <a:r>
              <a:rPr lang="en-US" sz="2400"/>
              <a:t>Shocks to SES are reflected in the DNA of subsequent generations.</a:t>
            </a:r>
          </a:p>
          <a:p>
            <a:pPr marL="457200" indent="-457200">
              <a:buFont typeface="Arial" panose="020B0604020202020204" pitchFamily="34" charset="0"/>
              <a:buChar char="•"/>
            </a:pPr>
            <a:r>
              <a:rPr lang="en-US" sz="2400"/>
              <a:t>The genes-SES gradient depends on social structure, e.g. on persistence of inherited wealth.</a:t>
            </a:r>
          </a:p>
          <a:p>
            <a:pPr marL="457200" indent="-457200">
              <a:buFont typeface="Arial" panose="020B0604020202020204" pitchFamily="34" charset="0"/>
              <a:buChar char="•"/>
            </a:pPr>
            <a:r>
              <a:rPr lang="en-US" sz="2400"/>
              <a:t>The genes-SES gradient is likely historically widespread, beyond modern meritocracies.</a:t>
            </a:r>
          </a:p>
          <a:p>
            <a:pPr>
              <a:lnSpc>
                <a:spcPct val="100000"/>
              </a:lnSpc>
              <a:spcBef>
                <a:spcPts val="400"/>
              </a:spcBef>
            </a:pPr>
            <a:endParaRPr lang="en-US" sz="2300"/>
          </a:p>
        </p:txBody>
      </p:sp>
    </p:spTree>
    <p:extLst>
      <p:ext uri="{BB962C8B-B14F-4D97-AF65-F5344CB8AC3E}">
        <p14:creationId xmlns:p14="http://schemas.microsoft.com/office/powerpoint/2010/main" val="91676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 - - - -). </a:t>
            </a:r>
          </a:p>
          <a:p>
            <a:r>
              <a:rPr lang="en-US" sz="2000"/>
              <a:t>Their children (○) are between them in expectation. </a:t>
            </a:r>
          </a:p>
          <a:p>
            <a:r>
              <a:rPr lang="en-US" sz="2000"/>
              <a:t>As a result, the children’s distribution is squashed along the attractiveness gradient.</a:t>
            </a:r>
          </a:p>
        </p:txBody>
      </p:sp>
      <p:sp>
        <p:nvSpPr>
          <p:cNvPr id="3" name="TextBox 2">
            <a:extLst>
              <a:ext uri="{FF2B5EF4-FFF2-40B4-BE49-F238E27FC236}">
                <a16:creationId xmlns:a16="http://schemas.microsoft.com/office/drawing/2014/main" id="{693B6B40-59BA-B2A6-8FB1-D4AC42C3D3F5}"/>
              </a:ext>
            </a:extLst>
          </p:cNvPr>
          <p:cNvSpPr txBox="1"/>
          <p:nvPr/>
        </p:nvSpPr>
        <p:spPr>
          <a:xfrm>
            <a:off x="1872867" y="2035621"/>
            <a:ext cx="980502" cy="369332"/>
          </a:xfrm>
          <a:prstGeom prst="rect">
            <a:avLst/>
          </a:prstGeom>
          <a:solidFill>
            <a:schemeClr val="tx1"/>
          </a:solidFill>
        </p:spPr>
        <p:txBody>
          <a:bodyPr wrap="square" rtlCol="0">
            <a:spAutoFit/>
          </a:bodyPr>
          <a:lstStyle/>
          <a:p>
            <a:r>
              <a:rPr lang="en-US">
                <a:solidFill>
                  <a:schemeClr val="bg1"/>
                </a:solidFill>
              </a:rPr>
              <a:t>SES</a:t>
            </a:r>
          </a:p>
        </p:txBody>
      </p:sp>
      <p:sp>
        <p:nvSpPr>
          <p:cNvPr id="9" name="TextBox 8">
            <a:extLst>
              <a:ext uri="{FF2B5EF4-FFF2-40B4-BE49-F238E27FC236}">
                <a16:creationId xmlns:a16="http://schemas.microsoft.com/office/drawing/2014/main" id="{2BB14E81-7597-E957-44C6-3DEDFA7F2B7B}"/>
              </a:ext>
            </a:extLst>
          </p:cNvPr>
          <p:cNvSpPr txBox="1"/>
          <p:nvPr/>
        </p:nvSpPr>
        <p:spPr>
          <a:xfrm>
            <a:off x="5016804" y="4589698"/>
            <a:ext cx="1130378" cy="369332"/>
          </a:xfrm>
          <a:prstGeom prst="rect">
            <a:avLst/>
          </a:prstGeom>
          <a:solidFill>
            <a:schemeClr val="tx1"/>
          </a:solidFill>
        </p:spPr>
        <p:txBody>
          <a:bodyPr wrap="square" rtlCol="0">
            <a:spAutoFit/>
          </a:bodyPr>
          <a:lstStyle/>
          <a:p>
            <a:r>
              <a:rPr lang="en-US">
                <a:solidFill>
                  <a:schemeClr val="bg1"/>
                </a:solidFill>
              </a:rPr>
              <a:t>GENES</a:t>
            </a:r>
          </a:p>
        </p:txBody>
      </p:sp>
      <p:sp>
        <p:nvSpPr>
          <p:cNvPr id="10" name="TextBox 9">
            <a:extLst>
              <a:ext uri="{FF2B5EF4-FFF2-40B4-BE49-F238E27FC236}">
                <a16:creationId xmlns:a16="http://schemas.microsoft.com/office/drawing/2014/main" id="{84244219-7917-BDD1-7D06-BEF61DDE5095}"/>
              </a:ext>
            </a:extLst>
          </p:cNvPr>
          <p:cNvSpPr txBox="1"/>
          <p:nvPr/>
        </p:nvSpPr>
        <p:spPr>
          <a:xfrm>
            <a:off x="9956035" y="4589698"/>
            <a:ext cx="804231" cy="369332"/>
          </a:xfrm>
          <a:prstGeom prst="rect">
            <a:avLst/>
          </a:prstGeom>
          <a:solidFill>
            <a:schemeClr val="tx1"/>
          </a:solidFill>
        </p:spPr>
        <p:txBody>
          <a:bodyPr wrap="square" rtlCol="0">
            <a:spAutoFit/>
          </a:bodyPr>
          <a:lstStyle/>
          <a:p>
            <a:r>
              <a:rPr lang="en-US">
                <a:solidFill>
                  <a:schemeClr val="bg1"/>
                </a:solidFill>
              </a:rPr>
              <a:t>GENES</a:t>
            </a:r>
          </a:p>
        </p:txBody>
      </p:sp>
      <p:sp>
        <p:nvSpPr>
          <p:cNvPr id="11" name="TextBox 10">
            <a:extLst>
              <a:ext uri="{FF2B5EF4-FFF2-40B4-BE49-F238E27FC236}">
                <a16:creationId xmlns:a16="http://schemas.microsoft.com/office/drawing/2014/main" id="{83B32544-1C7B-2F8A-4366-0207EAE005C0}"/>
              </a:ext>
            </a:extLst>
          </p:cNvPr>
          <p:cNvSpPr txBox="1"/>
          <p:nvPr/>
        </p:nvSpPr>
        <p:spPr>
          <a:xfrm>
            <a:off x="6817605" y="2035621"/>
            <a:ext cx="980502" cy="369332"/>
          </a:xfrm>
          <a:prstGeom prst="rect">
            <a:avLst/>
          </a:prstGeom>
          <a:solidFill>
            <a:schemeClr val="tx1"/>
          </a:solidFill>
        </p:spPr>
        <p:txBody>
          <a:bodyPr wrap="square" rtlCol="0">
            <a:spAutoFit/>
          </a:bodyPr>
          <a:lstStyle/>
          <a:p>
            <a:r>
              <a:rPr lang="en-US">
                <a:solidFill>
                  <a:schemeClr val="bg1"/>
                </a:solidFill>
              </a:rPr>
              <a:t>SES</a:t>
            </a:r>
          </a:p>
        </p:txBody>
      </p:sp>
    </p:spTree>
    <p:extLst>
      <p:ext uri="{BB962C8B-B14F-4D97-AF65-F5344CB8AC3E}">
        <p14:creationId xmlns:p14="http://schemas.microsoft.com/office/powerpoint/2010/main" val="2203621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a:xfrm>
            <a:off x="470704" y="671355"/>
            <a:ext cx="5181600" cy="4351338"/>
          </a:xfrm>
        </p:spPr>
        <p:txBody>
          <a:bodyPr>
            <a:normAutofit/>
          </a:bodyPr>
          <a:lstStyle/>
          <a:p>
            <a:pPr marL="0" indent="0">
              <a:buNone/>
            </a:pPr>
            <a:r>
              <a:rPr lang="en-GB"/>
              <a:t>In our model, the correlation between genes and SES</a:t>
            </a:r>
            <a:r>
              <a:rPr lang="en-GB">
                <a:solidFill>
                  <a:schemeClr val="accent2"/>
                </a:solidFill>
              </a:rPr>
              <a:t> </a:t>
            </a:r>
            <a:r>
              <a:rPr lang="en-GB"/>
              <a:t>(</a:t>
            </a:r>
            <a:r>
              <a:rPr lang="en-GB">
                <a:solidFill>
                  <a:schemeClr val="accent2"/>
                </a:solidFill>
              </a:rPr>
              <a:t>Corr.</a:t>
            </a:r>
            <a:r>
              <a:rPr lang="en-GB"/>
              <a:t>)</a:t>
            </a:r>
            <a:r>
              <a:rPr lang="en-GB">
                <a:solidFill>
                  <a:schemeClr val="accent2"/>
                </a:solidFill>
              </a:rPr>
              <a:t> </a:t>
            </a:r>
            <a:r>
              <a:rPr lang="en-GB"/>
              <a:t>depends on</a:t>
            </a:r>
          </a:p>
          <a:p>
            <a:r>
              <a:rPr lang="en-GB"/>
              <a:t>the relative importance of genes compared to SES in marriage markets (</a:t>
            </a:r>
            <a:r>
              <a:rPr lang="en-GB">
                <a:solidFill>
                  <a:schemeClr val="accent2"/>
                </a:solidFill>
              </a:rPr>
              <a:t>a</a:t>
            </a:r>
            <a:r>
              <a:rPr lang="en-GB"/>
              <a:t>);</a:t>
            </a:r>
          </a:p>
          <a:p>
            <a:r>
              <a:rPr lang="en-GB"/>
              <a:t>intergenerational persistence of SES (</a:t>
            </a:r>
            <a:r>
              <a:rPr lang="en-GB">
                <a:solidFill>
                  <a:schemeClr val="accent2"/>
                </a:solidFill>
              </a:rPr>
              <a:t>theta</a:t>
            </a:r>
            <a:r>
              <a:rPr lang="en-GB"/>
              <a:t>)</a:t>
            </a:r>
            <a:r>
              <a:rPr lang="en-US"/>
              <a:t>.</a:t>
            </a:r>
          </a:p>
        </p:txBody>
      </p:sp>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2"/>
          <a:srcRect l="5451" t="8034" r="14075" b="6411"/>
          <a:stretch/>
        </p:blipFill>
        <p:spPr>
          <a:xfrm>
            <a:off x="6180881" y="671355"/>
            <a:ext cx="5625296" cy="5503749"/>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1781636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a:xfrm>
            <a:off x="215119" y="195873"/>
            <a:ext cx="4659217" cy="1325563"/>
          </a:xfrm>
        </p:spPr>
        <p:txBody>
          <a:bodyPr/>
          <a:lstStyle/>
          <a:p>
            <a:r>
              <a:rPr lang="en-US"/>
              <a:t>35,682 UK Biobank spouse pairs</a:t>
            </a:r>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5210979" y="195873"/>
            <a:ext cx="6863442" cy="6466253"/>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1288974"/>
            <a:ext cx="10515600" cy="5251546"/>
          </a:xfrm>
        </p:spPr>
        <p:txBody>
          <a:bodyPr>
            <a:normAutofit/>
          </a:bodyPr>
          <a:lstStyle/>
          <a:p>
            <a:r>
              <a:rPr lang="en-US"/>
              <a:t>These results could just be due to genetic assortative mating (GAM).</a:t>
            </a:r>
          </a:p>
          <a:p>
            <a:endParaRPr lang="en-US"/>
          </a:p>
          <a:p>
            <a:r>
              <a:rPr lang="en-US"/>
              <a:t>We need a “shock” to SES which is not correlated with genetics.</a:t>
            </a:r>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“lottery of meiosis”. </a:t>
            </a:r>
          </a:p>
          <a:p>
            <a:pPr marL="457200" indent="-457200">
              <a:buFont typeface="Arial" panose="020B0604020202020204" pitchFamily="34" charset="0"/>
              <a:buChar char="•"/>
            </a:pPr>
            <a:r>
              <a:rPr lang="en-US"/>
              <a:t>Early-born siblings receive more parental care and have better life outcomes, including SES.</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11" name="TextBox 10">
            <a:extLst>
              <a:ext uri="{FF2B5EF4-FFF2-40B4-BE49-F238E27FC236}">
                <a16:creationId xmlns:a16="http://schemas.microsoft.com/office/drawing/2014/main" id="{523FF90F-D7E1-3344-9C38-C8412535F0C1}"/>
              </a:ext>
            </a:extLst>
          </p:cNvPr>
          <p:cNvSpPr txBox="1"/>
          <p:nvPr/>
        </p:nvSpPr>
        <p:spPr>
          <a:xfrm>
            <a:off x="3529867" y="5159049"/>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3768245" y="3568372"/>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5561405" y="3673492"/>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5543405" y="3655492"/>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4236605" y="2555332"/>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4218605" y="2537316"/>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4407245" y="2557132"/>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4389245" y="2539132"/>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4067857" y="1847658"/>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4230477" y="2456761"/>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6698255" y="2804702"/>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5860973" y="4770303"/>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5860973" y="5629619"/>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4378166" y="5159048"/>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4616544" y="3568371"/>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6409704" y="3673491"/>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6391704" y="3655491"/>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5084904" y="2555331"/>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5066904" y="2537315"/>
                <a:ext cx="1447560" cy="433832"/>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5255544" y="2557131"/>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5237544" y="2539131"/>
                <a:ext cx="42948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1A40C0DC-7D74-8483-0E33-4993D68ADB84}"/>
                  </a:ext>
                </a:extLst>
              </p14:cNvPr>
              <p14:cNvContentPartPr/>
              <p14:nvPr/>
            </p14:nvContentPartPr>
            <p14:xfrm>
              <a:off x="4584170" y="3582255"/>
              <a:ext cx="1002240" cy="1063080"/>
            </p14:xfrm>
          </p:contentPart>
        </mc:Choice>
        <mc:Fallback xmlns="">
          <p:pic>
            <p:nvPicPr>
              <p:cNvPr id="9" name="Ink 8">
                <a:extLst>
                  <a:ext uri="{FF2B5EF4-FFF2-40B4-BE49-F238E27FC236}">
                    <a16:creationId xmlns:a16="http://schemas.microsoft.com/office/drawing/2014/main" id="{1A40C0DC-7D74-8483-0E33-4993D68ADB84}"/>
                  </a:ext>
                </a:extLst>
              </p:cNvPr>
              <p:cNvPicPr/>
              <p:nvPr/>
            </p:nvPicPr>
            <p:blipFill>
              <a:blip r:embed="rId22"/>
              <a:stretch>
                <a:fillRect/>
              </a:stretch>
            </p:blipFill>
            <p:spPr>
              <a:xfrm>
                <a:off x="4521530" y="3519255"/>
                <a:ext cx="1127880" cy="1188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0" name="Ink 9">
                <a:extLst>
                  <a:ext uri="{FF2B5EF4-FFF2-40B4-BE49-F238E27FC236}">
                    <a16:creationId xmlns:a16="http://schemas.microsoft.com/office/drawing/2014/main" id="{5EED02CC-D09E-99BF-80AD-322B07967F23}"/>
                  </a:ext>
                </a:extLst>
              </p14:cNvPr>
              <p14:cNvContentPartPr/>
              <p14:nvPr/>
            </p14:nvContentPartPr>
            <p14:xfrm>
              <a:off x="5048930" y="4713375"/>
              <a:ext cx="569880" cy="26280"/>
            </p14:xfrm>
          </p:contentPart>
        </mc:Choice>
        <mc:Fallback xmlns="">
          <p:pic>
            <p:nvPicPr>
              <p:cNvPr id="10" name="Ink 9">
                <a:extLst>
                  <a:ext uri="{FF2B5EF4-FFF2-40B4-BE49-F238E27FC236}">
                    <a16:creationId xmlns:a16="http://schemas.microsoft.com/office/drawing/2014/main" id="{5EED02CC-D09E-99BF-80AD-322B07967F23}"/>
                  </a:ext>
                </a:extLst>
              </p:cNvPr>
              <p:cNvPicPr/>
              <p:nvPr/>
            </p:nvPicPr>
            <p:blipFill>
              <a:blip r:embed="rId24"/>
              <a:stretch>
                <a:fillRect/>
              </a:stretch>
            </p:blipFill>
            <p:spPr>
              <a:xfrm>
                <a:off x="4986290" y="4650735"/>
                <a:ext cx="695520" cy="151920"/>
              </a:xfrm>
              <a:prstGeom prst="rect">
                <a:avLst/>
              </a:prstGeom>
            </p:spPr>
          </p:pic>
        </mc:Fallback>
      </mc:AlternateContent>
      <p:grpSp>
        <p:nvGrpSpPr>
          <p:cNvPr id="21" name="Group 20">
            <a:extLst>
              <a:ext uri="{FF2B5EF4-FFF2-40B4-BE49-F238E27FC236}">
                <a16:creationId xmlns:a16="http://schemas.microsoft.com/office/drawing/2014/main" id="{52E2A4E3-2802-77BF-105B-AAAC82F00E6E}"/>
              </a:ext>
            </a:extLst>
          </p:cNvPr>
          <p:cNvGrpSpPr/>
          <p:nvPr/>
        </p:nvGrpSpPr>
        <p:grpSpPr>
          <a:xfrm>
            <a:off x="6345650" y="3663975"/>
            <a:ext cx="640800" cy="1057680"/>
            <a:chOff x="6345650" y="3663975"/>
            <a:chExt cx="640800" cy="1057680"/>
          </a:xfrm>
        </p:grpSpPr>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229545C9-0262-7790-3270-24BBD1AD4F6B}"/>
                    </a:ext>
                  </a:extLst>
                </p14:cNvPr>
                <p14:cNvContentPartPr/>
                <p14:nvPr/>
              </p14:nvContentPartPr>
              <p14:xfrm>
                <a:off x="6345650" y="3687015"/>
                <a:ext cx="504720" cy="1034640"/>
              </p14:xfrm>
            </p:contentPart>
          </mc:Choice>
          <mc:Fallback xmlns="">
            <p:pic>
              <p:nvPicPr>
                <p:cNvPr id="18" name="Ink 17">
                  <a:extLst>
                    <a:ext uri="{FF2B5EF4-FFF2-40B4-BE49-F238E27FC236}">
                      <a16:creationId xmlns:a16="http://schemas.microsoft.com/office/drawing/2014/main" id="{229545C9-0262-7790-3270-24BBD1AD4F6B}"/>
                    </a:ext>
                  </a:extLst>
                </p:cNvPr>
                <p:cNvPicPr/>
                <p:nvPr/>
              </p:nvPicPr>
              <p:blipFill>
                <a:blip r:embed="rId26"/>
                <a:stretch>
                  <a:fillRect/>
                </a:stretch>
              </p:blipFill>
              <p:spPr>
                <a:xfrm>
                  <a:off x="6283010" y="3624015"/>
                  <a:ext cx="630360" cy="11602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F19A3340-89D4-31F1-2FC4-7111D9D4723E}"/>
                    </a:ext>
                  </a:extLst>
                </p14:cNvPr>
                <p14:cNvContentPartPr/>
                <p14:nvPr/>
              </p14:nvContentPartPr>
              <p14:xfrm>
                <a:off x="6916610" y="3663975"/>
                <a:ext cx="69840" cy="416160"/>
              </p14:xfrm>
            </p:contentPart>
          </mc:Choice>
          <mc:Fallback xmlns="">
            <p:pic>
              <p:nvPicPr>
                <p:cNvPr id="20" name="Ink 19">
                  <a:extLst>
                    <a:ext uri="{FF2B5EF4-FFF2-40B4-BE49-F238E27FC236}">
                      <a16:creationId xmlns:a16="http://schemas.microsoft.com/office/drawing/2014/main" id="{F19A3340-89D4-31F1-2FC4-7111D9D4723E}"/>
                    </a:ext>
                  </a:extLst>
                </p:cNvPr>
                <p:cNvPicPr/>
                <p:nvPr/>
              </p:nvPicPr>
              <p:blipFill>
                <a:blip r:embed="rId28"/>
                <a:stretch>
                  <a:fillRect/>
                </a:stretch>
              </p:blipFill>
              <p:spPr>
                <a:xfrm>
                  <a:off x="6853970" y="3601335"/>
                  <a:ext cx="195480" cy="541800"/>
                </a:xfrm>
                <a:prstGeom prst="rect">
                  <a:avLst/>
                </a:prstGeom>
              </p:spPr>
            </p:pic>
          </mc:Fallback>
        </mc:AlternateContent>
      </p:grpSp>
      <p:grpSp>
        <p:nvGrpSpPr>
          <p:cNvPr id="24" name="Group 23">
            <a:extLst>
              <a:ext uri="{FF2B5EF4-FFF2-40B4-BE49-F238E27FC236}">
                <a16:creationId xmlns:a16="http://schemas.microsoft.com/office/drawing/2014/main" id="{ECD0B09D-87F2-B179-4746-2E95BCA52038}"/>
              </a:ext>
            </a:extLst>
          </p:cNvPr>
          <p:cNvGrpSpPr/>
          <p:nvPr/>
        </p:nvGrpSpPr>
        <p:grpSpPr>
          <a:xfrm>
            <a:off x="5120210" y="2410095"/>
            <a:ext cx="1372320" cy="634320"/>
            <a:chOff x="5120210" y="2410095"/>
            <a:chExt cx="1372320" cy="63432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8B4483FD-CB6C-1807-A431-D93930FAC501}"/>
                    </a:ext>
                  </a:extLst>
                </p14:cNvPr>
                <p14:cNvContentPartPr/>
                <p14:nvPr/>
              </p14:nvContentPartPr>
              <p14:xfrm>
                <a:off x="5120210" y="2410095"/>
                <a:ext cx="1361160" cy="453600"/>
              </p14:xfrm>
            </p:contentPart>
          </mc:Choice>
          <mc:Fallback xmlns="">
            <p:pic>
              <p:nvPicPr>
                <p:cNvPr id="22" name="Ink 21">
                  <a:extLst>
                    <a:ext uri="{FF2B5EF4-FFF2-40B4-BE49-F238E27FC236}">
                      <a16:creationId xmlns:a16="http://schemas.microsoft.com/office/drawing/2014/main" id="{8B4483FD-CB6C-1807-A431-D93930FAC501}"/>
                    </a:ext>
                  </a:extLst>
                </p:cNvPr>
                <p:cNvPicPr/>
                <p:nvPr/>
              </p:nvPicPr>
              <p:blipFill>
                <a:blip r:embed="rId30"/>
                <a:stretch>
                  <a:fillRect/>
                </a:stretch>
              </p:blipFill>
              <p:spPr>
                <a:xfrm>
                  <a:off x="5057570" y="2347455"/>
                  <a:ext cx="148680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518E37F6-E48B-407F-5816-D1B56C4C51A3}"/>
                    </a:ext>
                  </a:extLst>
                </p14:cNvPr>
                <p14:cNvContentPartPr/>
                <p14:nvPr/>
              </p14:nvContentPartPr>
              <p14:xfrm>
                <a:off x="6098690" y="2926695"/>
                <a:ext cx="393840" cy="117720"/>
              </p14:xfrm>
            </p:contentPart>
          </mc:Choice>
          <mc:Fallback xmlns="">
            <p:pic>
              <p:nvPicPr>
                <p:cNvPr id="23" name="Ink 22">
                  <a:extLst>
                    <a:ext uri="{FF2B5EF4-FFF2-40B4-BE49-F238E27FC236}">
                      <a16:creationId xmlns:a16="http://schemas.microsoft.com/office/drawing/2014/main" id="{518E37F6-E48B-407F-5816-D1B56C4C51A3}"/>
                    </a:ext>
                  </a:extLst>
                </p:cNvPr>
                <p:cNvPicPr/>
                <p:nvPr/>
              </p:nvPicPr>
              <p:blipFill>
                <a:blip r:embed="rId32"/>
                <a:stretch>
                  <a:fillRect/>
                </a:stretch>
              </p:blipFill>
              <p:spPr>
                <a:xfrm>
                  <a:off x="6036050" y="2863695"/>
                  <a:ext cx="519480" cy="243360"/>
                </a:xfrm>
                <a:prstGeom prst="rect">
                  <a:avLst/>
                </a:prstGeom>
              </p:spPr>
            </p:pic>
          </mc:Fallback>
        </mc:AlternateContent>
      </p:grpSp>
    </p:spTree>
    <p:extLst>
      <p:ext uri="{BB962C8B-B14F-4D97-AF65-F5344CB8AC3E}">
        <p14:creationId xmlns:p14="http://schemas.microsoft.com/office/powerpoint/2010/main" val="141194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2"/>
          <a:stretch>
            <a:fillRect/>
          </a:stretch>
        </p:blipFill>
        <p:spPr>
          <a:xfrm>
            <a:off x="146872" y="4967602"/>
            <a:ext cx="1382655" cy="1549879"/>
          </a:xfrm>
          <a:prstGeom prst="rect">
            <a:avLst/>
          </a:prstGeom>
          <a:ln w="19050">
            <a:noFill/>
          </a:ln>
        </p:spPr>
        <p:style>
          <a:lnRef idx="2">
            <a:schemeClr val="accent2"/>
          </a:lnRef>
          <a:fillRef idx="1">
            <a:schemeClr val="lt1"/>
          </a:fillRef>
          <a:effectRef idx="0">
            <a:schemeClr val="accent2"/>
          </a:effectRef>
          <a:fontRef idx="minor">
            <a:schemeClr val="dk1"/>
          </a:fontRef>
        </p:style>
      </p:pic>
      <p:pic>
        <p:nvPicPr>
          <p:cNvPr id="12" name="Picture 11">
            <a:extLst>
              <a:ext uri="{FF2B5EF4-FFF2-40B4-BE49-F238E27FC236}">
                <a16:creationId xmlns:a16="http://schemas.microsoft.com/office/drawing/2014/main" id="{FAFA59A0-D173-17F9-0070-6C053ED7B188}"/>
              </a:ext>
            </a:extLst>
          </p:cNvPr>
          <p:cNvPicPr>
            <a:picLocks noChangeAspect="1"/>
          </p:cNvPicPr>
          <p:nvPr/>
        </p:nvPicPr>
        <p:blipFill>
          <a:blip r:embed="rId3"/>
          <a:stretch>
            <a:fillRect/>
          </a:stretch>
        </p:blipFill>
        <p:spPr>
          <a:xfrm>
            <a:off x="1735575" y="176114"/>
            <a:ext cx="9220030" cy="6505771"/>
          </a:xfrm>
          <a:prstGeom prst="roundRect">
            <a:avLst>
              <a:gd name="adj" fmla="val 1921"/>
            </a:avLst>
          </a:prstGeom>
          <a:solidFill>
            <a:srgbClr val="FFFFFF">
              <a:shade val="85000"/>
            </a:srgbClr>
          </a:solidFill>
          <a:ln>
            <a:noFill/>
          </a:ln>
          <a:effectLst/>
        </p:spPr>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
        <p:nvSpPr>
          <p:cNvPr id="4" name="Rounded Rectangle 3">
            <a:extLst>
              <a:ext uri="{FF2B5EF4-FFF2-40B4-BE49-F238E27FC236}">
                <a16:creationId xmlns:a16="http://schemas.microsoft.com/office/drawing/2014/main" id="{7BF900B5-3F91-DC1B-603C-76D77954ECE1}"/>
              </a:ext>
            </a:extLst>
          </p:cNvPr>
          <p:cNvSpPr/>
          <p:nvPr/>
        </p:nvSpPr>
        <p:spPr>
          <a:xfrm>
            <a:off x="1951464" y="970156"/>
            <a:ext cx="8820614" cy="1204332"/>
          </a:xfrm>
          <a:prstGeom prst="roundRect">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92CD03BE-9966-32E6-4741-9EB3BAE3617A}"/>
                  </a:ext>
                </a:extLst>
              </p14:cNvPr>
              <p14:cNvContentPartPr/>
              <p14:nvPr/>
            </p14:nvContentPartPr>
            <p14:xfrm>
              <a:off x="342290" y="5588895"/>
              <a:ext cx="357840" cy="434520"/>
            </p14:xfrm>
          </p:contentPart>
        </mc:Choice>
        <mc:Fallback xmlns="">
          <p:pic>
            <p:nvPicPr>
              <p:cNvPr id="7" name="Ink 6">
                <a:extLst>
                  <a:ext uri="{FF2B5EF4-FFF2-40B4-BE49-F238E27FC236}">
                    <a16:creationId xmlns:a16="http://schemas.microsoft.com/office/drawing/2014/main" id="{92CD03BE-9966-32E6-4741-9EB3BAE3617A}"/>
                  </a:ext>
                </a:extLst>
              </p:cNvPr>
              <p:cNvPicPr/>
              <p:nvPr/>
            </p:nvPicPr>
            <p:blipFill>
              <a:blip r:embed="rId7"/>
              <a:stretch>
                <a:fillRect/>
              </a:stretch>
            </p:blipFill>
            <p:spPr>
              <a:xfrm>
                <a:off x="324290" y="5571255"/>
                <a:ext cx="393480" cy="470160"/>
              </a:xfrm>
              <a:prstGeom prst="rect">
                <a:avLst/>
              </a:prstGeom>
            </p:spPr>
          </p:pic>
        </mc:Fallback>
      </mc:AlternateContent>
      <p:sp>
        <p:nvSpPr>
          <p:cNvPr id="9" name="TextBox 8">
            <a:extLst>
              <a:ext uri="{FF2B5EF4-FFF2-40B4-BE49-F238E27FC236}">
                <a16:creationId xmlns:a16="http://schemas.microsoft.com/office/drawing/2014/main" id="{3BEE42B1-0A3E-8CF4-3809-B2CA8CA71397}"/>
              </a:ext>
            </a:extLst>
          </p:cNvPr>
          <p:cNvSpPr txBox="1"/>
          <p:nvPr/>
        </p:nvSpPr>
        <p:spPr>
          <a:xfrm>
            <a:off x="146872" y="5159855"/>
            <a:ext cx="485280" cy="276999"/>
          </a:xfrm>
          <a:prstGeom prst="rect">
            <a:avLst/>
          </a:prstGeom>
          <a:noFill/>
        </p:spPr>
        <p:txBody>
          <a:bodyPr wrap="square" rtlCol="0">
            <a:spAutoFit/>
          </a:bodyPr>
          <a:lstStyle/>
          <a:p>
            <a:r>
              <a:rPr lang="en-US" sz="1200"/>
              <a:t>BO</a:t>
            </a:r>
          </a:p>
        </p:txBody>
      </p:sp>
      <p:sp>
        <p:nvSpPr>
          <p:cNvPr id="11" name="TextBox 10">
            <a:extLst>
              <a:ext uri="{FF2B5EF4-FFF2-40B4-BE49-F238E27FC236}">
                <a16:creationId xmlns:a16="http://schemas.microsoft.com/office/drawing/2014/main" id="{7746839D-A268-A9FA-0858-B870FED7DE73}"/>
              </a:ext>
            </a:extLst>
          </p:cNvPr>
          <p:cNvSpPr txBox="1"/>
          <p:nvPr/>
        </p:nvSpPr>
        <p:spPr>
          <a:xfrm>
            <a:off x="679657" y="5967962"/>
            <a:ext cx="485280" cy="276999"/>
          </a:xfrm>
          <a:prstGeom prst="rect">
            <a:avLst/>
          </a:prstGeom>
          <a:noFill/>
        </p:spPr>
        <p:txBody>
          <a:bodyPr wrap="square" rtlCol="0">
            <a:spAutoFit/>
          </a:bodyPr>
          <a:lstStyle/>
          <a:p>
            <a:r>
              <a:rPr lang="en-US" sz="1200"/>
              <a:t>SES</a:t>
            </a:r>
          </a:p>
        </p:txBody>
      </p:sp>
    </p:spTree>
    <p:extLst>
      <p:ext uri="{BB962C8B-B14F-4D97-AF65-F5344CB8AC3E}">
        <p14:creationId xmlns:p14="http://schemas.microsoft.com/office/powerpoint/2010/main" val="642620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4671</TotalTime>
  <Words>1512</Words>
  <Application>Microsoft Macintosh PowerPoint</Application>
  <PresentationFormat>Widescreen</PresentationFormat>
  <Paragraphs>124</Paragraphs>
  <Slides>17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Tenorite Display</vt:lpstr>
      <vt:lpstr>Black Theme</vt:lpstr>
      <vt:lpstr>Trading social status for genetics in marriage markets:  Evidence from UK Biobank</vt:lpstr>
      <vt:lpstr>Goals of this paper</vt:lpstr>
      <vt:lpstr>PowerPoint Presentation</vt:lpstr>
      <vt:lpstr>Intuition</vt:lpstr>
      <vt:lpstr>PowerPoint Presentation</vt:lpstr>
      <vt:lpstr>35,682 UK Biobank spouse pairs</vt:lpstr>
      <vt:lpstr>PowerPoint Presentation</vt:lpstr>
      <vt:lpstr>Estimation strategy</vt:lpstr>
      <vt:lpstr>PowerPoint Presentation</vt:lpstr>
      <vt:lpstr>PowerPoint Presentation</vt:lpstr>
      <vt:lpstr>PowerPoint Presentation</vt:lpstr>
      <vt:lpstr>PowerPoint Presentation</vt:lpstr>
      <vt:lpstr>Socio-Genetic Assortative Mating</vt:lpstr>
      <vt:lpstr>Thank you!</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90</cp:revision>
  <dcterms:created xsi:type="dcterms:W3CDTF">2021-02-11T13:07:50Z</dcterms:created>
  <dcterms:modified xsi:type="dcterms:W3CDTF">2022-06-26T16:08:43Z</dcterms:modified>
</cp:coreProperties>
</file>