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48"/>
  </p:normalViewPr>
  <p:slideViewPr>
    <p:cSldViewPr snapToGrid="0" snapToObjects="1">
      <p:cViewPr>
        <p:scale>
          <a:sx n="110" d="100"/>
          <a:sy n="110" d="100"/>
        </p:scale>
        <p:origin x="42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6/23/22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6/23/22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6/23/22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6/23/22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6/23/22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6/23/22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slide" Target="slide16.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customXml" Target="../ink/ink30.xml"/><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(Amsterdam UMC)</a:t>
            </a:r>
            <a:br>
              <a:rPr lang="en-US"/>
            </a:br>
            <a:r>
              <a:rPr lang="en-US"/>
              <a:t>Oana Borcan (UEA)</a:t>
            </a:r>
            <a:br>
              <a:rPr lang="en-US"/>
            </a:br>
            <a:r>
              <a:rPr lang="en-US"/>
              <a:t>Pierre Chiappori (Columbia)</a:t>
            </a:r>
            <a:br>
              <a:rPr lang="en-US"/>
            </a:br>
            <a:r>
              <a:rPr lang="en-US"/>
              <a:t>David Hugh-Jones (UEA)</a:t>
            </a:r>
          </a:p>
          <a:p>
            <a:endParaRPr lang="en-US"/>
          </a:p>
          <a:p>
            <a:pPr algn="l"/>
            <a:r>
              <a:rPr lang="en-US"/>
              <a:t>BGA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232635" y="2003252"/>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679657" y="1337295"/>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255288" y="1114874"/>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962199" y="2807508"/>
            <a:ext cx="1354675" cy="923330"/>
          </a:xfrm>
          <a:prstGeom prst="rect">
            <a:avLst/>
          </a:prstGeom>
          <a:noFill/>
        </p:spPr>
        <p:txBody>
          <a:bodyPr wrap="square" rtlCol="0">
            <a:spAutoFit/>
          </a:bodyPr>
          <a:lstStyle/>
          <a:p>
            <a:r>
              <a:rPr lang="en-US"/>
              <a:t>Non-SES mediators, controls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mc:Choice xmlns:p14="http://schemas.microsoft.com/office/powerpoint/2010/main"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6292003" cy="6858000"/>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088888" y="457200"/>
            <a:ext cx="5988205" cy="1471848"/>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80467D-EE33-F74B-8CF8-488AD6B94B10}"/>
              </a:ext>
            </a:extLst>
          </p:cNvPr>
          <p:cNvPicPr>
            <a:picLocks noChangeAspect="1"/>
          </p:cNvPicPr>
          <p:nvPr/>
        </p:nvPicPr>
        <p:blipFill>
          <a:blip r:embed="rId2"/>
          <a:stretch>
            <a:fillRect/>
          </a:stretch>
        </p:blipFill>
        <p:spPr>
          <a:xfrm>
            <a:off x="2076450" y="1778000"/>
            <a:ext cx="8039100" cy="3302000"/>
          </a:xfrm>
          <a:prstGeom prst="roundRect">
            <a:avLst>
              <a:gd name="adj" fmla="val 1921"/>
            </a:avLst>
          </a:prstGeom>
          <a:solidFill>
            <a:srgbClr val="FFFFFF">
              <a:shade val="85000"/>
            </a:srgbClr>
          </a:solidFill>
          <a:ln>
            <a:noFill/>
          </a:ln>
          <a:effectLst/>
        </p:spPr>
        <p:style>
          <a:lnRef idx="2">
            <a:schemeClr val="dk1"/>
          </a:lnRef>
          <a:fillRef idx="1">
            <a:schemeClr val="lt1"/>
          </a:fillRef>
          <a:effectRef idx="0">
            <a:schemeClr val="dk1"/>
          </a:effectRef>
          <a:fontRef idx="minor">
            <a:schemeClr val="dk1"/>
          </a:fontRef>
        </p:style>
      </p:pic>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3" action="ppaction://hlinksldjump"/>
              </a:rPr>
              <a:t>Robustness</a:t>
            </a:r>
            <a:endParaRPr lang="en-US"/>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830855" y="1399142"/>
            <a:ext cx="10515600" cy="4990641"/>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SES.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meritocratic societies, genes affect SES. </a:t>
            </a:r>
          </a:p>
          <a:p>
            <a:pPr marL="457200" indent="-457200">
              <a:buFont typeface="Arial" panose="020B0604020202020204" pitchFamily="34" charset="0"/>
              <a:buChar char="•"/>
            </a:pPr>
            <a:r>
              <a:rPr lang="en-US"/>
              <a:t>Under socio-genetic assortative mating,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Size of g</a:t>
            </a:r>
            <a:r>
              <a:rPr lang="en-GB"/>
              <a:t>enes-SES</a:t>
            </a:r>
            <a:r>
              <a:rPr lang="en-US"/>
              <a:t> correlation is affected by economic institutions</a:t>
            </a:r>
            <a:r>
              <a:rPr lang="el-GR"/>
              <a:t>.</a:t>
            </a:r>
            <a:endParaRPr lang="en-US"/>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21505" y="2766218"/>
            <a:ext cx="3697077" cy="1325563"/>
          </a:xfrm>
          <a:solidFill>
            <a:srgbClr val="000000">
              <a:alpha val="80000"/>
            </a:srgbClr>
          </a:solidFill>
        </p:spPr>
        <p:txBody>
          <a:bodyPr/>
          <a:lstStyle/>
          <a:p>
            <a:pPr algn="ctr"/>
            <a:r>
              <a:rPr lang="en-US"/>
              <a:t>Thank you!</a:t>
            </a:r>
          </a:p>
        </p:txBody>
      </p:sp>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1003453" y="335011"/>
            <a:ext cx="10515600" cy="5659170"/>
          </a:xfrm>
        </p:spPr>
        <p:txBody>
          <a:bodyPr>
            <a:noAutofit/>
          </a:bodyPr>
          <a:lstStyle/>
          <a:p>
            <a:pPr>
              <a:lnSpc>
                <a:spcPct val="100000"/>
              </a:lnSpc>
              <a:spcBef>
                <a:spcPts val="400"/>
              </a:spcBef>
            </a:pPr>
            <a:r>
              <a:rPr lang="en-US" sz="2300"/>
              <a:t>Many genetic measures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genes causing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 how important genes are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be due purely to genetic assortative mating.</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DBC6-1728-FA47-A9C1-7AC9662695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EDB54E-7AAA-824F-BBC9-058462F0CAEE}"/>
              </a:ext>
            </a:extLst>
          </p:cNvPr>
          <p:cNvSpPr>
            <a:spLocks noGrp="1"/>
          </p:cNvSpPr>
          <p:nvPr>
            <p:ph idx="1"/>
          </p:nvPr>
        </p:nvSpPr>
        <p:spPr/>
        <p:txBody>
          <a:bodyPr/>
          <a:lstStyle/>
          <a:p>
            <a:endParaRPr lang="en-US"/>
          </a:p>
        </p:txBody>
      </p:sp>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3151</TotalTime>
  <Words>1470</Words>
  <Application>Microsoft Macintosh PowerPoint</Application>
  <PresentationFormat>Widescreen</PresentationFormat>
  <Paragraphs>120</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83</cp:revision>
  <dcterms:created xsi:type="dcterms:W3CDTF">2021-02-11T13:07:50Z</dcterms:created>
  <dcterms:modified xsi:type="dcterms:W3CDTF">2022-06-24T16:44:03Z</dcterms:modified>
</cp:coreProperties>
</file>