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510" autoAdjust="0"/>
  </p:normalViewPr>
  <p:slideViewPr>
    <p:cSldViewPr snapToGrid="0">
      <p:cViewPr varScale="1">
        <p:scale>
          <a:sx n="55" d="100"/>
          <a:sy n="55" d="100"/>
        </p:scale>
        <p:origin x="17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00C795-E9D8-4796-9B09-2511CB0A63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9C064-6464-484C-AD72-3D4C50D96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897C-5650-408A-BEBA-12703EC5295D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1D200-3BD7-4C2A-B503-BA5FED27DC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1CEFE-4BFE-4DBA-8A4B-B98589D58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D5F4-AA02-47F0-9CCE-F817DDE186B1}" type="slidenum">
              <a:rPr lang="en-NZ" smtClean="0"/>
              <a:t>‹#›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47BD3-9041-42D9-84B7-E7855A72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5212"/>
            <a:ext cx="2971800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3B03E-FB84-492F-91F1-604B8F58231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E796-E146-4125-9695-C4795B1C12E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27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E796-E146-4125-9695-C4795B1C12E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355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Instructions for a computer</a:t>
            </a:r>
          </a:p>
          <a:p>
            <a:r>
              <a:rPr lang="en-US" dirty="0"/>
              <a:t>2- To perform specific task(s) by communicating with computers</a:t>
            </a:r>
          </a:p>
          <a:p>
            <a:r>
              <a:rPr lang="en-US" dirty="0"/>
              <a:t>3- Solve real-time problems, e.g., Desktop applications, Web applications, Mobile applications and many more …</a:t>
            </a:r>
          </a:p>
          <a:p>
            <a:r>
              <a:rPr lang="en-US" dirty="0"/>
              <a:t>4- By learning programming languages</a:t>
            </a:r>
          </a:p>
          <a:p>
            <a:endParaRPr lang="en-US" dirty="0"/>
          </a:p>
          <a:p>
            <a:r>
              <a:rPr lang="en-US" dirty="0"/>
              <a:t>Programming is all about learning computer language(s) to write instructions for the computers to perform specific task(s) to solve real-time problems. </a:t>
            </a:r>
          </a:p>
          <a:p>
            <a:endParaRPr lang="en-US" dirty="0"/>
          </a:p>
          <a:p>
            <a:r>
              <a:rPr lang="en-US" dirty="0"/>
              <a:t>5- Software development Life Cycle.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E796-E146-4125-9695-C4795B1C12E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46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E796-E146-4125-9695-C4795B1C12E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83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E796-E146-4125-9695-C4795B1C12ED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942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3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484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924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160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6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92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77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82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608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7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C76BC-E000-4B92-A18F-54342147CFBF}" type="datetimeFigureOut">
              <a:rPr lang="en-NZ" smtClean="0"/>
              <a:t>24/02/2022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D586E3-796B-4ADD-BF70-E6B8BC679D8C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unaidh@whitecliffe.ac.n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DF2-49E0-472B-946B-067804C7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67" y="1647371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Programming Principles </a:t>
            </a:r>
            <a:br>
              <a:rPr lang="en-US" dirty="0"/>
            </a:br>
            <a:r>
              <a:rPr lang="en-US" sz="4800" dirty="0"/>
              <a:t>IT-5014</a:t>
            </a: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0EA28-869C-4164-8A37-D745B015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1C685F-AE7E-4D47-9194-094DDDD84061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86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42FA-4668-4EA5-997F-35C5BD18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8738-64C3-4C77-B91A-7E75F727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Lectures Recording (All lecturers will be recorded as a resource for students)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Junaid Haseeb </a:t>
            </a:r>
            <a:r>
              <a:rPr lang="en-US" dirty="0">
                <a:solidFill>
                  <a:schemeClr val="tx1"/>
                </a:solidFill>
              </a:rPr>
              <a:t>(Lecturer)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b="1" i="0" dirty="0">
                <a:solidFill>
                  <a:schemeClr val="tx1"/>
                </a:solidFill>
                <a:effectLst/>
              </a:rPr>
              <a:t>Nidhi </a:t>
            </a:r>
            <a:r>
              <a:rPr lang="en-NZ" b="1" i="0" dirty="0" err="1">
                <a:solidFill>
                  <a:schemeClr val="tx1"/>
                </a:solidFill>
                <a:effectLst/>
              </a:rPr>
              <a:t>Gowdra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(Support Lecturer, Auckland Campus)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Ying Chiu Goh </a:t>
            </a:r>
            <a:r>
              <a:rPr lang="en-US" i="0" dirty="0">
                <a:solidFill>
                  <a:schemeClr val="tx1"/>
                </a:solidFill>
                <a:effectLst/>
              </a:rPr>
              <a:t>(Lab Instructor, Auckland Campus)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Sarmad Soomro </a:t>
            </a:r>
            <a:r>
              <a:rPr lang="en-US" dirty="0">
                <a:solidFill>
                  <a:schemeClr val="tx1"/>
                </a:solidFill>
              </a:rPr>
              <a:t>(Support Lecturer, </a:t>
            </a:r>
            <a:r>
              <a:rPr lang="en-NZ" i="0" dirty="0">
                <a:solidFill>
                  <a:schemeClr val="tx1"/>
                </a:solidFill>
                <a:effectLst/>
              </a:rPr>
              <a:t>Christchurch Campus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Jay Panchal </a:t>
            </a:r>
            <a:r>
              <a:rPr lang="en-US" i="0" dirty="0">
                <a:solidFill>
                  <a:schemeClr val="tx1"/>
                </a:solidFill>
                <a:effectLst/>
              </a:rPr>
              <a:t>(Lab Instructor, Christchurch Campus)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023A9-F09D-4ACF-94F7-69C60756E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A9EC1-7F3B-4D91-AB36-F75D91064A8D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89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281D-4F9D-477C-BA64-3BFE919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570B-767F-4DB8-9C3A-5769ADDC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programming?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we do it?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can we achieve?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we do it?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Principles, Guidelines, Practices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AB91B-6CC4-4EB3-B12A-D7C1A9D6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48898-D4C0-47AA-A217-18C9D7DD505C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28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3DFA-5C2F-4756-A987-1EB7204A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F03F-3113-4B31-BE35-8DDFF8EF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Disclaimer and Copyright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Learning Outcomes: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</a:rPr>
              <a:t>Compare and contrast a range of design principles, in relation to coding that is easy to maintain and extend.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</a:rPr>
              <a:t>Create, debug and test simple procedural and object oriented programs using fundamental programming constructs, principles and tools to provide working solutions that meet client requirements.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</a:rPr>
              <a:t>Identify the objectives, people involved, tasks and deliverables of each stage in the systems development life cycle to work effectively with the common SDLC methodologies.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</a:rPr>
              <a:t>Use a variety of number bases such as binary, decimal and hexadecimal in a programming environment to enhance the understanding of the purpose and application of the various number bases in computing.</a:t>
            </a:r>
            <a:endParaRPr lang="en-US" sz="2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References</a:t>
            </a:r>
          </a:p>
          <a:p>
            <a:pPr algn="just"/>
            <a:br>
              <a:rPr lang="en-US" b="1" dirty="0">
                <a:solidFill>
                  <a:srgbClr val="212126"/>
                </a:solidFill>
                <a:effectLst/>
                <a:latin typeface="inherit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4FA2-57A2-438C-BC8D-56F26A11E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AE32E-7334-4BF0-A4A6-77CF7513E8FF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39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B374-7573-4FEE-9E90-137CB692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1BDD-837A-474E-AFF1-D4897A3A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Course Timeline (General guide, Outline of modules)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Hardware and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Course Materials [Readings, Videos, Activities]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Assessments (Tasks)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Practical Assessment (20%) Deadline: 20-March-2022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Assessment (50%) Deadline: 17-April-2022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Final Assessment (30%) Deadline: 24-April-2022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Criteria: Pass all assessments with minimum 50%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E870C-7541-4A9D-B42D-9F2D1AAD1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12972-1EAF-4185-9F4B-003EE2513198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85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DA3-9F92-442E-BEDA-DBBB31D9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endParaRPr lang="en-NZ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E65E-B872-40FC-A75F-E8E710AF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Session 1 (Monday 08:00 AM – 10:00 AM)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Session 2 (Thursday 08:00 AM – 12:00 PM) [Lab Session]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Junaidh@whitecliffe.ac.nz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Complete self study activities of each week.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 each week’s content with upcoming assessments.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E526-1402-482D-A0EC-251F5535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5BAA2-43B9-41BA-805E-EB6D021BB847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958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16F7-B317-4B07-8024-B9338126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Question(s)?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DBDE-E6F8-42EF-9882-2A384D098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F69E-5509-43F8-8A41-EFFE081AB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A9581-4607-4A9C-8122-7AFDEB034F47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945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16F7-B317-4B07-8024-B9338126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IT5014 Programming Principles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learn.mywhitecliffe.com</a:t>
            </a:r>
            <a:endParaRPr lang="en-NZ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DBDE-E6F8-42EF-9882-2A384D098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F69E-5509-43F8-8A41-EFFE081AB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656"/>
            <a:ext cx="1455938" cy="52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A9581-4607-4A9C-8122-7AFDEB034F47}"/>
              </a:ext>
            </a:extLst>
          </p:cNvPr>
          <p:cNvSpPr txBox="1"/>
          <p:nvPr/>
        </p:nvSpPr>
        <p:spPr>
          <a:xfrm>
            <a:off x="4778620" y="6484588"/>
            <a:ext cx="26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Junaidh@whitecliffe.ac.nz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72037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39C2B980C4148B22B3756023A51AB" ma:contentTypeVersion="4" ma:contentTypeDescription="Create a new document." ma:contentTypeScope="" ma:versionID="e1aec205de6c7ea23b32f9c186b4b222">
  <xsd:schema xmlns:xsd="http://www.w3.org/2001/XMLSchema" xmlns:xs="http://www.w3.org/2001/XMLSchema" xmlns:p="http://schemas.microsoft.com/office/2006/metadata/properties" xmlns:ns2="c8944ae2-6aa2-4307-9160-5a800c4f48e5" xmlns:ns3="392eb134-c1c2-4cf9-913b-fa0b2d16babc" targetNamespace="http://schemas.microsoft.com/office/2006/metadata/properties" ma:root="true" ma:fieldsID="d7674eef36df305a8b54b7cf673da7cf" ns2:_="" ns3:_="">
    <xsd:import namespace="c8944ae2-6aa2-4307-9160-5a800c4f48e5"/>
    <xsd:import namespace="392eb134-c1c2-4cf9-913b-fa0b2d16b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44ae2-6aa2-4307-9160-5a800c4f4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eb134-c1c2-4cf9-913b-fa0b2d16ba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CAA1CB-6AC3-48CE-86DF-601568809BDF}"/>
</file>

<file path=customXml/itemProps2.xml><?xml version="1.0" encoding="utf-8"?>
<ds:datastoreItem xmlns:ds="http://schemas.openxmlformats.org/officeDocument/2006/customXml" ds:itemID="{BDE4F9DE-A717-4906-BF6F-9E9BCD2E5BFA}"/>
</file>

<file path=customXml/itemProps3.xml><?xml version="1.0" encoding="utf-8"?>
<ds:datastoreItem xmlns:ds="http://schemas.openxmlformats.org/officeDocument/2006/customXml" ds:itemID="{0E97DA75-90BB-466E-9AE2-597D59F3B56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474</Words>
  <Application>Microsoft Office PowerPoint</Application>
  <PresentationFormat>Widescreen</PresentationFormat>
  <Paragraphs>64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inherit</vt:lpstr>
      <vt:lpstr>Wingdings</vt:lpstr>
      <vt:lpstr>Retrospect</vt:lpstr>
      <vt:lpstr>Programming Principles  IT-5014</vt:lpstr>
      <vt:lpstr>Introduction</vt:lpstr>
      <vt:lpstr>Programming</vt:lpstr>
      <vt:lpstr>Course Introduction</vt:lpstr>
      <vt:lpstr>Course Introduction</vt:lpstr>
      <vt:lpstr>Course Introduction</vt:lpstr>
      <vt:lpstr>Any Question(s)?</vt:lpstr>
      <vt:lpstr>IT5014 Programming Principles learn.mywhitecliffe.com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  IT-5014</dc:title>
  <dc:creator>Junaid Haseeb</dc:creator>
  <cp:lastModifiedBy>Junaid Haseeb</cp:lastModifiedBy>
  <cp:revision>36</cp:revision>
  <dcterms:created xsi:type="dcterms:W3CDTF">2021-10-09T22:33:45Z</dcterms:created>
  <dcterms:modified xsi:type="dcterms:W3CDTF">2022-02-23T20:45:39Z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0x0101001D739C2B980C4148B22B3756023A51AB</vt:lpwstr>
  </property>
</Properties>
</file>