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media/image26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315" r:id="rId6"/>
    <p:sldId id="312" r:id="rId7"/>
    <p:sldId id="295" r:id="rId8"/>
    <p:sldId id="296" r:id="rId9"/>
    <p:sldId id="298" r:id="rId10"/>
    <p:sldId id="297" r:id="rId11"/>
    <p:sldId id="316" r:id="rId12"/>
    <p:sldId id="299" r:id="rId13"/>
    <p:sldId id="301" r:id="rId14"/>
    <p:sldId id="317" r:id="rId15"/>
    <p:sldId id="318" r:id="rId16"/>
    <p:sldId id="319" r:id="rId17"/>
    <p:sldId id="304" r:id="rId18"/>
    <p:sldId id="305" r:id="rId19"/>
    <p:sldId id="307" r:id="rId20"/>
    <p:sldId id="30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ABB8"/>
    <a:srgbClr val="157E9F"/>
    <a:srgbClr val="1BA0C9"/>
    <a:srgbClr val="0D5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8"/>
    <p:restoredTop sz="94674"/>
  </p:normalViewPr>
  <p:slideViewPr>
    <p:cSldViewPr snapToGrid="0">
      <p:cViewPr varScale="1">
        <p:scale>
          <a:sx n="88" d="100"/>
          <a:sy n="88" d="100"/>
        </p:scale>
        <p:origin x="192" y="9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pPr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pPr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CA56-C766-4643-9C49-0B5937DF92E1}" type="datetimeFigureOut">
              <a:rPr lang="zh-CN" altLang="en-US" smtClean="0"/>
              <a:pPr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1A4B-E62A-4F8E-837E-E9B10A41F2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526403" y="3662934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526403" y="4516020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组合 1"/>
          <p:cNvGrpSpPr/>
          <p:nvPr/>
        </p:nvGrpSpPr>
        <p:grpSpPr bwMode="auto">
          <a:xfrm>
            <a:off x="10203209" y="-781973"/>
            <a:ext cx="2441455" cy="3223791"/>
            <a:chOff x="0" y="-1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470328" y="1223644"/>
              <a:ext cx="1016798" cy="329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2019·05</a:t>
              </a:r>
              <a:endPara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6509C9A0-E636-5A40-807A-91AD444975A9}"/>
              </a:ext>
            </a:extLst>
          </p:cNvPr>
          <p:cNvSpPr/>
          <p:nvPr/>
        </p:nvSpPr>
        <p:spPr>
          <a:xfrm>
            <a:off x="590999" y="3811036"/>
            <a:ext cx="11010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基于</a:t>
            </a:r>
            <a:r>
              <a:rPr kumimoji="1" lang="en-US" altLang="zh-CN" sz="3200" b="1" dirty="0" err="1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wifi</a:t>
            </a:r>
            <a:r>
              <a:rPr kumimoji="1" lang="zh-CN" altLang="en-US" sz="32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探针签到与</a:t>
            </a:r>
            <a:r>
              <a:rPr kumimoji="1" lang="en-US" altLang="zh-CN" sz="32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node</a:t>
            </a:r>
            <a:r>
              <a:rPr kumimoji="1" lang="zh-CN" altLang="en-US" sz="32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爬虫的导游助手系统的设计与实现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428454D-90E6-084B-BF5A-C2091BFEED37}"/>
              </a:ext>
            </a:extLst>
          </p:cNvPr>
          <p:cNvSpPr/>
          <p:nvPr/>
        </p:nvSpPr>
        <p:spPr>
          <a:xfrm>
            <a:off x="3133937" y="4636230"/>
            <a:ext cx="608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zh-CN" sz="2000" dirty="0">
                <a:solidFill>
                  <a:srgbClr val="157E9F"/>
                </a:solidFill>
              </a:rPr>
              <a:t>Design and Implementation of Guidance Assistant System Based on </a:t>
            </a:r>
            <a:r>
              <a:rPr lang="en" altLang="zh-CN" sz="2000" dirty="0" err="1">
                <a:solidFill>
                  <a:srgbClr val="157E9F"/>
                </a:solidFill>
              </a:rPr>
              <a:t>Wifi</a:t>
            </a:r>
            <a:r>
              <a:rPr lang="en" altLang="zh-CN" sz="2000" dirty="0">
                <a:solidFill>
                  <a:srgbClr val="157E9F"/>
                </a:solidFill>
              </a:rPr>
              <a:t> Probe Check-in and Node Crawler</a:t>
            </a:r>
            <a:endParaRPr kumimoji="1" lang="zh-CN" altLang="en-US" sz="20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234B78F-2EEF-E14D-9ABE-9C7D628E8009}"/>
              </a:ext>
            </a:extLst>
          </p:cNvPr>
          <p:cNvSpPr/>
          <p:nvPr/>
        </p:nvSpPr>
        <p:spPr>
          <a:xfrm>
            <a:off x="678579" y="5474907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指导老师：黄戈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F5E1096-ECD4-6945-9D84-F1B12B386F38}"/>
              </a:ext>
            </a:extLst>
          </p:cNvPr>
          <p:cNvSpPr/>
          <p:nvPr/>
        </p:nvSpPr>
        <p:spPr>
          <a:xfrm>
            <a:off x="5103595" y="5474907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学生：文红皓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72DC38A-3997-5649-B22B-D04F9F006C6E}"/>
              </a:ext>
            </a:extLst>
          </p:cNvPr>
          <p:cNvSpPr/>
          <p:nvPr/>
        </p:nvSpPr>
        <p:spPr>
          <a:xfrm>
            <a:off x="8317278" y="5474907"/>
            <a:ext cx="30171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学号：</a:t>
            </a:r>
            <a:r>
              <a:rPr kumimoji="1" lang="en-US" altLang="zh-CN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2015141222070</a:t>
            </a:r>
            <a:endParaRPr kumimoji="1" lang="zh-CN" altLang="en-US" sz="20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F65F47-735D-5648-A7A8-7AEBF3C00CD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869" y="578812"/>
            <a:ext cx="3175000" cy="287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 25"/>
          <p:cNvCxnSpPr>
            <a:cxnSpLocks/>
          </p:cNvCxnSpPr>
          <p:nvPr/>
        </p:nvCxnSpPr>
        <p:spPr>
          <a:xfrm>
            <a:off x="1092898" y="2010880"/>
            <a:ext cx="3212193" cy="0"/>
          </a:xfrm>
          <a:prstGeom prst="line">
            <a:avLst/>
          </a:prstGeom>
          <a:ln w="38100"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8"/>
          <p:cNvSpPr txBox="1"/>
          <p:nvPr/>
        </p:nvSpPr>
        <p:spPr>
          <a:xfrm>
            <a:off x="1200150" y="2246875"/>
            <a:ext cx="2781300" cy="2469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基于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wifi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探针的签到功能：其原理是导游创建热点，并将热点关键信息（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SSID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MAC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地址）上传；游客应用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wifi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探针监测周围环境中存在的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wifi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，如果存在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SSID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MAC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地址都匹配的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wifi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，则视为签到成功。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这样做能使得签到不受地点的约束，符合跟团游这种实际应用场景，且只是探测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wifi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存在并不直接连接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wifi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，使得能保证系统拥有很好的荷载量。</a:t>
            </a:r>
          </a:p>
        </p:txBody>
      </p:sp>
      <p:sp>
        <p:nvSpPr>
          <p:cNvPr id="35" name="燕尾形 34"/>
          <p:cNvSpPr/>
          <p:nvPr/>
        </p:nvSpPr>
        <p:spPr>
          <a:xfrm>
            <a:off x="1217613" y="1622993"/>
            <a:ext cx="177800" cy="337819"/>
          </a:xfrm>
          <a:prstGeom prst="chevr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>
            <a:off x="1370013" y="1622993"/>
            <a:ext cx="177800" cy="337819"/>
          </a:xfrm>
          <a:prstGeom prst="chevron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燕尾形 36"/>
          <p:cNvSpPr/>
          <p:nvPr/>
        </p:nvSpPr>
        <p:spPr>
          <a:xfrm>
            <a:off x="1522413" y="1622993"/>
            <a:ext cx="177800" cy="337819"/>
          </a:xfrm>
          <a:prstGeom prst="chevron">
            <a:avLst/>
          </a:prstGeom>
          <a:solidFill>
            <a:srgbClr val="0D5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45609" y="252860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47" name="圆角矩形 46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33077" y="125666"/>
            <a:ext cx="3163045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详细设计（部分）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796122" y="298182"/>
            <a:ext cx="2456178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RESEARCH PROCESS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BBB62F0-B5EC-6041-9673-7A4C1D50FDC0}"/>
              </a:ext>
            </a:extLst>
          </p:cNvPr>
          <p:cNvSpPr/>
          <p:nvPr/>
        </p:nvSpPr>
        <p:spPr>
          <a:xfrm>
            <a:off x="1740485" y="1623187"/>
            <a:ext cx="2463006" cy="317843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基于</a:t>
            </a:r>
            <a:r>
              <a:rPr lang="en-US" altLang="zh-CN" sz="2000" b="1" dirty="0"/>
              <a:t>WIFI</a:t>
            </a:r>
            <a:r>
              <a:rPr lang="zh-CN" altLang="en-US" sz="2000" b="1" dirty="0"/>
              <a:t>探针的签到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30C457-4F69-024A-98C6-0360F0F32E4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087" y="1620332"/>
            <a:ext cx="4762500" cy="403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 25"/>
          <p:cNvCxnSpPr>
            <a:cxnSpLocks/>
          </p:cNvCxnSpPr>
          <p:nvPr/>
        </p:nvCxnSpPr>
        <p:spPr>
          <a:xfrm>
            <a:off x="1092898" y="2010880"/>
            <a:ext cx="3212193" cy="0"/>
          </a:xfrm>
          <a:prstGeom prst="line">
            <a:avLst/>
          </a:prstGeom>
          <a:ln w="38100"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8"/>
          <p:cNvSpPr txBox="1"/>
          <p:nvPr/>
        </p:nvSpPr>
        <p:spPr>
          <a:xfrm>
            <a:off x="1200150" y="2246875"/>
            <a:ext cx="2781300" cy="342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基于微信的自动登录：这里涉及到系统账户和微信账户的绑定与登录。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系统绑定的原理是通过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wx.loginin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()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这个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api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获取用户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code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，再将用户信息和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code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上传到服务器，服务器拿到数据后通过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code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获取用户的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openId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。此为该程序里用户的唯一识别码。将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openid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和用户对应信息在数据库中进行绑定。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系统登录的原理是通过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wx.login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()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拿到用户的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code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并将之返回给服务器，服务器根据对应的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code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获取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openId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，数据库通过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openId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来找到对应的用户信息。</a:t>
            </a:r>
          </a:p>
        </p:txBody>
      </p:sp>
      <p:sp>
        <p:nvSpPr>
          <p:cNvPr id="35" name="燕尾形 34"/>
          <p:cNvSpPr/>
          <p:nvPr/>
        </p:nvSpPr>
        <p:spPr>
          <a:xfrm>
            <a:off x="1217613" y="1622993"/>
            <a:ext cx="177800" cy="337819"/>
          </a:xfrm>
          <a:prstGeom prst="chevr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>
            <a:off x="1370013" y="1622993"/>
            <a:ext cx="177800" cy="337819"/>
          </a:xfrm>
          <a:prstGeom prst="chevron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燕尾形 36"/>
          <p:cNvSpPr/>
          <p:nvPr/>
        </p:nvSpPr>
        <p:spPr>
          <a:xfrm>
            <a:off x="1522413" y="1622993"/>
            <a:ext cx="177800" cy="337819"/>
          </a:xfrm>
          <a:prstGeom prst="chevron">
            <a:avLst/>
          </a:prstGeom>
          <a:solidFill>
            <a:srgbClr val="0D5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45609" y="252860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47" name="圆角矩形 46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33077" y="125666"/>
            <a:ext cx="3163045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详细设计（部分）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796122" y="298182"/>
            <a:ext cx="2456178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RESEARCH PROCESS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BBB62F0-B5EC-6041-9673-7A4C1D50FDC0}"/>
              </a:ext>
            </a:extLst>
          </p:cNvPr>
          <p:cNvSpPr/>
          <p:nvPr/>
        </p:nvSpPr>
        <p:spPr>
          <a:xfrm>
            <a:off x="1740485" y="1603211"/>
            <a:ext cx="2564606" cy="337819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基于微信的自动登录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C01D11-7D5D-5649-92BD-49860115CAD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23" y="1312925"/>
            <a:ext cx="3505506" cy="2410547"/>
          </a:xfrm>
          <a:prstGeom prst="rect">
            <a:avLst/>
          </a:prstGeom>
          <a:noFill/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3164DD2-504D-5242-800D-FFC66D60DC7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23" y="3978819"/>
            <a:ext cx="3510379" cy="244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8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9145" y="1227919"/>
            <a:ext cx="8998856" cy="4476196"/>
          </a:xfrm>
          <a:prstGeom prst="rect">
            <a:avLst/>
          </a:prstGeom>
          <a:solidFill>
            <a:srgbClr val="157E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611590" y="1895018"/>
            <a:ext cx="2421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实现结果</a:t>
            </a:r>
          </a:p>
        </p:txBody>
      </p:sp>
      <p:grpSp>
        <p:nvGrpSpPr>
          <p:cNvPr id="201" name="组合 200"/>
          <p:cNvGrpSpPr/>
          <p:nvPr/>
        </p:nvGrpSpPr>
        <p:grpSpPr>
          <a:xfrm>
            <a:off x="7228116" y="2324903"/>
            <a:ext cx="3081236" cy="3107841"/>
            <a:chOff x="-8677773" y="-3051174"/>
            <a:chExt cx="6986830" cy="7046911"/>
          </a:xfrm>
          <a:solidFill>
            <a:schemeClr val="bg1"/>
          </a:solidFill>
        </p:grpSpPr>
        <p:sp>
          <p:nvSpPr>
            <p:cNvPr id="202" name="Rectangle 42"/>
            <p:cNvSpPr>
              <a:spLocks noChangeArrowheads="1"/>
            </p:cNvSpPr>
            <p:nvPr/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Rectangle 43"/>
            <p:cNvSpPr>
              <a:spLocks noChangeArrowheads="1"/>
            </p:cNvSpPr>
            <p:nvPr/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Rectangle 44"/>
            <p:cNvSpPr>
              <a:spLocks noChangeArrowheads="1"/>
            </p:cNvSpPr>
            <p:nvPr/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45"/>
            <p:cNvSpPr>
              <a:spLocks noChangeArrowheads="1"/>
            </p:cNvSpPr>
            <p:nvPr/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Rectangle 46"/>
            <p:cNvSpPr>
              <a:spLocks noChangeArrowheads="1"/>
            </p:cNvSpPr>
            <p:nvPr/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Rectangle 47"/>
            <p:cNvSpPr>
              <a:spLocks noChangeArrowheads="1"/>
            </p:cNvSpPr>
            <p:nvPr/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Rectangle 48"/>
            <p:cNvSpPr>
              <a:spLocks noChangeArrowheads="1"/>
            </p:cNvSpPr>
            <p:nvPr/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Rectangle 49"/>
            <p:cNvSpPr>
              <a:spLocks noChangeArrowheads="1"/>
            </p:cNvSpPr>
            <p:nvPr/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Rectangle 50"/>
            <p:cNvSpPr>
              <a:spLocks noChangeArrowheads="1"/>
            </p:cNvSpPr>
            <p:nvPr/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51"/>
            <p:cNvSpPr>
              <a:spLocks noChangeArrowheads="1"/>
            </p:cNvSpPr>
            <p:nvPr/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52"/>
            <p:cNvSpPr>
              <a:spLocks noChangeArrowheads="1"/>
            </p:cNvSpPr>
            <p:nvPr/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Rectangle 54"/>
            <p:cNvSpPr>
              <a:spLocks noChangeArrowheads="1"/>
            </p:cNvSpPr>
            <p:nvPr/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55"/>
            <p:cNvSpPr>
              <a:spLocks noChangeArrowheads="1"/>
            </p:cNvSpPr>
            <p:nvPr/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Rectangle 56"/>
            <p:cNvSpPr>
              <a:spLocks noChangeArrowheads="1"/>
            </p:cNvSpPr>
            <p:nvPr/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Rectangle 57"/>
            <p:cNvSpPr>
              <a:spLocks noChangeArrowheads="1"/>
            </p:cNvSpPr>
            <p:nvPr/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Rectangle 58"/>
            <p:cNvSpPr>
              <a:spLocks noChangeArrowheads="1"/>
            </p:cNvSpPr>
            <p:nvPr/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59"/>
            <p:cNvSpPr>
              <a:spLocks noChangeArrowheads="1"/>
            </p:cNvSpPr>
            <p:nvPr/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Rectangle 60"/>
            <p:cNvSpPr>
              <a:spLocks noChangeArrowheads="1"/>
            </p:cNvSpPr>
            <p:nvPr/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61"/>
            <p:cNvSpPr>
              <a:spLocks noChangeArrowheads="1"/>
            </p:cNvSpPr>
            <p:nvPr/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62"/>
            <p:cNvSpPr>
              <a:spLocks noChangeArrowheads="1"/>
            </p:cNvSpPr>
            <p:nvPr/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63"/>
            <p:cNvSpPr>
              <a:spLocks noChangeArrowheads="1"/>
            </p:cNvSpPr>
            <p:nvPr/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64"/>
            <p:cNvSpPr>
              <a:spLocks noChangeArrowheads="1"/>
            </p:cNvSpPr>
            <p:nvPr/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65"/>
            <p:cNvSpPr>
              <a:spLocks noChangeArrowheads="1"/>
            </p:cNvSpPr>
            <p:nvPr/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66"/>
            <p:cNvSpPr>
              <a:spLocks noChangeArrowheads="1"/>
            </p:cNvSpPr>
            <p:nvPr/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67"/>
            <p:cNvSpPr>
              <a:spLocks noChangeArrowheads="1"/>
            </p:cNvSpPr>
            <p:nvPr/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68"/>
            <p:cNvSpPr>
              <a:spLocks noChangeArrowheads="1"/>
            </p:cNvSpPr>
            <p:nvPr/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69"/>
            <p:cNvSpPr>
              <a:spLocks noChangeArrowheads="1"/>
            </p:cNvSpPr>
            <p:nvPr/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70"/>
            <p:cNvSpPr>
              <a:spLocks noChangeArrowheads="1"/>
            </p:cNvSpPr>
            <p:nvPr/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72"/>
            <p:cNvSpPr>
              <a:spLocks noChangeArrowheads="1"/>
            </p:cNvSpPr>
            <p:nvPr/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73"/>
            <p:cNvSpPr>
              <a:spLocks noChangeArrowheads="1"/>
            </p:cNvSpPr>
            <p:nvPr/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74"/>
            <p:cNvSpPr>
              <a:spLocks noChangeArrowheads="1"/>
            </p:cNvSpPr>
            <p:nvPr/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75"/>
            <p:cNvSpPr>
              <a:spLocks noChangeArrowheads="1"/>
            </p:cNvSpPr>
            <p:nvPr/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76"/>
            <p:cNvSpPr>
              <a:spLocks noChangeArrowheads="1"/>
            </p:cNvSpPr>
            <p:nvPr/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77"/>
            <p:cNvSpPr>
              <a:spLocks noChangeArrowheads="1"/>
            </p:cNvSpPr>
            <p:nvPr/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78"/>
            <p:cNvSpPr>
              <a:spLocks noChangeArrowheads="1"/>
            </p:cNvSpPr>
            <p:nvPr/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Rectangle 79"/>
            <p:cNvSpPr>
              <a:spLocks noChangeArrowheads="1"/>
            </p:cNvSpPr>
            <p:nvPr/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80"/>
            <p:cNvSpPr>
              <a:spLocks noChangeArrowheads="1"/>
            </p:cNvSpPr>
            <p:nvPr/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Rectangle 81"/>
            <p:cNvSpPr>
              <a:spLocks noChangeArrowheads="1"/>
            </p:cNvSpPr>
            <p:nvPr/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82"/>
            <p:cNvSpPr>
              <a:spLocks noChangeArrowheads="1"/>
            </p:cNvSpPr>
            <p:nvPr/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Rectangle 83"/>
            <p:cNvSpPr>
              <a:spLocks noChangeArrowheads="1"/>
            </p:cNvSpPr>
            <p:nvPr/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Rectangle 84"/>
            <p:cNvSpPr>
              <a:spLocks noChangeArrowheads="1"/>
            </p:cNvSpPr>
            <p:nvPr/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85"/>
            <p:cNvSpPr>
              <a:spLocks noChangeArrowheads="1"/>
            </p:cNvSpPr>
            <p:nvPr/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Rectangle 86"/>
            <p:cNvSpPr>
              <a:spLocks noChangeArrowheads="1"/>
            </p:cNvSpPr>
            <p:nvPr/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87"/>
            <p:cNvSpPr>
              <a:spLocks noChangeArrowheads="1"/>
            </p:cNvSpPr>
            <p:nvPr/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88"/>
            <p:cNvSpPr>
              <a:spLocks noChangeArrowheads="1"/>
            </p:cNvSpPr>
            <p:nvPr/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90"/>
            <p:cNvSpPr>
              <a:spLocks noChangeArrowheads="1"/>
            </p:cNvSpPr>
            <p:nvPr/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91"/>
            <p:cNvSpPr>
              <a:spLocks noChangeArrowheads="1"/>
            </p:cNvSpPr>
            <p:nvPr/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92"/>
            <p:cNvSpPr>
              <a:spLocks noChangeArrowheads="1"/>
            </p:cNvSpPr>
            <p:nvPr/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93"/>
            <p:cNvSpPr>
              <a:spLocks noChangeArrowheads="1"/>
            </p:cNvSpPr>
            <p:nvPr/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Rectangle 94"/>
            <p:cNvSpPr>
              <a:spLocks noChangeArrowheads="1"/>
            </p:cNvSpPr>
            <p:nvPr/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95"/>
            <p:cNvSpPr>
              <a:spLocks noChangeArrowheads="1"/>
            </p:cNvSpPr>
            <p:nvPr/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96"/>
            <p:cNvSpPr>
              <a:spLocks noChangeArrowheads="1"/>
            </p:cNvSpPr>
            <p:nvPr/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97"/>
            <p:cNvSpPr>
              <a:spLocks noChangeArrowheads="1"/>
            </p:cNvSpPr>
            <p:nvPr/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Rectangle 98"/>
            <p:cNvSpPr>
              <a:spLocks noChangeArrowheads="1"/>
            </p:cNvSpPr>
            <p:nvPr/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99"/>
            <p:cNvSpPr>
              <a:spLocks noChangeArrowheads="1"/>
            </p:cNvSpPr>
            <p:nvPr/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100"/>
            <p:cNvSpPr>
              <a:spLocks noChangeArrowheads="1"/>
            </p:cNvSpPr>
            <p:nvPr/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101"/>
            <p:cNvSpPr>
              <a:spLocks noChangeArrowheads="1"/>
            </p:cNvSpPr>
            <p:nvPr/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102"/>
            <p:cNvSpPr>
              <a:spLocks noChangeArrowheads="1"/>
            </p:cNvSpPr>
            <p:nvPr/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103"/>
            <p:cNvSpPr>
              <a:spLocks noChangeArrowheads="1"/>
            </p:cNvSpPr>
            <p:nvPr/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104"/>
            <p:cNvSpPr>
              <a:spLocks noChangeArrowheads="1"/>
            </p:cNvSpPr>
            <p:nvPr/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105"/>
            <p:cNvSpPr>
              <a:spLocks noChangeArrowheads="1"/>
            </p:cNvSpPr>
            <p:nvPr/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106"/>
            <p:cNvSpPr>
              <a:spLocks noChangeArrowheads="1"/>
            </p:cNvSpPr>
            <p:nvPr/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108"/>
            <p:cNvSpPr>
              <a:spLocks noChangeArrowheads="1"/>
            </p:cNvSpPr>
            <p:nvPr/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109"/>
            <p:cNvSpPr>
              <a:spLocks noChangeArrowheads="1"/>
            </p:cNvSpPr>
            <p:nvPr/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110"/>
            <p:cNvSpPr>
              <a:spLocks noChangeArrowheads="1"/>
            </p:cNvSpPr>
            <p:nvPr/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111"/>
            <p:cNvSpPr>
              <a:spLocks noChangeArrowheads="1"/>
            </p:cNvSpPr>
            <p:nvPr/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112"/>
            <p:cNvSpPr>
              <a:spLocks noChangeArrowheads="1"/>
            </p:cNvSpPr>
            <p:nvPr/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Rectangle 120"/>
            <p:cNvSpPr>
              <a:spLocks noChangeArrowheads="1"/>
            </p:cNvSpPr>
            <p:nvPr/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121"/>
            <p:cNvSpPr>
              <a:spLocks noChangeArrowheads="1"/>
            </p:cNvSpPr>
            <p:nvPr/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122"/>
            <p:cNvSpPr>
              <a:spLocks noChangeArrowheads="1"/>
            </p:cNvSpPr>
            <p:nvPr/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Rectangle 123"/>
            <p:cNvSpPr>
              <a:spLocks noChangeArrowheads="1"/>
            </p:cNvSpPr>
            <p:nvPr/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Rectangle 124"/>
            <p:cNvSpPr>
              <a:spLocks noChangeArrowheads="1"/>
            </p:cNvSpPr>
            <p:nvPr/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125"/>
            <p:cNvSpPr>
              <a:spLocks noChangeArrowheads="1"/>
            </p:cNvSpPr>
            <p:nvPr/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Rectangle 126"/>
            <p:cNvSpPr>
              <a:spLocks noChangeArrowheads="1"/>
            </p:cNvSpPr>
            <p:nvPr/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Rectangle 127"/>
            <p:cNvSpPr>
              <a:spLocks noChangeArrowheads="1"/>
            </p:cNvSpPr>
            <p:nvPr/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128"/>
            <p:cNvSpPr>
              <a:spLocks noChangeArrowheads="1"/>
            </p:cNvSpPr>
            <p:nvPr/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Rectangle 129"/>
            <p:cNvSpPr>
              <a:spLocks noChangeArrowheads="1"/>
            </p:cNvSpPr>
            <p:nvPr/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Rectangle 130"/>
            <p:cNvSpPr>
              <a:spLocks noChangeArrowheads="1"/>
            </p:cNvSpPr>
            <p:nvPr/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Rectangle 131"/>
            <p:cNvSpPr>
              <a:spLocks noChangeArrowheads="1"/>
            </p:cNvSpPr>
            <p:nvPr/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Rectangle 132"/>
            <p:cNvSpPr>
              <a:spLocks noChangeArrowheads="1"/>
            </p:cNvSpPr>
            <p:nvPr/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Rectangle 133"/>
            <p:cNvSpPr>
              <a:spLocks noChangeArrowheads="1"/>
            </p:cNvSpPr>
            <p:nvPr/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134"/>
            <p:cNvSpPr>
              <a:spLocks noChangeArrowheads="1"/>
            </p:cNvSpPr>
            <p:nvPr/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135"/>
            <p:cNvSpPr>
              <a:spLocks noChangeArrowheads="1"/>
            </p:cNvSpPr>
            <p:nvPr/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Rectangle 136"/>
            <p:cNvSpPr>
              <a:spLocks noChangeArrowheads="1"/>
            </p:cNvSpPr>
            <p:nvPr/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137"/>
            <p:cNvSpPr>
              <a:spLocks noChangeArrowheads="1"/>
            </p:cNvSpPr>
            <p:nvPr/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Rectangle 138"/>
            <p:cNvSpPr>
              <a:spLocks noChangeArrowheads="1"/>
            </p:cNvSpPr>
            <p:nvPr/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139"/>
            <p:cNvSpPr>
              <a:spLocks noChangeArrowheads="1"/>
            </p:cNvSpPr>
            <p:nvPr/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Rectangle 140"/>
            <p:cNvSpPr>
              <a:spLocks noChangeArrowheads="1"/>
            </p:cNvSpPr>
            <p:nvPr/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Rectangle 141"/>
            <p:cNvSpPr>
              <a:spLocks noChangeArrowheads="1"/>
            </p:cNvSpPr>
            <p:nvPr/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142"/>
            <p:cNvSpPr>
              <a:spLocks noChangeArrowheads="1"/>
            </p:cNvSpPr>
            <p:nvPr/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143"/>
            <p:cNvSpPr>
              <a:spLocks noChangeArrowheads="1"/>
            </p:cNvSpPr>
            <p:nvPr/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144"/>
            <p:cNvSpPr>
              <a:spLocks noChangeArrowheads="1"/>
            </p:cNvSpPr>
            <p:nvPr/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145"/>
            <p:cNvSpPr>
              <a:spLocks noChangeArrowheads="1"/>
            </p:cNvSpPr>
            <p:nvPr/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146"/>
            <p:cNvSpPr>
              <a:spLocks noChangeArrowheads="1"/>
            </p:cNvSpPr>
            <p:nvPr/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Rectangle 147"/>
            <p:cNvSpPr>
              <a:spLocks noChangeArrowheads="1"/>
            </p:cNvSpPr>
            <p:nvPr/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Rectangle 148"/>
            <p:cNvSpPr>
              <a:spLocks noChangeArrowheads="1"/>
            </p:cNvSpPr>
            <p:nvPr/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Rectangle 149"/>
            <p:cNvSpPr>
              <a:spLocks noChangeArrowheads="1"/>
            </p:cNvSpPr>
            <p:nvPr/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Rectangle 150"/>
            <p:cNvSpPr>
              <a:spLocks noChangeArrowheads="1"/>
            </p:cNvSpPr>
            <p:nvPr/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Rectangle 151"/>
            <p:cNvSpPr>
              <a:spLocks noChangeArrowheads="1"/>
            </p:cNvSpPr>
            <p:nvPr/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Rectangle 152"/>
            <p:cNvSpPr>
              <a:spLocks noChangeArrowheads="1"/>
            </p:cNvSpPr>
            <p:nvPr/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Rectangle 153"/>
            <p:cNvSpPr>
              <a:spLocks noChangeArrowheads="1"/>
            </p:cNvSpPr>
            <p:nvPr/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Rectangle 154"/>
            <p:cNvSpPr>
              <a:spLocks noChangeArrowheads="1"/>
            </p:cNvSpPr>
            <p:nvPr/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Rectangle 155"/>
            <p:cNvSpPr>
              <a:spLocks noChangeArrowheads="1"/>
            </p:cNvSpPr>
            <p:nvPr/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Rectangle 156"/>
            <p:cNvSpPr>
              <a:spLocks noChangeArrowheads="1"/>
            </p:cNvSpPr>
            <p:nvPr/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157"/>
            <p:cNvSpPr>
              <a:spLocks noChangeArrowheads="1"/>
            </p:cNvSpPr>
            <p:nvPr/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Rectangle 158"/>
            <p:cNvSpPr>
              <a:spLocks noChangeArrowheads="1"/>
            </p:cNvSpPr>
            <p:nvPr/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Rectangle 159"/>
            <p:cNvSpPr>
              <a:spLocks noChangeArrowheads="1"/>
            </p:cNvSpPr>
            <p:nvPr/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160"/>
            <p:cNvSpPr>
              <a:spLocks noChangeArrowheads="1"/>
            </p:cNvSpPr>
            <p:nvPr/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161"/>
            <p:cNvSpPr>
              <a:spLocks noChangeArrowheads="1"/>
            </p:cNvSpPr>
            <p:nvPr/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162"/>
            <p:cNvSpPr>
              <a:spLocks noChangeArrowheads="1"/>
            </p:cNvSpPr>
            <p:nvPr/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163"/>
            <p:cNvSpPr>
              <a:spLocks noChangeArrowheads="1"/>
            </p:cNvSpPr>
            <p:nvPr/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164"/>
            <p:cNvSpPr>
              <a:spLocks noChangeArrowheads="1"/>
            </p:cNvSpPr>
            <p:nvPr/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165"/>
            <p:cNvSpPr>
              <a:spLocks noChangeArrowheads="1"/>
            </p:cNvSpPr>
            <p:nvPr/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167"/>
            <p:cNvSpPr>
              <a:spLocks noChangeArrowheads="1"/>
            </p:cNvSpPr>
            <p:nvPr/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168"/>
            <p:cNvSpPr>
              <a:spLocks noChangeArrowheads="1"/>
            </p:cNvSpPr>
            <p:nvPr/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169"/>
            <p:cNvSpPr>
              <a:spLocks noChangeArrowheads="1"/>
            </p:cNvSpPr>
            <p:nvPr/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170"/>
            <p:cNvSpPr>
              <a:spLocks noChangeArrowheads="1"/>
            </p:cNvSpPr>
            <p:nvPr/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171"/>
            <p:cNvSpPr>
              <a:spLocks noChangeArrowheads="1"/>
            </p:cNvSpPr>
            <p:nvPr/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172"/>
            <p:cNvSpPr>
              <a:spLocks noChangeArrowheads="1"/>
            </p:cNvSpPr>
            <p:nvPr/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173"/>
            <p:cNvSpPr>
              <a:spLocks noChangeArrowheads="1"/>
            </p:cNvSpPr>
            <p:nvPr/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83"/>
            <p:cNvSpPr>
              <a:spLocks noChangeArrowheads="1"/>
            </p:cNvSpPr>
            <p:nvPr/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184"/>
            <p:cNvSpPr>
              <a:spLocks noChangeArrowheads="1"/>
            </p:cNvSpPr>
            <p:nvPr/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185"/>
            <p:cNvSpPr>
              <a:spLocks noChangeArrowheads="1"/>
            </p:cNvSpPr>
            <p:nvPr/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186"/>
            <p:cNvSpPr>
              <a:spLocks noChangeArrowheads="1"/>
            </p:cNvSpPr>
            <p:nvPr/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187"/>
            <p:cNvSpPr>
              <a:spLocks noChangeArrowheads="1"/>
            </p:cNvSpPr>
            <p:nvPr/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188"/>
            <p:cNvSpPr>
              <a:spLocks noChangeArrowheads="1"/>
            </p:cNvSpPr>
            <p:nvPr/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189"/>
            <p:cNvSpPr>
              <a:spLocks noChangeArrowheads="1"/>
            </p:cNvSpPr>
            <p:nvPr/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190"/>
            <p:cNvSpPr>
              <a:spLocks noChangeArrowheads="1"/>
            </p:cNvSpPr>
            <p:nvPr/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191"/>
            <p:cNvSpPr>
              <a:spLocks noChangeArrowheads="1"/>
            </p:cNvSpPr>
            <p:nvPr/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192"/>
            <p:cNvSpPr>
              <a:spLocks noChangeArrowheads="1"/>
            </p:cNvSpPr>
            <p:nvPr/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193"/>
            <p:cNvSpPr>
              <a:spLocks noChangeArrowheads="1"/>
            </p:cNvSpPr>
            <p:nvPr/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194"/>
            <p:cNvSpPr>
              <a:spLocks noChangeArrowheads="1"/>
            </p:cNvSpPr>
            <p:nvPr/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195"/>
            <p:cNvSpPr>
              <a:spLocks noChangeArrowheads="1"/>
            </p:cNvSpPr>
            <p:nvPr/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196"/>
            <p:cNvSpPr>
              <a:spLocks noChangeArrowheads="1"/>
            </p:cNvSpPr>
            <p:nvPr/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197"/>
            <p:cNvSpPr>
              <a:spLocks noChangeArrowheads="1"/>
            </p:cNvSpPr>
            <p:nvPr/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198"/>
            <p:cNvSpPr>
              <a:spLocks noChangeArrowheads="1"/>
            </p:cNvSpPr>
            <p:nvPr/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199"/>
            <p:cNvSpPr>
              <a:spLocks noChangeArrowheads="1"/>
            </p:cNvSpPr>
            <p:nvPr/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200"/>
            <p:cNvSpPr>
              <a:spLocks noChangeArrowheads="1"/>
            </p:cNvSpPr>
            <p:nvPr/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201"/>
            <p:cNvSpPr>
              <a:spLocks noChangeArrowheads="1"/>
            </p:cNvSpPr>
            <p:nvPr/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202"/>
            <p:cNvSpPr>
              <a:spLocks noChangeArrowheads="1"/>
            </p:cNvSpPr>
            <p:nvPr/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203"/>
            <p:cNvSpPr>
              <a:spLocks noChangeArrowheads="1"/>
            </p:cNvSpPr>
            <p:nvPr/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204"/>
            <p:cNvSpPr>
              <a:spLocks noChangeArrowheads="1"/>
            </p:cNvSpPr>
            <p:nvPr/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205"/>
            <p:cNvSpPr>
              <a:spLocks noChangeArrowheads="1"/>
            </p:cNvSpPr>
            <p:nvPr/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206"/>
            <p:cNvSpPr/>
            <p:nvPr/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207"/>
            <p:cNvSpPr/>
            <p:nvPr/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68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566" name="Freeform 209"/>
              <p:cNvSpPr/>
              <p:nvPr/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7" name="Freeform 210"/>
              <p:cNvSpPr/>
              <p:nvPr/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8" name="Freeform 211"/>
              <p:cNvSpPr/>
              <p:nvPr/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9" name="Freeform 212"/>
              <p:cNvSpPr/>
              <p:nvPr/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0" name="Freeform 213"/>
              <p:cNvSpPr/>
              <p:nvPr/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1" name="Freeform 214"/>
              <p:cNvSpPr/>
              <p:nvPr/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2" name="Freeform 215"/>
              <p:cNvSpPr/>
              <p:nvPr/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3" name="Freeform 216"/>
              <p:cNvSpPr/>
              <p:nvPr/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4" name="Freeform 217"/>
              <p:cNvSpPr/>
              <p:nvPr/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5" name="Freeform 218"/>
              <p:cNvSpPr/>
              <p:nvPr/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6" name="Freeform 219"/>
              <p:cNvSpPr/>
              <p:nvPr/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7" name="Freeform 220"/>
              <p:cNvSpPr/>
              <p:nvPr/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8" name="Freeform 221"/>
              <p:cNvSpPr/>
              <p:nvPr/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9" name="Freeform 222"/>
              <p:cNvSpPr/>
              <p:nvPr/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0" name="Freeform 223"/>
              <p:cNvSpPr/>
              <p:nvPr/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1" name="Freeform 224"/>
              <p:cNvSpPr/>
              <p:nvPr/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2" name="Freeform 225"/>
              <p:cNvSpPr/>
              <p:nvPr/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3" name="Freeform 226"/>
              <p:cNvSpPr/>
              <p:nvPr/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4" name="Freeform 227"/>
              <p:cNvSpPr/>
              <p:nvPr/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5" name="Freeform 228"/>
              <p:cNvSpPr/>
              <p:nvPr/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6" name="Freeform 229"/>
              <p:cNvSpPr/>
              <p:nvPr/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7" name="Freeform 230"/>
              <p:cNvSpPr/>
              <p:nvPr/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8" name="Freeform 231"/>
              <p:cNvSpPr/>
              <p:nvPr/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9" name="Freeform 232"/>
              <p:cNvSpPr/>
              <p:nvPr/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0" name="Freeform 233"/>
              <p:cNvSpPr/>
              <p:nvPr/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1" name="Freeform 234"/>
              <p:cNvSpPr/>
              <p:nvPr/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2" name="Freeform 235"/>
              <p:cNvSpPr/>
              <p:nvPr/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3" name="Freeform 236"/>
              <p:cNvSpPr/>
              <p:nvPr/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4" name="Freeform 237"/>
              <p:cNvSpPr/>
              <p:nvPr/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5" name="Freeform 238"/>
              <p:cNvSpPr/>
              <p:nvPr/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6" name="Freeform 239"/>
              <p:cNvSpPr/>
              <p:nvPr/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7" name="Freeform 240"/>
              <p:cNvSpPr/>
              <p:nvPr/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8" name="Freeform 241"/>
              <p:cNvSpPr/>
              <p:nvPr/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9" name="Freeform 242"/>
              <p:cNvSpPr/>
              <p:nvPr/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0" name="Freeform 243"/>
              <p:cNvSpPr/>
              <p:nvPr/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1" name="Freeform 244"/>
              <p:cNvSpPr/>
              <p:nvPr/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2" name="Freeform 245"/>
              <p:cNvSpPr/>
              <p:nvPr/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3" name="Freeform 246"/>
              <p:cNvSpPr/>
              <p:nvPr/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4" name="Freeform 247"/>
              <p:cNvSpPr/>
              <p:nvPr/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5" name="Freeform 248"/>
              <p:cNvSpPr/>
              <p:nvPr/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6" name="Freeform 249"/>
              <p:cNvSpPr/>
              <p:nvPr/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7" name="Rectangle 250"/>
              <p:cNvSpPr>
                <a:spLocks noChangeArrowheads="1"/>
              </p:cNvSpPr>
              <p:nvPr/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8" name="Freeform 251"/>
              <p:cNvSpPr/>
              <p:nvPr/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9" name="Freeform 252"/>
              <p:cNvSpPr/>
              <p:nvPr/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0" name="Freeform 253"/>
              <p:cNvSpPr/>
              <p:nvPr/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1" name="Freeform 254"/>
              <p:cNvSpPr/>
              <p:nvPr/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2" name="Freeform 255"/>
              <p:cNvSpPr/>
              <p:nvPr/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3" name="Freeform 256"/>
              <p:cNvSpPr/>
              <p:nvPr/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4" name="Freeform 257"/>
              <p:cNvSpPr/>
              <p:nvPr/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5" name="Freeform 258"/>
              <p:cNvSpPr/>
              <p:nvPr/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6" name="Freeform 259"/>
              <p:cNvSpPr/>
              <p:nvPr/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7" name="Freeform 260"/>
              <p:cNvSpPr/>
              <p:nvPr/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8" name="Freeform 261"/>
              <p:cNvSpPr/>
              <p:nvPr/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9" name="Freeform 262"/>
              <p:cNvSpPr/>
              <p:nvPr/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0" name="Freeform 263"/>
              <p:cNvSpPr/>
              <p:nvPr/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1" name="Freeform 264"/>
              <p:cNvSpPr/>
              <p:nvPr/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2" name="Freeform 265"/>
              <p:cNvSpPr/>
              <p:nvPr/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3" name="Freeform 266"/>
              <p:cNvSpPr/>
              <p:nvPr/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4" name="Freeform 267"/>
              <p:cNvSpPr/>
              <p:nvPr/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5" name="Freeform 268"/>
              <p:cNvSpPr/>
              <p:nvPr/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6" name="Freeform 269"/>
              <p:cNvSpPr/>
              <p:nvPr/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7" name="Freeform 270"/>
              <p:cNvSpPr/>
              <p:nvPr/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8" name="Freeform 271"/>
              <p:cNvSpPr/>
              <p:nvPr/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9" name="Freeform 272"/>
              <p:cNvSpPr/>
              <p:nvPr/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0" name="Freeform 273"/>
              <p:cNvSpPr/>
              <p:nvPr/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1" name="Freeform 274"/>
              <p:cNvSpPr/>
              <p:nvPr/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2" name="Freeform 275"/>
              <p:cNvSpPr/>
              <p:nvPr/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3" name="Freeform 276"/>
              <p:cNvSpPr/>
              <p:nvPr/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4" name="Freeform 277"/>
              <p:cNvSpPr/>
              <p:nvPr/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5" name="Freeform 278"/>
              <p:cNvSpPr/>
              <p:nvPr/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6" name="Freeform 279"/>
              <p:cNvSpPr/>
              <p:nvPr/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7" name="Freeform 280"/>
              <p:cNvSpPr/>
              <p:nvPr/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8" name="Freeform 281"/>
              <p:cNvSpPr/>
              <p:nvPr/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9" name="Freeform 282"/>
              <p:cNvSpPr/>
              <p:nvPr/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0" name="Rectangle 283"/>
              <p:cNvSpPr>
                <a:spLocks noChangeArrowheads="1"/>
              </p:cNvSpPr>
              <p:nvPr/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1" name="Rectangle 284"/>
              <p:cNvSpPr>
                <a:spLocks noChangeArrowheads="1"/>
              </p:cNvSpPr>
              <p:nvPr/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2" name="Rectangle 285"/>
              <p:cNvSpPr>
                <a:spLocks noChangeArrowheads="1"/>
              </p:cNvSpPr>
              <p:nvPr/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3" name="Rectangle 286"/>
              <p:cNvSpPr>
                <a:spLocks noChangeArrowheads="1"/>
              </p:cNvSpPr>
              <p:nvPr/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4" name="Rectangle 287"/>
              <p:cNvSpPr>
                <a:spLocks noChangeArrowheads="1"/>
              </p:cNvSpPr>
              <p:nvPr/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5" name="Rectangle 288"/>
              <p:cNvSpPr>
                <a:spLocks noChangeArrowheads="1"/>
              </p:cNvSpPr>
              <p:nvPr/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6" name="Rectangle 289"/>
              <p:cNvSpPr>
                <a:spLocks noChangeArrowheads="1"/>
              </p:cNvSpPr>
              <p:nvPr/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7" name="Rectangle 290"/>
              <p:cNvSpPr>
                <a:spLocks noChangeArrowheads="1"/>
              </p:cNvSpPr>
              <p:nvPr/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8" name="Rectangle 291"/>
              <p:cNvSpPr>
                <a:spLocks noChangeArrowheads="1"/>
              </p:cNvSpPr>
              <p:nvPr/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9" name="Rectangle 292"/>
              <p:cNvSpPr>
                <a:spLocks noChangeArrowheads="1"/>
              </p:cNvSpPr>
              <p:nvPr/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0" name="Rectangle 293"/>
              <p:cNvSpPr>
                <a:spLocks noChangeArrowheads="1"/>
              </p:cNvSpPr>
              <p:nvPr/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1" name="Rectangle 294"/>
              <p:cNvSpPr>
                <a:spLocks noChangeArrowheads="1"/>
              </p:cNvSpPr>
              <p:nvPr/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2" name="Rectangle 295"/>
              <p:cNvSpPr>
                <a:spLocks noChangeArrowheads="1"/>
              </p:cNvSpPr>
              <p:nvPr/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3" name="Rectangle 296"/>
              <p:cNvSpPr>
                <a:spLocks noChangeArrowheads="1"/>
              </p:cNvSpPr>
              <p:nvPr/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4" name="Rectangle 297"/>
              <p:cNvSpPr>
                <a:spLocks noChangeArrowheads="1"/>
              </p:cNvSpPr>
              <p:nvPr/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5" name="Rectangle 298"/>
              <p:cNvSpPr>
                <a:spLocks noChangeArrowheads="1"/>
              </p:cNvSpPr>
              <p:nvPr/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6" name="Rectangle 299"/>
              <p:cNvSpPr>
                <a:spLocks noChangeArrowheads="1"/>
              </p:cNvSpPr>
              <p:nvPr/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7" name="Rectangle 300"/>
              <p:cNvSpPr>
                <a:spLocks noChangeArrowheads="1"/>
              </p:cNvSpPr>
              <p:nvPr/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8" name="Rectangle 301"/>
              <p:cNvSpPr>
                <a:spLocks noChangeArrowheads="1"/>
              </p:cNvSpPr>
              <p:nvPr/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9" name="Rectangle 302"/>
              <p:cNvSpPr>
                <a:spLocks noChangeArrowheads="1"/>
              </p:cNvSpPr>
              <p:nvPr/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0" name="Rectangle 303"/>
              <p:cNvSpPr>
                <a:spLocks noChangeArrowheads="1"/>
              </p:cNvSpPr>
              <p:nvPr/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1" name="Rectangle 304"/>
              <p:cNvSpPr>
                <a:spLocks noChangeArrowheads="1"/>
              </p:cNvSpPr>
              <p:nvPr/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2" name="Rectangle 305"/>
              <p:cNvSpPr>
                <a:spLocks noChangeArrowheads="1"/>
              </p:cNvSpPr>
              <p:nvPr/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3" name="Rectangle 306"/>
              <p:cNvSpPr>
                <a:spLocks noChangeArrowheads="1"/>
              </p:cNvSpPr>
              <p:nvPr/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4" name="Rectangle 307"/>
              <p:cNvSpPr>
                <a:spLocks noChangeArrowheads="1"/>
              </p:cNvSpPr>
              <p:nvPr/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5" name="Rectangle 308"/>
              <p:cNvSpPr>
                <a:spLocks noChangeArrowheads="1"/>
              </p:cNvSpPr>
              <p:nvPr/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6" name="Rectangle 309"/>
              <p:cNvSpPr>
                <a:spLocks noChangeArrowheads="1"/>
              </p:cNvSpPr>
              <p:nvPr/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7" name="Rectangle 310"/>
              <p:cNvSpPr>
                <a:spLocks noChangeArrowheads="1"/>
              </p:cNvSpPr>
              <p:nvPr/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8" name="Rectangle 311"/>
              <p:cNvSpPr>
                <a:spLocks noChangeArrowheads="1"/>
              </p:cNvSpPr>
              <p:nvPr/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9" name="Rectangle 312"/>
              <p:cNvSpPr>
                <a:spLocks noChangeArrowheads="1"/>
              </p:cNvSpPr>
              <p:nvPr/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0" name="Rectangle 313"/>
              <p:cNvSpPr>
                <a:spLocks noChangeArrowheads="1"/>
              </p:cNvSpPr>
              <p:nvPr/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1" name="Rectangle 314"/>
              <p:cNvSpPr>
                <a:spLocks noChangeArrowheads="1"/>
              </p:cNvSpPr>
              <p:nvPr/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2" name="Rectangle 315"/>
              <p:cNvSpPr>
                <a:spLocks noChangeArrowheads="1"/>
              </p:cNvSpPr>
              <p:nvPr/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3" name="Rectangle 316"/>
              <p:cNvSpPr>
                <a:spLocks noChangeArrowheads="1"/>
              </p:cNvSpPr>
              <p:nvPr/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4" name="Rectangle 317"/>
              <p:cNvSpPr>
                <a:spLocks noChangeArrowheads="1"/>
              </p:cNvSpPr>
              <p:nvPr/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5" name="Rectangle 318"/>
              <p:cNvSpPr>
                <a:spLocks noChangeArrowheads="1"/>
              </p:cNvSpPr>
              <p:nvPr/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6" name="Rectangle 319"/>
              <p:cNvSpPr>
                <a:spLocks noChangeArrowheads="1"/>
              </p:cNvSpPr>
              <p:nvPr/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7" name="Rectangle 320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8" name="Rectangle 321"/>
              <p:cNvSpPr>
                <a:spLocks noChangeArrowheads="1"/>
              </p:cNvSpPr>
              <p:nvPr/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9" name="Rectangle 322"/>
              <p:cNvSpPr>
                <a:spLocks noChangeArrowheads="1"/>
              </p:cNvSpPr>
              <p:nvPr/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0" name="Rectangle 323"/>
              <p:cNvSpPr>
                <a:spLocks noChangeArrowheads="1"/>
              </p:cNvSpPr>
              <p:nvPr/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1" name="Rectangle 324"/>
              <p:cNvSpPr>
                <a:spLocks noChangeArrowheads="1"/>
              </p:cNvSpPr>
              <p:nvPr/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2" name="Rectangle 325"/>
              <p:cNvSpPr>
                <a:spLocks noChangeArrowheads="1"/>
              </p:cNvSpPr>
              <p:nvPr/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3" name="Rectangle 326"/>
              <p:cNvSpPr>
                <a:spLocks noChangeArrowheads="1"/>
              </p:cNvSpPr>
              <p:nvPr/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4" name="Rectangle 327"/>
              <p:cNvSpPr>
                <a:spLocks noChangeArrowheads="1"/>
              </p:cNvSpPr>
              <p:nvPr/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5" name="Rectangle 328"/>
              <p:cNvSpPr>
                <a:spLocks noChangeArrowheads="1"/>
              </p:cNvSpPr>
              <p:nvPr/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6" name="Rectangle 329"/>
              <p:cNvSpPr>
                <a:spLocks noChangeArrowheads="1"/>
              </p:cNvSpPr>
              <p:nvPr/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7" name="Rectangle 330"/>
              <p:cNvSpPr>
                <a:spLocks noChangeArrowheads="1"/>
              </p:cNvSpPr>
              <p:nvPr/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8" name="Rectangle 331"/>
              <p:cNvSpPr>
                <a:spLocks noChangeArrowheads="1"/>
              </p:cNvSpPr>
              <p:nvPr/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9" name="Rectangle 332"/>
              <p:cNvSpPr>
                <a:spLocks noChangeArrowheads="1"/>
              </p:cNvSpPr>
              <p:nvPr/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0" name="Rectangle 333"/>
              <p:cNvSpPr>
                <a:spLocks noChangeArrowheads="1"/>
              </p:cNvSpPr>
              <p:nvPr/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1" name="Rectangle 334"/>
              <p:cNvSpPr>
                <a:spLocks noChangeArrowheads="1"/>
              </p:cNvSpPr>
              <p:nvPr/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2" name="Rectangle 335"/>
              <p:cNvSpPr>
                <a:spLocks noChangeArrowheads="1"/>
              </p:cNvSpPr>
              <p:nvPr/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3" name="Rectangle 336"/>
              <p:cNvSpPr>
                <a:spLocks noChangeArrowheads="1"/>
              </p:cNvSpPr>
              <p:nvPr/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4" name="Rectangle 337"/>
              <p:cNvSpPr>
                <a:spLocks noChangeArrowheads="1"/>
              </p:cNvSpPr>
              <p:nvPr/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5" name="Rectangle 338"/>
              <p:cNvSpPr>
                <a:spLocks noChangeArrowheads="1"/>
              </p:cNvSpPr>
              <p:nvPr/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6" name="Rectangle 339"/>
              <p:cNvSpPr>
                <a:spLocks noChangeArrowheads="1"/>
              </p:cNvSpPr>
              <p:nvPr/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7" name="Rectangle 340"/>
              <p:cNvSpPr>
                <a:spLocks noChangeArrowheads="1"/>
              </p:cNvSpPr>
              <p:nvPr/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8" name="Rectangle 341"/>
              <p:cNvSpPr>
                <a:spLocks noChangeArrowheads="1"/>
              </p:cNvSpPr>
              <p:nvPr/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9" name="Rectangle 342"/>
              <p:cNvSpPr>
                <a:spLocks noChangeArrowheads="1"/>
              </p:cNvSpPr>
              <p:nvPr/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0" name="Rectangle 343"/>
              <p:cNvSpPr>
                <a:spLocks noChangeArrowheads="1"/>
              </p:cNvSpPr>
              <p:nvPr/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1" name="Rectangle 344"/>
              <p:cNvSpPr>
                <a:spLocks noChangeArrowheads="1"/>
              </p:cNvSpPr>
              <p:nvPr/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2" name="Rectangle 345"/>
              <p:cNvSpPr>
                <a:spLocks noChangeArrowheads="1"/>
              </p:cNvSpPr>
              <p:nvPr/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3" name="Rectangle 346"/>
              <p:cNvSpPr>
                <a:spLocks noChangeArrowheads="1"/>
              </p:cNvSpPr>
              <p:nvPr/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4" name="Rectangle 347"/>
              <p:cNvSpPr>
                <a:spLocks noChangeArrowheads="1"/>
              </p:cNvSpPr>
              <p:nvPr/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5" name="Rectangle 348"/>
              <p:cNvSpPr>
                <a:spLocks noChangeArrowheads="1"/>
              </p:cNvSpPr>
              <p:nvPr/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6" name="Rectangle 349"/>
              <p:cNvSpPr>
                <a:spLocks noChangeArrowheads="1"/>
              </p:cNvSpPr>
              <p:nvPr/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7" name="Rectangle 350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8" name="Rectangle 351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9" name="Rectangle 352"/>
              <p:cNvSpPr>
                <a:spLocks noChangeArrowheads="1"/>
              </p:cNvSpPr>
              <p:nvPr/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0" name="Rectangle 353"/>
              <p:cNvSpPr>
                <a:spLocks noChangeArrowheads="1"/>
              </p:cNvSpPr>
              <p:nvPr/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1" name="Rectangle 354"/>
              <p:cNvSpPr>
                <a:spLocks noChangeArrowheads="1"/>
              </p:cNvSpPr>
              <p:nvPr/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2" name="Rectangle 355"/>
              <p:cNvSpPr>
                <a:spLocks noChangeArrowheads="1"/>
              </p:cNvSpPr>
              <p:nvPr/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3" name="Rectangle 356"/>
              <p:cNvSpPr>
                <a:spLocks noChangeArrowheads="1"/>
              </p:cNvSpPr>
              <p:nvPr/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4" name="Rectangle 357"/>
              <p:cNvSpPr>
                <a:spLocks noChangeArrowheads="1"/>
              </p:cNvSpPr>
              <p:nvPr/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5" name="Rectangle 358"/>
              <p:cNvSpPr>
                <a:spLocks noChangeArrowheads="1"/>
              </p:cNvSpPr>
              <p:nvPr/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6" name="Rectangle 359"/>
              <p:cNvSpPr>
                <a:spLocks noChangeArrowheads="1"/>
              </p:cNvSpPr>
              <p:nvPr/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7" name="Rectangle 360"/>
              <p:cNvSpPr>
                <a:spLocks noChangeArrowheads="1"/>
              </p:cNvSpPr>
              <p:nvPr/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8" name="Rectangle 361"/>
              <p:cNvSpPr>
                <a:spLocks noChangeArrowheads="1"/>
              </p:cNvSpPr>
              <p:nvPr/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9" name="Rectangle 362"/>
              <p:cNvSpPr>
                <a:spLocks noChangeArrowheads="1"/>
              </p:cNvSpPr>
              <p:nvPr/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0" name="Rectangle 363"/>
              <p:cNvSpPr>
                <a:spLocks noChangeArrowheads="1"/>
              </p:cNvSpPr>
              <p:nvPr/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1" name="Rectangle 364"/>
              <p:cNvSpPr>
                <a:spLocks noChangeArrowheads="1"/>
              </p:cNvSpPr>
              <p:nvPr/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2" name="Rectangle 365"/>
              <p:cNvSpPr>
                <a:spLocks noChangeArrowheads="1"/>
              </p:cNvSpPr>
              <p:nvPr/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3" name="Rectangle 366"/>
              <p:cNvSpPr>
                <a:spLocks noChangeArrowheads="1"/>
              </p:cNvSpPr>
              <p:nvPr/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4" name="Rectangle 367"/>
              <p:cNvSpPr>
                <a:spLocks noChangeArrowheads="1"/>
              </p:cNvSpPr>
              <p:nvPr/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5" name="Rectangle 368"/>
              <p:cNvSpPr>
                <a:spLocks noChangeArrowheads="1"/>
              </p:cNvSpPr>
              <p:nvPr/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6" name="Rectangle 369"/>
              <p:cNvSpPr>
                <a:spLocks noChangeArrowheads="1"/>
              </p:cNvSpPr>
              <p:nvPr/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7" name="Rectangle 370"/>
              <p:cNvSpPr>
                <a:spLocks noChangeArrowheads="1"/>
              </p:cNvSpPr>
              <p:nvPr/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8" name="Rectangle 371"/>
              <p:cNvSpPr>
                <a:spLocks noChangeArrowheads="1"/>
              </p:cNvSpPr>
              <p:nvPr/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9" name="Rectangle 372"/>
              <p:cNvSpPr>
                <a:spLocks noChangeArrowheads="1"/>
              </p:cNvSpPr>
              <p:nvPr/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0" name="Rectangle 373"/>
              <p:cNvSpPr>
                <a:spLocks noChangeArrowheads="1"/>
              </p:cNvSpPr>
              <p:nvPr/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1" name="Rectangle 374"/>
              <p:cNvSpPr>
                <a:spLocks noChangeArrowheads="1"/>
              </p:cNvSpPr>
              <p:nvPr/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2" name="Rectangle 375"/>
              <p:cNvSpPr>
                <a:spLocks noChangeArrowheads="1"/>
              </p:cNvSpPr>
              <p:nvPr/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3" name="Rectangle 376"/>
              <p:cNvSpPr>
                <a:spLocks noChangeArrowheads="1"/>
              </p:cNvSpPr>
              <p:nvPr/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4" name="Rectangle 377"/>
              <p:cNvSpPr>
                <a:spLocks noChangeArrowheads="1"/>
              </p:cNvSpPr>
              <p:nvPr/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5" name="Rectangle 378"/>
              <p:cNvSpPr>
                <a:spLocks noChangeArrowheads="1"/>
              </p:cNvSpPr>
              <p:nvPr/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6" name="Rectangle 379"/>
              <p:cNvSpPr>
                <a:spLocks noChangeArrowheads="1"/>
              </p:cNvSpPr>
              <p:nvPr/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7" name="Rectangle 380"/>
              <p:cNvSpPr>
                <a:spLocks noChangeArrowheads="1"/>
              </p:cNvSpPr>
              <p:nvPr/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8" name="Rectangle 381"/>
              <p:cNvSpPr>
                <a:spLocks noChangeArrowheads="1"/>
              </p:cNvSpPr>
              <p:nvPr/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9" name="Rectangle 382"/>
              <p:cNvSpPr>
                <a:spLocks noChangeArrowheads="1"/>
              </p:cNvSpPr>
              <p:nvPr/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0" name="Rectangle 383"/>
              <p:cNvSpPr>
                <a:spLocks noChangeArrowheads="1"/>
              </p:cNvSpPr>
              <p:nvPr/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1" name="Rectangle 384"/>
              <p:cNvSpPr>
                <a:spLocks noChangeArrowheads="1"/>
              </p:cNvSpPr>
              <p:nvPr/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2" name="Rectangle 385"/>
              <p:cNvSpPr>
                <a:spLocks noChangeArrowheads="1"/>
              </p:cNvSpPr>
              <p:nvPr/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3" name="Rectangle 386"/>
              <p:cNvSpPr>
                <a:spLocks noChangeArrowheads="1"/>
              </p:cNvSpPr>
              <p:nvPr/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4" name="Rectangle 387"/>
              <p:cNvSpPr>
                <a:spLocks noChangeArrowheads="1"/>
              </p:cNvSpPr>
              <p:nvPr/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5" name="Rectangle 388"/>
              <p:cNvSpPr>
                <a:spLocks noChangeArrowheads="1"/>
              </p:cNvSpPr>
              <p:nvPr/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6" name="Rectangle 389"/>
              <p:cNvSpPr>
                <a:spLocks noChangeArrowheads="1"/>
              </p:cNvSpPr>
              <p:nvPr/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7" name="Rectangle 390"/>
              <p:cNvSpPr>
                <a:spLocks noChangeArrowheads="1"/>
              </p:cNvSpPr>
              <p:nvPr/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8" name="Rectangle 391"/>
              <p:cNvSpPr>
                <a:spLocks noChangeArrowheads="1"/>
              </p:cNvSpPr>
              <p:nvPr/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9" name="Rectangle 392"/>
              <p:cNvSpPr>
                <a:spLocks noChangeArrowheads="1"/>
              </p:cNvSpPr>
              <p:nvPr/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0" name="Rectangle 393"/>
              <p:cNvSpPr>
                <a:spLocks noChangeArrowheads="1"/>
              </p:cNvSpPr>
              <p:nvPr/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1" name="Rectangle 394"/>
              <p:cNvSpPr>
                <a:spLocks noChangeArrowheads="1"/>
              </p:cNvSpPr>
              <p:nvPr/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2" name="Rectangle 395"/>
              <p:cNvSpPr>
                <a:spLocks noChangeArrowheads="1"/>
              </p:cNvSpPr>
              <p:nvPr/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3" name="Rectangle 396"/>
              <p:cNvSpPr>
                <a:spLocks noChangeArrowheads="1"/>
              </p:cNvSpPr>
              <p:nvPr/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4" name="Rectangle 397"/>
              <p:cNvSpPr>
                <a:spLocks noChangeArrowheads="1"/>
              </p:cNvSpPr>
              <p:nvPr/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5" name="Rectangle 398"/>
              <p:cNvSpPr>
                <a:spLocks noChangeArrowheads="1"/>
              </p:cNvSpPr>
              <p:nvPr/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6" name="Rectangle 399"/>
              <p:cNvSpPr>
                <a:spLocks noChangeArrowheads="1"/>
              </p:cNvSpPr>
              <p:nvPr/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7" name="Rectangle 400"/>
              <p:cNvSpPr>
                <a:spLocks noChangeArrowheads="1"/>
              </p:cNvSpPr>
              <p:nvPr/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8" name="Rectangle 401"/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9" name="Rectangle 402"/>
              <p:cNvSpPr>
                <a:spLocks noChangeArrowheads="1"/>
              </p:cNvSpPr>
              <p:nvPr/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0" name="Rectangle 403"/>
              <p:cNvSpPr>
                <a:spLocks noChangeArrowheads="1"/>
              </p:cNvSpPr>
              <p:nvPr/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1" name="Rectangle 404"/>
              <p:cNvSpPr>
                <a:spLocks noChangeArrowheads="1"/>
              </p:cNvSpPr>
              <p:nvPr/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2" name="Rectangle 405"/>
              <p:cNvSpPr>
                <a:spLocks noChangeArrowheads="1"/>
              </p:cNvSpPr>
              <p:nvPr/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3" name="Rectangle 406"/>
              <p:cNvSpPr>
                <a:spLocks noChangeArrowheads="1"/>
              </p:cNvSpPr>
              <p:nvPr/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4" name="Rectangle 407"/>
              <p:cNvSpPr>
                <a:spLocks noChangeArrowheads="1"/>
              </p:cNvSpPr>
              <p:nvPr/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5" name="Rectangle 408"/>
              <p:cNvSpPr>
                <a:spLocks noChangeArrowheads="1"/>
              </p:cNvSpPr>
              <p:nvPr/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69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366" name="Rectangle 410"/>
              <p:cNvSpPr>
                <a:spLocks noChangeArrowheads="1"/>
              </p:cNvSpPr>
              <p:nvPr/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7" name="Rectangle 411"/>
              <p:cNvSpPr>
                <a:spLocks noChangeArrowheads="1"/>
              </p:cNvSpPr>
              <p:nvPr/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8" name="Rectangle 412"/>
              <p:cNvSpPr>
                <a:spLocks noChangeArrowheads="1"/>
              </p:cNvSpPr>
              <p:nvPr/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9" name="Rectangle 413"/>
              <p:cNvSpPr>
                <a:spLocks noChangeArrowheads="1"/>
              </p:cNvSpPr>
              <p:nvPr/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0" name="Rectangle 414"/>
              <p:cNvSpPr>
                <a:spLocks noChangeArrowheads="1"/>
              </p:cNvSpPr>
              <p:nvPr/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1" name="Rectangle 415"/>
              <p:cNvSpPr>
                <a:spLocks noChangeArrowheads="1"/>
              </p:cNvSpPr>
              <p:nvPr/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2" name="Rectangle 416"/>
              <p:cNvSpPr>
                <a:spLocks noChangeArrowheads="1"/>
              </p:cNvSpPr>
              <p:nvPr/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3" name="Rectangle 417"/>
              <p:cNvSpPr>
                <a:spLocks noChangeArrowheads="1"/>
              </p:cNvSpPr>
              <p:nvPr/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4" name="Rectangle 418"/>
              <p:cNvSpPr>
                <a:spLocks noChangeArrowheads="1"/>
              </p:cNvSpPr>
              <p:nvPr/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5" name="Rectangle 419"/>
              <p:cNvSpPr>
                <a:spLocks noChangeArrowheads="1"/>
              </p:cNvSpPr>
              <p:nvPr/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6" name="Rectangle 420"/>
              <p:cNvSpPr>
                <a:spLocks noChangeArrowheads="1"/>
              </p:cNvSpPr>
              <p:nvPr/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7" name="Rectangle 421"/>
              <p:cNvSpPr>
                <a:spLocks noChangeArrowheads="1"/>
              </p:cNvSpPr>
              <p:nvPr/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8" name="Rectangle 422"/>
              <p:cNvSpPr>
                <a:spLocks noChangeArrowheads="1"/>
              </p:cNvSpPr>
              <p:nvPr/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9" name="Rectangle 423"/>
              <p:cNvSpPr>
                <a:spLocks noChangeArrowheads="1"/>
              </p:cNvSpPr>
              <p:nvPr/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0" name="Rectangle 424"/>
              <p:cNvSpPr>
                <a:spLocks noChangeArrowheads="1"/>
              </p:cNvSpPr>
              <p:nvPr/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1" name="Rectangle 425"/>
              <p:cNvSpPr>
                <a:spLocks noChangeArrowheads="1"/>
              </p:cNvSpPr>
              <p:nvPr/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2" name="Rectangle 426"/>
              <p:cNvSpPr>
                <a:spLocks noChangeArrowheads="1"/>
              </p:cNvSpPr>
              <p:nvPr/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3" name="Rectangle 427"/>
              <p:cNvSpPr>
                <a:spLocks noChangeArrowheads="1"/>
              </p:cNvSpPr>
              <p:nvPr/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4" name="Rectangle 428"/>
              <p:cNvSpPr>
                <a:spLocks noChangeArrowheads="1"/>
              </p:cNvSpPr>
              <p:nvPr/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5" name="Rectangle 429"/>
              <p:cNvSpPr>
                <a:spLocks noChangeArrowheads="1"/>
              </p:cNvSpPr>
              <p:nvPr/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6" name="Rectangle 430"/>
              <p:cNvSpPr>
                <a:spLocks noChangeArrowheads="1"/>
              </p:cNvSpPr>
              <p:nvPr/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7" name="Rectangle 431"/>
              <p:cNvSpPr>
                <a:spLocks noChangeArrowheads="1"/>
              </p:cNvSpPr>
              <p:nvPr/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8" name="Rectangle 432"/>
              <p:cNvSpPr>
                <a:spLocks noChangeArrowheads="1"/>
              </p:cNvSpPr>
              <p:nvPr/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9" name="Rectangle 433"/>
              <p:cNvSpPr>
                <a:spLocks noChangeArrowheads="1"/>
              </p:cNvSpPr>
              <p:nvPr/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0" name="Rectangle 434"/>
              <p:cNvSpPr>
                <a:spLocks noChangeArrowheads="1"/>
              </p:cNvSpPr>
              <p:nvPr/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1" name="Rectangle 435"/>
              <p:cNvSpPr>
                <a:spLocks noChangeArrowheads="1"/>
              </p:cNvSpPr>
              <p:nvPr/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2" name="Rectangle 436"/>
              <p:cNvSpPr>
                <a:spLocks noChangeArrowheads="1"/>
              </p:cNvSpPr>
              <p:nvPr/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3" name="Rectangle 437"/>
              <p:cNvSpPr>
                <a:spLocks noChangeArrowheads="1"/>
              </p:cNvSpPr>
              <p:nvPr/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4" name="Rectangle 438"/>
              <p:cNvSpPr>
                <a:spLocks noChangeArrowheads="1"/>
              </p:cNvSpPr>
              <p:nvPr/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5" name="Rectangle 439"/>
              <p:cNvSpPr>
                <a:spLocks noChangeArrowheads="1"/>
              </p:cNvSpPr>
              <p:nvPr/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6" name="Rectangle 440"/>
              <p:cNvSpPr>
                <a:spLocks noChangeArrowheads="1"/>
              </p:cNvSpPr>
              <p:nvPr/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7" name="Rectangle 441"/>
              <p:cNvSpPr>
                <a:spLocks noChangeArrowheads="1"/>
              </p:cNvSpPr>
              <p:nvPr/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8" name="Rectangle 442"/>
              <p:cNvSpPr>
                <a:spLocks noChangeArrowheads="1"/>
              </p:cNvSpPr>
              <p:nvPr/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9" name="Rectangle 443"/>
              <p:cNvSpPr>
                <a:spLocks noChangeArrowheads="1"/>
              </p:cNvSpPr>
              <p:nvPr/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0" name="Rectangle 444"/>
              <p:cNvSpPr>
                <a:spLocks noChangeArrowheads="1"/>
              </p:cNvSpPr>
              <p:nvPr/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1" name="Rectangle 445"/>
              <p:cNvSpPr>
                <a:spLocks noChangeArrowheads="1"/>
              </p:cNvSpPr>
              <p:nvPr/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2" name="Rectangle 446"/>
              <p:cNvSpPr>
                <a:spLocks noChangeArrowheads="1"/>
              </p:cNvSpPr>
              <p:nvPr/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3" name="Rectangle 447"/>
              <p:cNvSpPr>
                <a:spLocks noChangeArrowheads="1"/>
              </p:cNvSpPr>
              <p:nvPr/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4" name="Rectangle 448"/>
              <p:cNvSpPr>
                <a:spLocks noChangeArrowheads="1"/>
              </p:cNvSpPr>
              <p:nvPr/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5" name="Rectangle 449"/>
              <p:cNvSpPr>
                <a:spLocks noChangeArrowheads="1"/>
              </p:cNvSpPr>
              <p:nvPr/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6" name="Rectangle 450"/>
              <p:cNvSpPr>
                <a:spLocks noChangeArrowheads="1"/>
              </p:cNvSpPr>
              <p:nvPr/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7" name="Rectangle 451"/>
              <p:cNvSpPr>
                <a:spLocks noChangeArrowheads="1"/>
              </p:cNvSpPr>
              <p:nvPr/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8" name="Rectangle 452"/>
              <p:cNvSpPr>
                <a:spLocks noChangeArrowheads="1"/>
              </p:cNvSpPr>
              <p:nvPr/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9" name="Rectangle 453"/>
              <p:cNvSpPr>
                <a:spLocks noChangeArrowheads="1"/>
              </p:cNvSpPr>
              <p:nvPr/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0" name="Rectangle 454"/>
              <p:cNvSpPr>
                <a:spLocks noChangeArrowheads="1"/>
              </p:cNvSpPr>
              <p:nvPr/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1" name="Rectangle 455"/>
              <p:cNvSpPr>
                <a:spLocks noChangeArrowheads="1"/>
              </p:cNvSpPr>
              <p:nvPr/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2" name="Rectangle 456"/>
              <p:cNvSpPr>
                <a:spLocks noChangeArrowheads="1"/>
              </p:cNvSpPr>
              <p:nvPr/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3" name="Rectangle 457"/>
              <p:cNvSpPr>
                <a:spLocks noChangeArrowheads="1"/>
              </p:cNvSpPr>
              <p:nvPr/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4" name="Rectangle 458"/>
              <p:cNvSpPr>
                <a:spLocks noChangeArrowheads="1"/>
              </p:cNvSpPr>
              <p:nvPr/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5" name="Rectangle 459"/>
              <p:cNvSpPr>
                <a:spLocks noChangeArrowheads="1"/>
              </p:cNvSpPr>
              <p:nvPr/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6" name="Rectangle 460"/>
              <p:cNvSpPr>
                <a:spLocks noChangeArrowheads="1"/>
              </p:cNvSpPr>
              <p:nvPr/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7" name="Rectangle 461"/>
              <p:cNvSpPr>
                <a:spLocks noChangeArrowheads="1"/>
              </p:cNvSpPr>
              <p:nvPr/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8" name="Rectangle 462"/>
              <p:cNvSpPr>
                <a:spLocks noChangeArrowheads="1"/>
              </p:cNvSpPr>
              <p:nvPr/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9" name="Rectangle 463"/>
              <p:cNvSpPr>
                <a:spLocks noChangeArrowheads="1"/>
              </p:cNvSpPr>
              <p:nvPr/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Rectangle 464"/>
              <p:cNvSpPr>
                <a:spLocks noChangeArrowheads="1"/>
              </p:cNvSpPr>
              <p:nvPr/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Rectangle 465"/>
              <p:cNvSpPr>
                <a:spLocks noChangeArrowheads="1"/>
              </p:cNvSpPr>
              <p:nvPr/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Rectangle 466"/>
              <p:cNvSpPr>
                <a:spLocks noChangeArrowheads="1"/>
              </p:cNvSpPr>
              <p:nvPr/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Rectangle 467"/>
              <p:cNvSpPr>
                <a:spLocks noChangeArrowheads="1"/>
              </p:cNvSpPr>
              <p:nvPr/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Rectangle 468"/>
              <p:cNvSpPr>
                <a:spLocks noChangeArrowheads="1"/>
              </p:cNvSpPr>
              <p:nvPr/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Rectangle 469"/>
              <p:cNvSpPr>
                <a:spLocks noChangeArrowheads="1"/>
              </p:cNvSpPr>
              <p:nvPr/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Rectangle 470"/>
              <p:cNvSpPr>
                <a:spLocks noChangeArrowheads="1"/>
              </p:cNvSpPr>
              <p:nvPr/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Rectangle 471"/>
              <p:cNvSpPr>
                <a:spLocks noChangeArrowheads="1"/>
              </p:cNvSpPr>
              <p:nvPr/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Rectangle 472"/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Rectangle 473"/>
              <p:cNvSpPr>
                <a:spLocks noChangeArrowheads="1"/>
              </p:cNvSpPr>
              <p:nvPr/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Rectangle 474"/>
              <p:cNvSpPr>
                <a:spLocks noChangeArrowheads="1"/>
              </p:cNvSpPr>
              <p:nvPr/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Rectangle 475"/>
              <p:cNvSpPr>
                <a:spLocks noChangeArrowheads="1"/>
              </p:cNvSpPr>
              <p:nvPr/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Rectangle 476"/>
              <p:cNvSpPr>
                <a:spLocks noChangeArrowheads="1"/>
              </p:cNvSpPr>
              <p:nvPr/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Rectangle 477"/>
              <p:cNvSpPr>
                <a:spLocks noChangeArrowheads="1"/>
              </p:cNvSpPr>
              <p:nvPr/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Rectangle 478"/>
              <p:cNvSpPr>
                <a:spLocks noChangeArrowheads="1"/>
              </p:cNvSpPr>
              <p:nvPr/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Rectangle 479"/>
              <p:cNvSpPr>
                <a:spLocks noChangeArrowheads="1"/>
              </p:cNvSpPr>
              <p:nvPr/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Rectangle 480"/>
              <p:cNvSpPr>
                <a:spLocks noChangeArrowheads="1"/>
              </p:cNvSpPr>
              <p:nvPr/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Rectangle 481"/>
              <p:cNvSpPr>
                <a:spLocks noChangeArrowheads="1"/>
              </p:cNvSpPr>
              <p:nvPr/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Rectangle 482"/>
              <p:cNvSpPr>
                <a:spLocks noChangeArrowheads="1"/>
              </p:cNvSpPr>
              <p:nvPr/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Rectangle 483"/>
              <p:cNvSpPr>
                <a:spLocks noChangeArrowheads="1"/>
              </p:cNvSpPr>
              <p:nvPr/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Rectangle 484"/>
              <p:cNvSpPr>
                <a:spLocks noChangeArrowheads="1"/>
              </p:cNvSpPr>
              <p:nvPr/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Rectangle 485"/>
              <p:cNvSpPr>
                <a:spLocks noChangeArrowheads="1"/>
              </p:cNvSpPr>
              <p:nvPr/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Rectangle 486"/>
              <p:cNvSpPr>
                <a:spLocks noChangeArrowheads="1"/>
              </p:cNvSpPr>
              <p:nvPr/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Rectangle 487"/>
              <p:cNvSpPr>
                <a:spLocks noChangeArrowheads="1"/>
              </p:cNvSpPr>
              <p:nvPr/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Rectangle 488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Rectangle 489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490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491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492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493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494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95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96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97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98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99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Freeform 500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501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502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503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504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5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06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07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08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09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10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11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12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13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14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515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516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517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518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519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520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521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522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9" name="Freeform 523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0" name="Freeform 524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1" name="Freeform 525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2" name="Freeform 526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3" name="Freeform 527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4" name="Freeform 528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5" name="Freeform 529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6" name="Freeform 530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7" name="Freeform 531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8" name="Freeform 532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9" name="Freeform 533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0" name="Freeform 534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1" name="Freeform 535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2" name="Freeform 536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3" name="Freeform 537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4" name="Freeform 538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5" name="Freeform 539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6" name="Freeform 540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7" name="Freeform 541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8" name="Freeform 542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9" name="Freeform 543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0" name="Freeform 544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1" name="Freeform 545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2" name="Freeform 546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3" name="Freeform 547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4" name="Freeform 548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5" name="Freeform 549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6" name="Freeform 550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7" name="Freeform 551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8" name="Freeform 552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9" name="Freeform 553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0" name="Freeform 554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1" name="Freeform 555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2" name="Freeform 556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3" name="Freeform 557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4" name="Freeform 558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5" name="Freeform 559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6" name="Freeform 560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7" name="Freeform 561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8" name="Freeform 562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9" name="Freeform 563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0" name="Freeform 564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1" name="Freeform 565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2" name="Freeform 566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3" name="Freeform 567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4" name="Freeform 568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5" name="Freeform 569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6" name="Freeform 570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7" name="Freeform 571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8" name="Freeform 572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9" name="Freeform 573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0" name="Freeform 574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1" name="Freeform 575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2" name="Freeform 576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3" name="Freeform 577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4" name="Freeform 578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5" name="Freeform 579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6" name="Freeform 580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7" name="Freeform 581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8" name="Freeform 582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9" name="Freeform 583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0" name="Freeform 584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1" name="Freeform 585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2" name="Freeform 586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3" name="Freeform 587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4" name="Freeform 588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5" name="Freeform 589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6" name="Freeform 590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7" name="Freeform 591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8" name="Freeform 592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9" name="Freeform 593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0" name="Freeform 594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1" name="Freeform 595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2" name="Freeform 596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3" name="Freeform 597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4" name="Freeform 598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5" name="Freeform 599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6" name="Freeform 600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7" name="Freeform 601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8" name="Freeform 602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9" name="Freeform 603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0" name="Freeform 604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1" name="Freeform 605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2" name="Freeform 606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3" name="Freeform 607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4" name="Freeform 608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5" name="Freeform 609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0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1166" name="Freeform 611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612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613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614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615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16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7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18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19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20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21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22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23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9" name="Freeform 624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0" name="Freeform 625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1" name="Freeform 626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2" name="Freeform 627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3" name="Freeform 628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4" name="Freeform 629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5" name="Freeform 630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6" name="Freeform 631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7" name="Freeform 632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8" name="Freeform 633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9" name="Freeform 634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0" name="Freeform 635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1" name="Freeform 636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2" name="Freeform 637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3" name="Freeform 638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4" name="Freeform 639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5" name="Freeform 640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6" name="Freeform 641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7" name="Freeform 642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8" name="Freeform 643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9" name="Freeform 644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0" name="Freeform 645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1" name="Freeform 646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2" name="Freeform 647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3" name="Freeform 648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4" name="Freeform 649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5" name="Freeform 650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6" name="Freeform 651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7" name="Freeform 652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8" name="Freeform 653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9" name="Freeform 654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0" name="Freeform 655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1" name="Freeform 656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2" name="Freeform 657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658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4" name="Freeform 659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660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661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7" name="Freeform 662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8" name="Freeform 663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9" name="Freeform 664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0" name="Freeform 665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1" name="Freeform 666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2" name="Freeform 667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3" name="Freeform 668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4" name="Freeform 669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5" name="Freeform 670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6" name="Freeform 671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7" name="Freeform 672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8" name="Freeform 673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9" name="Freeform 674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0" name="Freeform 675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1" name="Freeform 676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2" name="Freeform 677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3" name="Freeform 678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4" name="Freeform 679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5" name="Freeform 680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6" name="Freeform 681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7" name="Freeform 682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8" name="Rectangle 683"/>
              <p:cNvSpPr>
                <a:spLocks noChangeArrowheads="1"/>
              </p:cNvSpPr>
              <p:nvPr/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9" name="Freeform 684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0" name="Freeform 685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1" name="Freeform 686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2" name="Rectangle 687"/>
              <p:cNvSpPr>
                <a:spLocks noChangeArrowheads="1"/>
              </p:cNvSpPr>
              <p:nvPr/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3" name="Rectangle 688"/>
              <p:cNvSpPr>
                <a:spLocks noChangeArrowheads="1"/>
              </p:cNvSpPr>
              <p:nvPr/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4" name="Rectangle 689"/>
              <p:cNvSpPr>
                <a:spLocks noChangeArrowheads="1"/>
              </p:cNvSpPr>
              <p:nvPr/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" name="Rectangle 690"/>
              <p:cNvSpPr>
                <a:spLocks noChangeArrowheads="1"/>
              </p:cNvSpPr>
              <p:nvPr/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6" name="Rectangle 691"/>
              <p:cNvSpPr>
                <a:spLocks noChangeArrowheads="1"/>
              </p:cNvSpPr>
              <p:nvPr/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7" name="Rectangle 692"/>
              <p:cNvSpPr>
                <a:spLocks noChangeArrowheads="1"/>
              </p:cNvSpPr>
              <p:nvPr/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8" name="Rectangle 693"/>
              <p:cNvSpPr>
                <a:spLocks noChangeArrowheads="1"/>
              </p:cNvSpPr>
              <p:nvPr/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9" name="Rectangle 694"/>
              <p:cNvSpPr>
                <a:spLocks noChangeArrowheads="1"/>
              </p:cNvSpPr>
              <p:nvPr/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0" name="Rectangle 695"/>
              <p:cNvSpPr>
                <a:spLocks noChangeArrowheads="1"/>
              </p:cNvSpPr>
              <p:nvPr/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1" name="Rectangle 696"/>
              <p:cNvSpPr>
                <a:spLocks noChangeArrowheads="1"/>
              </p:cNvSpPr>
              <p:nvPr/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2" name="Rectangle 697"/>
              <p:cNvSpPr>
                <a:spLocks noChangeArrowheads="1"/>
              </p:cNvSpPr>
              <p:nvPr/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3" name="Rectangle 698"/>
              <p:cNvSpPr>
                <a:spLocks noChangeArrowheads="1"/>
              </p:cNvSpPr>
              <p:nvPr/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4" name="Rectangle 699"/>
              <p:cNvSpPr>
                <a:spLocks noChangeArrowheads="1"/>
              </p:cNvSpPr>
              <p:nvPr/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5" name="Rectangle 700"/>
              <p:cNvSpPr>
                <a:spLocks noChangeArrowheads="1"/>
              </p:cNvSpPr>
              <p:nvPr/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6" name="Rectangle 701"/>
              <p:cNvSpPr>
                <a:spLocks noChangeArrowheads="1"/>
              </p:cNvSpPr>
              <p:nvPr/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7" name="Rectangle 702"/>
              <p:cNvSpPr>
                <a:spLocks noChangeArrowheads="1"/>
              </p:cNvSpPr>
              <p:nvPr/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8" name="Rectangle 703"/>
              <p:cNvSpPr>
                <a:spLocks noChangeArrowheads="1"/>
              </p:cNvSpPr>
              <p:nvPr/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9" name="Rectangle 704"/>
              <p:cNvSpPr>
                <a:spLocks noChangeArrowheads="1"/>
              </p:cNvSpPr>
              <p:nvPr/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0" name="Rectangle 705"/>
              <p:cNvSpPr>
                <a:spLocks noChangeArrowheads="1"/>
              </p:cNvSpPr>
              <p:nvPr/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1" name="Rectangle 706"/>
              <p:cNvSpPr>
                <a:spLocks noChangeArrowheads="1"/>
              </p:cNvSpPr>
              <p:nvPr/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2" name="Rectangle 707"/>
              <p:cNvSpPr>
                <a:spLocks noChangeArrowheads="1"/>
              </p:cNvSpPr>
              <p:nvPr/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3" name="Rectangle 708"/>
              <p:cNvSpPr>
                <a:spLocks noChangeArrowheads="1"/>
              </p:cNvSpPr>
              <p:nvPr/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4" name="Rectangle 709"/>
              <p:cNvSpPr>
                <a:spLocks noChangeArrowheads="1"/>
              </p:cNvSpPr>
              <p:nvPr/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5" name="Rectangle 710"/>
              <p:cNvSpPr>
                <a:spLocks noChangeArrowheads="1"/>
              </p:cNvSpPr>
              <p:nvPr/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6" name="Rectangle 711"/>
              <p:cNvSpPr>
                <a:spLocks noChangeArrowheads="1"/>
              </p:cNvSpPr>
              <p:nvPr/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" name="Rectangle 712"/>
              <p:cNvSpPr>
                <a:spLocks noChangeArrowheads="1"/>
              </p:cNvSpPr>
              <p:nvPr/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" name="Rectangle 713"/>
              <p:cNvSpPr>
                <a:spLocks noChangeArrowheads="1"/>
              </p:cNvSpPr>
              <p:nvPr/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" name="Rectangle 714"/>
              <p:cNvSpPr>
                <a:spLocks noChangeArrowheads="1"/>
              </p:cNvSpPr>
              <p:nvPr/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" name="Rectangle 715"/>
              <p:cNvSpPr>
                <a:spLocks noChangeArrowheads="1"/>
              </p:cNvSpPr>
              <p:nvPr/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" name="Rectangle 716"/>
              <p:cNvSpPr>
                <a:spLocks noChangeArrowheads="1"/>
              </p:cNvSpPr>
              <p:nvPr/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2" name="Rectangle 717"/>
              <p:cNvSpPr>
                <a:spLocks noChangeArrowheads="1"/>
              </p:cNvSpPr>
              <p:nvPr/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3" name="Rectangle 718"/>
              <p:cNvSpPr>
                <a:spLocks noChangeArrowheads="1"/>
              </p:cNvSpPr>
              <p:nvPr/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4" name="Rectangle 719"/>
              <p:cNvSpPr>
                <a:spLocks noChangeArrowheads="1"/>
              </p:cNvSpPr>
              <p:nvPr/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5" name="Rectangle 720"/>
              <p:cNvSpPr>
                <a:spLocks noChangeArrowheads="1"/>
              </p:cNvSpPr>
              <p:nvPr/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6" name="Rectangle 721"/>
              <p:cNvSpPr>
                <a:spLocks noChangeArrowheads="1"/>
              </p:cNvSpPr>
              <p:nvPr/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7" name="Rectangle 722"/>
              <p:cNvSpPr>
                <a:spLocks noChangeArrowheads="1"/>
              </p:cNvSpPr>
              <p:nvPr/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8" name="Rectangle 723"/>
              <p:cNvSpPr>
                <a:spLocks noChangeArrowheads="1"/>
              </p:cNvSpPr>
              <p:nvPr/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9" name="Rectangle 724"/>
              <p:cNvSpPr>
                <a:spLocks noChangeArrowheads="1"/>
              </p:cNvSpPr>
              <p:nvPr/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0" name="Rectangle 725"/>
              <p:cNvSpPr>
                <a:spLocks noChangeArrowheads="1"/>
              </p:cNvSpPr>
              <p:nvPr/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1" name="Rectangle 726"/>
              <p:cNvSpPr>
                <a:spLocks noChangeArrowheads="1"/>
              </p:cNvSpPr>
              <p:nvPr/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2" name="Rectangle 727"/>
              <p:cNvSpPr>
                <a:spLocks noChangeArrowheads="1"/>
              </p:cNvSpPr>
              <p:nvPr/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3" name="Rectangle 728"/>
              <p:cNvSpPr>
                <a:spLocks noChangeArrowheads="1"/>
              </p:cNvSpPr>
              <p:nvPr/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4" name="Rectangle 729"/>
              <p:cNvSpPr>
                <a:spLocks noChangeArrowheads="1"/>
              </p:cNvSpPr>
              <p:nvPr/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5" name="Rectangle 730"/>
              <p:cNvSpPr>
                <a:spLocks noChangeArrowheads="1"/>
              </p:cNvSpPr>
              <p:nvPr/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6" name="Rectangle 731"/>
              <p:cNvSpPr>
                <a:spLocks noChangeArrowheads="1"/>
              </p:cNvSpPr>
              <p:nvPr/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7" name="Rectangle 732"/>
              <p:cNvSpPr>
                <a:spLocks noChangeArrowheads="1"/>
              </p:cNvSpPr>
              <p:nvPr/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8" name="Rectangle 733"/>
              <p:cNvSpPr>
                <a:spLocks noChangeArrowheads="1"/>
              </p:cNvSpPr>
              <p:nvPr/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9" name="Rectangle 734"/>
              <p:cNvSpPr>
                <a:spLocks noChangeArrowheads="1"/>
              </p:cNvSpPr>
              <p:nvPr/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0" name="Rectangle 735"/>
              <p:cNvSpPr>
                <a:spLocks noChangeArrowheads="1"/>
              </p:cNvSpPr>
              <p:nvPr/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1" name="Rectangle 736"/>
              <p:cNvSpPr>
                <a:spLocks noChangeArrowheads="1"/>
              </p:cNvSpPr>
              <p:nvPr/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2" name="Rectangle 737"/>
              <p:cNvSpPr>
                <a:spLocks noChangeArrowheads="1"/>
              </p:cNvSpPr>
              <p:nvPr/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3" name="Rectangle 738"/>
              <p:cNvSpPr>
                <a:spLocks noChangeArrowheads="1"/>
              </p:cNvSpPr>
              <p:nvPr/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4" name="Rectangle 739"/>
              <p:cNvSpPr>
                <a:spLocks noChangeArrowheads="1"/>
              </p:cNvSpPr>
              <p:nvPr/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5" name="Rectangle 740"/>
              <p:cNvSpPr>
                <a:spLocks noChangeArrowheads="1"/>
              </p:cNvSpPr>
              <p:nvPr/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6" name="Rectangle 741"/>
              <p:cNvSpPr>
                <a:spLocks noChangeArrowheads="1"/>
              </p:cNvSpPr>
              <p:nvPr/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7" name="Rectangle 742"/>
              <p:cNvSpPr>
                <a:spLocks noChangeArrowheads="1"/>
              </p:cNvSpPr>
              <p:nvPr/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8" name="Rectangle 743"/>
              <p:cNvSpPr>
                <a:spLocks noChangeArrowheads="1"/>
              </p:cNvSpPr>
              <p:nvPr/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9" name="Rectangle 744"/>
              <p:cNvSpPr>
                <a:spLocks noChangeArrowheads="1"/>
              </p:cNvSpPr>
              <p:nvPr/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0" name="Rectangle 745"/>
              <p:cNvSpPr>
                <a:spLocks noChangeArrowheads="1"/>
              </p:cNvSpPr>
              <p:nvPr/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1" name="Rectangle 746"/>
              <p:cNvSpPr>
                <a:spLocks noChangeArrowheads="1"/>
              </p:cNvSpPr>
              <p:nvPr/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2" name="Rectangle 747"/>
              <p:cNvSpPr>
                <a:spLocks noChangeArrowheads="1"/>
              </p:cNvSpPr>
              <p:nvPr/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3" name="Rectangle 748"/>
              <p:cNvSpPr>
                <a:spLocks noChangeArrowheads="1"/>
              </p:cNvSpPr>
              <p:nvPr/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4" name="Rectangle 749"/>
              <p:cNvSpPr>
                <a:spLocks noChangeArrowheads="1"/>
              </p:cNvSpPr>
              <p:nvPr/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5" name="Rectangle 750"/>
              <p:cNvSpPr>
                <a:spLocks noChangeArrowheads="1"/>
              </p:cNvSpPr>
              <p:nvPr/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6" name="Rectangle 751"/>
              <p:cNvSpPr>
                <a:spLocks noChangeArrowheads="1"/>
              </p:cNvSpPr>
              <p:nvPr/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7" name="Rectangle 752"/>
              <p:cNvSpPr>
                <a:spLocks noChangeArrowheads="1"/>
              </p:cNvSpPr>
              <p:nvPr/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8" name="Rectangle 753"/>
              <p:cNvSpPr>
                <a:spLocks noChangeArrowheads="1"/>
              </p:cNvSpPr>
              <p:nvPr/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9" name="Rectangle 754"/>
              <p:cNvSpPr>
                <a:spLocks noChangeArrowheads="1"/>
              </p:cNvSpPr>
              <p:nvPr/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0" name="Rectangle 755"/>
              <p:cNvSpPr>
                <a:spLocks noChangeArrowheads="1"/>
              </p:cNvSpPr>
              <p:nvPr/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1" name="Rectangle 756"/>
              <p:cNvSpPr>
                <a:spLocks noChangeArrowheads="1"/>
              </p:cNvSpPr>
              <p:nvPr/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2" name="Rectangle 757"/>
              <p:cNvSpPr>
                <a:spLocks noChangeArrowheads="1"/>
              </p:cNvSpPr>
              <p:nvPr/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3" name="Rectangle 758"/>
              <p:cNvSpPr>
                <a:spLocks noChangeArrowheads="1"/>
              </p:cNvSpPr>
              <p:nvPr/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4" name="Rectangle 759"/>
              <p:cNvSpPr>
                <a:spLocks noChangeArrowheads="1"/>
              </p:cNvSpPr>
              <p:nvPr/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5" name="Rectangle 760"/>
              <p:cNvSpPr>
                <a:spLocks noChangeArrowheads="1"/>
              </p:cNvSpPr>
              <p:nvPr/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6" name="Rectangle 761"/>
              <p:cNvSpPr>
                <a:spLocks noChangeArrowheads="1"/>
              </p:cNvSpPr>
              <p:nvPr/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7" name="Rectangle 762"/>
              <p:cNvSpPr>
                <a:spLocks noChangeArrowheads="1"/>
              </p:cNvSpPr>
              <p:nvPr/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8" name="Rectangle 763"/>
              <p:cNvSpPr>
                <a:spLocks noChangeArrowheads="1"/>
              </p:cNvSpPr>
              <p:nvPr/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9" name="Rectangle 764"/>
              <p:cNvSpPr>
                <a:spLocks noChangeArrowheads="1"/>
              </p:cNvSpPr>
              <p:nvPr/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0" name="Rectangle 765"/>
              <p:cNvSpPr>
                <a:spLocks noChangeArrowheads="1"/>
              </p:cNvSpPr>
              <p:nvPr/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1" name="Rectangle 766"/>
              <p:cNvSpPr>
                <a:spLocks noChangeArrowheads="1"/>
              </p:cNvSpPr>
              <p:nvPr/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2" name="Rectangle 767"/>
              <p:cNvSpPr>
                <a:spLocks noChangeArrowheads="1"/>
              </p:cNvSpPr>
              <p:nvPr/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3" name="Rectangle 768"/>
              <p:cNvSpPr>
                <a:spLocks noChangeArrowheads="1"/>
              </p:cNvSpPr>
              <p:nvPr/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4" name="Rectangle 769"/>
              <p:cNvSpPr>
                <a:spLocks noChangeArrowheads="1"/>
              </p:cNvSpPr>
              <p:nvPr/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5" name="Rectangle 770"/>
              <p:cNvSpPr>
                <a:spLocks noChangeArrowheads="1"/>
              </p:cNvSpPr>
              <p:nvPr/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6" name="Rectangle 771"/>
              <p:cNvSpPr>
                <a:spLocks noChangeArrowheads="1"/>
              </p:cNvSpPr>
              <p:nvPr/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7" name="Rectangle 772"/>
              <p:cNvSpPr>
                <a:spLocks noChangeArrowheads="1"/>
              </p:cNvSpPr>
              <p:nvPr/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8" name="Rectangle 773"/>
              <p:cNvSpPr>
                <a:spLocks noChangeArrowheads="1"/>
              </p:cNvSpPr>
              <p:nvPr/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9" name="Rectangle 774"/>
              <p:cNvSpPr>
                <a:spLocks noChangeArrowheads="1"/>
              </p:cNvSpPr>
              <p:nvPr/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0" name="Rectangle 775"/>
              <p:cNvSpPr>
                <a:spLocks noChangeArrowheads="1"/>
              </p:cNvSpPr>
              <p:nvPr/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1" name="Rectangle 776"/>
              <p:cNvSpPr>
                <a:spLocks noChangeArrowheads="1"/>
              </p:cNvSpPr>
              <p:nvPr/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2" name="Rectangle 777"/>
              <p:cNvSpPr>
                <a:spLocks noChangeArrowheads="1"/>
              </p:cNvSpPr>
              <p:nvPr/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3" name="Rectangle 778"/>
              <p:cNvSpPr>
                <a:spLocks noChangeArrowheads="1"/>
              </p:cNvSpPr>
              <p:nvPr/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4" name="Rectangle 779"/>
              <p:cNvSpPr>
                <a:spLocks noChangeArrowheads="1"/>
              </p:cNvSpPr>
              <p:nvPr/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5" name="Rectangle 780"/>
              <p:cNvSpPr>
                <a:spLocks noChangeArrowheads="1"/>
              </p:cNvSpPr>
              <p:nvPr/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6" name="Rectangle 781"/>
              <p:cNvSpPr>
                <a:spLocks noChangeArrowheads="1"/>
              </p:cNvSpPr>
              <p:nvPr/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7" name="Rectangle 782"/>
              <p:cNvSpPr>
                <a:spLocks noChangeArrowheads="1"/>
              </p:cNvSpPr>
              <p:nvPr/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8" name="Rectangle 783"/>
              <p:cNvSpPr>
                <a:spLocks noChangeArrowheads="1"/>
              </p:cNvSpPr>
              <p:nvPr/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9" name="Rectangle 784"/>
              <p:cNvSpPr>
                <a:spLocks noChangeArrowheads="1"/>
              </p:cNvSpPr>
              <p:nvPr/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0" name="Rectangle 785"/>
              <p:cNvSpPr>
                <a:spLocks noChangeArrowheads="1"/>
              </p:cNvSpPr>
              <p:nvPr/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1" name="Rectangle 786"/>
              <p:cNvSpPr>
                <a:spLocks noChangeArrowheads="1"/>
              </p:cNvSpPr>
              <p:nvPr/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2" name="Rectangle 787"/>
              <p:cNvSpPr>
                <a:spLocks noChangeArrowheads="1"/>
              </p:cNvSpPr>
              <p:nvPr/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3" name="Rectangle 788"/>
              <p:cNvSpPr>
                <a:spLocks noChangeArrowheads="1"/>
              </p:cNvSpPr>
              <p:nvPr/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4" name="Rectangle 789"/>
              <p:cNvSpPr>
                <a:spLocks noChangeArrowheads="1"/>
              </p:cNvSpPr>
              <p:nvPr/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5" name="Rectangle 790"/>
              <p:cNvSpPr>
                <a:spLocks noChangeArrowheads="1"/>
              </p:cNvSpPr>
              <p:nvPr/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6" name="Rectangle 791"/>
              <p:cNvSpPr>
                <a:spLocks noChangeArrowheads="1"/>
              </p:cNvSpPr>
              <p:nvPr/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7" name="Rectangle 792"/>
              <p:cNvSpPr>
                <a:spLocks noChangeArrowheads="1"/>
              </p:cNvSpPr>
              <p:nvPr/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8" name="Rectangle 793"/>
              <p:cNvSpPr>
                <a:spLocks noChangeArrowheads="1"/>
              </p:cNvSpPr>
              <p:nvPr/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9" name="Rectangle 794"/>
              <p:cNvSpPr>
                <a:spLocks noChangeArrowheads="1"/>
              </p:cNvSpPr>
              <p:nvPr/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0" name="Rectangle 795"/>
              <p:cNvSpPr>
                <a:spLocks noChangeArrowheads="1"/>
              </p:cNvSpPr>
              <p:nvPr/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1" name="Rectangle 796"/>
              <p:cNvSpPr>
                <a:spLocks noChangeArrowheads="1"/>
              </p:cNvSpPr>
              <p:nvPr/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2" name="Rectangle 797"/>
              <p:cNvSpPr>
                <a:spLocks noChangeArrowheads="1"/>
              </p:cNvSpPr>
              <p:nvPr/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3" name="Rectangle 798"/>
              <p:cNvSpPr>
                <a:spLocks noChangeArrowheads="1"/>
              </p:cNvSpPr>
              <p:nvPr/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4" name="Rectangle 799"/>
              <p:cNvSpPr>
                <a:spLocks noChangeArrowheads="1"/>
              </p:cNvSpPr>
              <p:nvPr/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5" name="Rectangle 800"/>
              <p:cNvSpPr>
                <a:spLocks noChangeArrowheads="1"/>
              </p:cNvSpPr>
              <p:nvPr/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6" name="Rectangle 801"/>
              <p:cNvSpPr>
                <a:spLocks noChangeArrowheads="1"/>
              </p:cNvSpPr>
              <p:nvPr/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7" name="Rectangle 802"/>
              <p:cNvSpPr>
                <a:spLocks noChangeArrowheads="1"/>
              </p:cNvSpPr>
              <p:nvPr/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8" name="Rectangle 803"/>
              <p:cNvSpPr>
                <a:spLocks noChangeArrowheads="1"/>
              </p:cNvSpPr>
              <p:nvPr/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9" name="Rectangle 804"/>
              <p:cNvSpPr>
                <a:spLocks noChangeArrowheads="1"/>
              </p:cNvSpPr>
              <p:nvPr/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0" name="Rectangle 805"/>
              <p:cNvSpPr>
                <a:spLocks noChangeArrowheads="1"/>
              </p:cNvSpPr>
              <p:nvPr/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1" name="Rectangle 806"/>
              <p:cNvSpPr>
                <a:spLocks noChangeArrowheads="1"/>
              </p:cNvSpPr>
              <p:nvPr/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2" name="Rectangle 807"/>
              <p:cNvSpPr>
                <a:spLocks noChangeArrowheads="1"/>
              </p:cNvSpPr>
              <p:nvPr/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3" name="Rectangle 808"/>
              <p:cNvSpPr>
                <a:spLocks noChangeArrowheads="1"/>
              </p:cNvSpPr>
              <p:nvPr/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4" name="Rectangle 809"/>
              <p:cNvSpPr>
                <a:spLocks noChangeArrowheads="1"/>
              </p:cNvSpPr>
              <p:nvPr/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5" name="Rectangle 810"/>
              <p:cNvSpPr>
                <a:spLocks noChangeArrowheads="1"/>
              </p:cNvSpPr>
              <p:nvPr/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1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966" name="Rectangle 812"/>
              <p:cNvSpPr>
                <a:spLocks noChangeArrowheads="1"/>
              </p:cNvSpPr>
              <p:nvPr/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7" name="Rectangle 813"/>
              <p:cNvSpPr>
                <a:spLocks noChangeArrowheads="1"/>
              </p:cNvSpPr>
              <p:nvPr/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8" name="Rectangle 814"/>
              <p:cNvSpPr>
                <a:spLocks noChangeArrowheads="1"/>
              </p:cNvSpPr>
              <p:nvPr/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9" name="Rectangle 815"/>
              <p:cNvSpPr>
                <a:spLocks noChangeArrowheads="1"/>
              </p:cNvSpPr>
              <p:nvPr/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0" name="Rectangle 816"/>
              <p:cNvSpPr>
                <a:spLocks noChangeArrowheads="1"/>
              </p:cNvSpPr>
              <p:nvPr/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1" name="Rectangle 817"/>
              <p:cNvSpPr>
                <a:spLocks noChangeArrowheads="1"/>
              </p:cNvSpPr>
              <p:nvPr/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2" name="Rectangle 818"/>
              <p:cNvSpPr>
                <a:spLocks noChangeArrowheads="1"/>
              </p:cNvSpPr>
              <p:nvPr/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3" name="Rectangle 819"/>
              <p:cNvSpPr>
                <a:spLocks noChangeArrowheads="1"/>
              </p:cNvSpPr>
              <p:nvPr/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4" name="Rectangle 820"/>
              <p:cNvSpPr>
                <a:spLocks noChangeArrowheads="1"/>
              </p:cNvSpPr>
              <p:nvPr/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5" name="Rectangle 821"/>
              <p:cNvSpPr>
                <a:spLocks noChangeArrowheads="1"/>
              </p:cNvSpPr>
              <p:nvPr/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6" name="Rectangle 822"/>
              <p:cNvSpPr>
                <a:spLocks noChangeArrowheads="1"/>
              </p:cNvSpPr>
              <p:nvPr/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7" name="Rectangle 823"/>
              <p:cNvSpPr>
                <a:spLocks noChangeArrowheads="1"/>
              </p:cNvSpPr>
              <p:nvPr/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8" name="Rectangle 824"/>
              <p:cNvSpPr>
                <a:spLocks noChangeArrowheads="1"/>
              </p:cNvSpPr>
              <p:nvPr/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9" name="Rectangle 825"/>
              <p:cNvSpPr>
                <a:spLocks noChangeArrowheads="1"/>
              </p:cNvSpPr>
              <p:nvPr/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0" name="Rectangle 826"/>
              <p:cNvSpPr>
                <a:spLocks noChangeArrowheads="1"/>
              </p:cNvSpPr>
              <p:nvPr/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1" name="Rectangle 827"/>
              <p:cNvSpPr>
                <a:spLocks noChangeArrowheads="1"/>
              </p:cNvSpPr>
              <p:nvPr/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" name="Rectangle 828"/>
              <p:cNvSpPr>
                <a:spLocks noChangeArrowheads="1"/>
              </p:cNvSpPr>
              <p:nvPr/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" name="Rectangle 829"/>
              <p:cNvSpPr>
                <a:spLocks noChangeArrowheads="1"/>
              </p:cNvSpPr>
              <p:nvPr/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4" name="Rectangle 830"/>
              <p:cNvSpPr>
                <a:spLocks noChangeArrowheads="1"/>
              </p:cNvSpPr>
              <p:nvPr/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" name="Rectangle 831"/>
              <p:cNvSpPr>
                <a:spLocks noChangeArrowheads="1"/>
              </p:cNvSpPr>
              <p:nvPr/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" name="Rectangle 832"/>
              <p:cNvSpPr>
                <a:spLocks noChangeArrowheads="1"/>
              </p:cNvSpPr>
              <p:nvPr/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" name="Rectangle 833"/>
              <p:cNvSpPr>
                <a:spLocks noChangeArrowheads="1"/>
              </p:cNvSpPr>
              <p:nvPr/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" name="Rectangle 834"/>
              <p:cNvSpPr>
                <a:spLocks noChangeArrowheads="1"/>
              </p:cNvSpPr>
              <p:nvPr/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" name="Rectangle 835"/>
              <p:cNvSpPr>
                <a:spLocks noChangeArrowheads="1"/>
              </p:cNvSpPr>
              <p:nvPr/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" name="Rectangle 836"/>
              <p:cNvSpPr>
                <a:spLocks noChangeArrowheads="1"/>
              </p:cNvSpPr>
              <p:nvPr/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" name="Rectangle 837"/>
              <p:cNvSpPr>
                <a:spLocks noChangeArrowheads="1"/>
              </p:cNvSpPr>
              <p:nvPr/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" name="Rectangle 838"/>
              <p:cNvSpPr>
                <a:spLocks noChangeArrowheads="1"/>
              </p:cNvSpPr>
              <p:nvPr/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" name="Rectangle 839"/>
              <p:cNvSpPr>
                <a:spLocks noChangeArrowheads="1"/>
              </p:cNvSpPr>
              <p:nvPr/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" name="Rectangle 840"/>
              <p:cNvSpPr>
                <a:spLocks noChangeArrowheads="1"/>
              </p:cNvSpPr>
              <p:nvPr/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" name="Rectangle 841"/>
              <p:cNvSpPr>
                <a:spLocks noChangeArrowheads="1"/>
              </p:cNvSpPr>
              <p:nvPr/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" name="Rectangle 842"/>
              <p:cNvSpPr>
                <a:spLocks noChangeArrowheads="1"/>
              </p:cNvSpPr>
              <p:nvPr/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" name="Rectangle 843"/>
              <p:cNvSpPr>
                <a:spLocks noChangeArrowheads="1"/>
              </p:cNvSpPr>
              <p:nvPr/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" name="Rectangle 844"/>
              <p:cNvSpPr>
                <a:spLocks noChangeArrowheads="1"/>
              </p:cNvSpPr>
              <p:nvPr/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" name="Rectangle 845"/>
              <p:cNvSpPr>
                <a:spLocks noChangeArrowheads="1"/>
              </p:cNvSpPr>
              <p:nvPr/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" name="Rectangle 846"/>
              <p:cNvSpPr>
                <a:spLocks noChangeArrowheads="1"/>
              </p:cNvSpPr>
              <p:nvPr/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" name="Rectangle 847"/>
              <p:cNvSpPr>
                <a:spLocks noChangeArrowheads="1"/>
              </p:cNvSpPr>
              <p:nvPr/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" name="Rectangle 848"/>
              <p:cNvSpPr>
                <a:spLocks noChangeArrowheads="1"/>
              </p:cNvSpPr>
              <p:nvPr/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" name="Rectangle 849"/>
              <p:cNvSpPr>
                <a:spLocks noChangeArrowheads="1"/>
              </p:cNvSpPr>
              <p:nvPr/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" name="Rectangle 850"/>
              <p:cNvSpPr>
                <a:spLocks noChangeArrowheads="1"/>
              </p:cNvSpPr>
              <p:nvPr/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" name="Rectangle 851"/>
              <p:cNvSpPr>
                <a:spLocks noChangeArrowheads="1"/>
              </p:cNvSpPr>
              <p:nvPr/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" name="Rectangle 852"/>
              <p:cNvSpPr>
                <a:spLocks noChangeArrowheads="1"/>
              </p:cNvSpPr>
              <p:nvPr/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" name="Rectangle 853"/>
              <p:cNvSpPr>
                <a:spLocks noChangeArrowheads="1"/>
              </p:cNvSpPr>
              <p:nvPr/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" name="Rectangle 854"/>
              <p:cNvSpPr>
                <a:spLocks noChangeArrowheads="1"/>
              </p:cNvSpPr>
              <p:nvPr/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" name="Rectangle 855"/>
              <p:cNvSpPr>
                <a:spLocks noChangeArrowheads="1"/>
              </p:cNvSpPr>
              <p:nvPr/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" name="Rectangle 856"/>
              <p:cNvSpPr>
                <a:spLocks noChangeArrowheads="1"/>
              </p:cNvSpPr>
              <p:nvPr/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" name="Rectangle 857"/>
              <p:cNvSpPr>
                <a:spLocks noChangeArrowheads="1"/>
              </p:cNvSpPr>
              <p:nvPr/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" name="Rectangle 858"/>
              <p:cNvSpPr>
                <a:spLocks noChangeArrowheads="1"/>
              </p:cNvSpPr>
              <p:nvPr/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" name="Rectangle 859"/>
              <p:cNvSpPr>
                <a:spLocks noChangeArrowheads="1"/>
              </p:cNvSpPr>
              <p:nvPr/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" name="Rectangle 860"/>
              <p:cNvSpPr>
                <a:spLocks noChangeArrowheads="1"/>
              </p:cNvSpPr>
              <p:nvPr/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" name="Rectangle 861"/>
              <p:cNvSpPr>
                <a:spLocks noChangeArrowheads="1"/>
              </p:cNvSpPr>
              <p:nvPr/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" name="Rectangle 862"/>
              <p:cNvSpPr>
                <a:spLocks noChangeArrowheads="1"/>
              </p:cNvSpPr>
              <p:nvPr/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" name="Rectangle 863"/>
              <p:cNvSpPr>
                <a:spLocks noChangeArrowheads="1"/>
              </p:cNvSpPr>
              <p:nvPr/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" name="Rectangle 864"/>
              <p:cNvSpPr>
                <a:spLocks noChangeArrowheads="1"/>
              </p:cNvSpPr>
              <p:nvPr/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" name="Rectangle 865"/>
              <p:cNvSpPr>
                <a:spLocks noChangeArrowheads="1"/>
              </p:cNvSpPr>
              <p:nvPr/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" name="Rectangle 866"/>
              <p:cNvSpPr>
                <a:spLocks noChangeArrowheads="1"/>
              </p:cNvSpPr>
              <p:nvPr/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" name="Rectangle 867"/>
              <p:cNvSpPr>
                <a:spLocks noChangeArrowheads="1"/>
              </p:cNvSpPr>
              <p:nvPr/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" name="Rectangle 868"/>
              <p:cNvSpPr>
                <a:spLocks noChangeArrowheads="1"/>
              </p:cNvSpPr>
              <p:nvPr/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" name="Rectangle 869"/>
              <p:cNvSpPr>
                <a:spLocks noChangeArrowheads="1"/>
              </p:cNvSpPr>
              <p:nvPr/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" name="Rectangle 870"/>
              <p:cNvSpPr>
                <a:spLocks noChangeArrowheads="1"/>
              </p:cNvSpPr>
              <p:nvPr/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Freeform 871"/>
              <p:cNvSpPr/>
              <p:nvPr/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" name="Freeform 872"/>
              <p:cNvSpPr/>
              <p:nvPr/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" name="Freeform 873"/>
              <p:cNvSpPr/>
              <p:nvPr/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" name="Freeform 874"/>
              <p:cNvSpPr/>
              <p:nvPr/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" name="Freeform 875"/>
              <p:cNvSpPr/>
              <p:nvPr/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" name="Freeform 876"/>
              <p:cNvSpPr/>
              <p:nvPr/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" name="Freeform 877"/>
              <p:cNvSpPr/>
              <p:nvPr/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" name="Freeform 878"/>
              <p:cNvSpPr/>
              <p:nvPr/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" name="Freeform 879"/>
              <p:cNvSpPr/>
              <p:nvPr/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" name="Freeform 880"/>
              <p:cNvSpPr/>
              <p:nvPr/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881"/>
              <p:cNvSpPr/>
              <p:nvPr/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882"/>
              <p:cNvSpPr/>
              <p:nvPr/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883"/>
              <p:cNvSpPr/>
              <p:nvPr/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884"/>
              <p:cNvSpPr/>
              <p:nvPr/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885"/>
              <p:cNvSpPr/>
              <p:nvPr/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886"/>
              <p:cNvSpPr/>
              <p:nvPr/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887"/>
              <p:cNvSpPr/>
              <p:nvPr/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Freeform 888"/>
              <p:cNvSpPr/>
              <p:nvPr/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" name="Freeform 889"/>
              <p:cNvSpPr/>
              <p:nvPr/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" name="Freeform 890"/>
              <p:cNvSpPr/>
              <p:nvPr/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" name="Freeform 891"/>
              <p:cNvSpPr/>
              <p:nvPr/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" name="Freeform 892"/>
              <p:cNvSpPr/>
              <p:nvPr/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" name="Freeform 893"/>
              <p:cNvSpPr/>
              <p:nvPr/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" name="Freeform 894"/>
              <p:cNvSpPr/>
              <p:nvPr/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" name="Freeform 895"/>
              <p:cNvSpPr/>
              <p:nvPr/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" name="Freeform 896"/>
              <p:cNvSpPr/>
              <p:nvPr/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" name="Freeform 897"/>
              <p:cNvSpPr/>
              <p:nvPr/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" name="Freeform 898"/>
              <p:cNvSpPr/>
              <p:nvPr/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" name="Freeform 899"/>
              <p:cNvSpPr/>
              <p:nvPr/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" name="Freeform 900"/>
              <p:cNvSpPr/>
              <p:nvPr/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" name="Freeform 901"/>
              <p:cNvSpPr/>
              <p:nvPr/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" name="Freeform 902"/>
              <p:cNvSpPr/>
              <p:nvPr/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" name="Freeform 903"/>
              <p:cNvSpPr/>
              <p:nvPr/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" name="Freeform 904"/>
              <p:cNvSpPr/>
              <p:nvPr/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9" name="Freeform 905"/>
              <p:cNvSpPr/>
              <p:nvPr/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0" name="Freeform 906"/>
              <p:cNvSpPr/>
              <p:nvPr/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1" name="Freeform 907"/>
              <p:cNvSpPr/>
              <p:nvPr/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2" name="Freeform 908"/>
              <p:cNvSpPr/>
              <p:nvPr/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3" name="Freeform 909"/>
              <p:cNvSpPr/>
              <p:nvPr/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4" name="Freeform 910"/>
              <p:cNvSpPr/>
              <p:nvPr/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5" name="Freeform 911"/>
              <p:cNvSpPr/>
              <p:nvPr/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6" name="Freeform 912"/>
              <p:cNvSpPr/>
              <p:nvPr/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7" name="Freeform 913"/>
              <p:cNvSpPr/>
              <p:nvPr/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8" name="Freeform 914"/>
              <p:cNvSpPr/>
              <p:nvPr/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9" name="Freeform 915"/>
              <p:cNvSpPr/>
              <p:nvPr/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0" name="Freeform 916"/>
              <p:cNvSpPr/>
              <p:nvPr/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1" name="Freeform 917"/>
              <p:cNvSpPr/>
              <p:nvPr/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2" name="Freeform 918"/>
              <p:cNvSpPr/>
              <p:nvPr/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3" name="Freeform 919"/>
              <p:cNvSpPr/>
              <p:nvPr/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4" name="Freeform 920"/>
              <p:cNvSpPr/>
              <p:nvPr/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5" name="Freeform 921"/>
              <p:cNvSpPr/>
              <p:nvPr/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6" name="Freeform 922"/>
              <p:cNvSpPr/>
              <p:nvPr/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7" name="Freeform 923"/>
              <p:cNvSpPr/>
              <p:nvPr/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8" name="Freeform 924"/>
              <p:cNvSpPr/>
              <p:nvPr/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9" name="Freeform 925"/>
              <p:cNvSpPr/>
              <p:nvPr/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0" name="Freeform 926"/>
              <p:cNvSpPr/>
              <p:nvPr/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1" name="Freeform 927"/>
              <p:cNvSpPr/>
              <p:nvPr/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2" name="Freeform 928"/>
              <p:cNvSpPr/>
              <p:nvPr/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3" name="Freeform 929"/>
              <p:cNvSpPr/>
              <p:nvPr/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4" name="Freeform 930"/>
              <p:cNvSpPr/>
              <p:nvPr/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5" name="Freeform 931"/>
              <p:cNvSpPr/>
              <p:nvPr/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6" name="Freeform 932"/>
              <p:cNvSpPr/>
              <p:nvPr/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7" name="Freeform 933"/>
              <p:cNvSpPr/>
              <p:nvPr/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8" name="Freeform 934"/>
              <p:cNvSpPr/>
              <p:nvPr/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9" name="Freeform 935"/>
              <p:cNvSpPr/>
              <p:nvPr/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0" name="Freeform 936"/>
              <p:cNvSpPr/>
              <p:nvPr/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1" name="Freeform 937"/>
              <p:cNvSpPr/>
              <p:nvPr/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2" name="Freeform 938"/>
              <p:cNvSpPr/>
              <p:nvPr/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3" name="Freeform 939"/>
              <p:cNvSpPr/>
              <p:nvPr/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4" name="Freeform 940"/>
              <p:cNvSpPr/>
              <p:nvPr/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5" name="Freeform 941"/>
              <p:cNvSpPr/>
              <p:nvPr/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6" name="Freeform 942"/>
              <p:cNvSpPr/>
              <p:nvPr/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7" name="Freeform 943"/>
              <p:cNvSpPr/>
              <p:nvPr/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8" name="Freeform 944"/>
              <p:cNvSpPr/>
              <p:nvPr/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9" name="Freeform 945"/>
              <p:cNvSpPr/>
              <p:nvPr/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0" name="Freeform 946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1" name="Freeform 947"/>
              <p:cNvSpPr/>
              <p:nvPr/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2" name="Freeform 948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3" name="Rectangle 949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4" name="Freeform 950"/>
              <p:cNvSpPr/>
              <p:nvPr/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5" name="Freeform 951"/>
              <p:cNvSpPr/>
              <p:nvPr/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6" name="Freeform 952"/>
              <p:cNvSpPr/>
              <p:nvPr/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7" name="Freeform 953"/>
              <p:cNvSpPr/>
              <p:nvPr/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8" name="Rectangle 954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9" name="Freeform 955"/>
              <p:cNvSpPr/>
              <p:nvPr/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0" name="Rectangle 956"/>
              <p:cNvSpPr>
                <a:spLocks noChangeArrowheads="1"/>
              </p:cNvSpPr>
              <p:nvPr/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1" name="Rectangle 957"/>
              <p:cNvSpPr>
                <a:spLocks noChangeArrowheads="1"/>
              </p:cNvSpPr>
              <p:nvPr/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2" name="Rectangle 958"/>
              <p:cNvSpPr>
                <a:spLocks noChangeArrowheads="1"/>
              </p:cNvSpPr>
              <p:nvPr/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3" name="Rectangle 959"/>
              <p:cNvSpPr>
                <a:spLocks noChangeArrowheads="1"/>
              </p:cNvSpPr>
              <p:nvPr/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4" name="Rectangle 960"/>
              <p:cNvSpPr>
                <a:spLocks noChangeArrowheads="1"/>
              </p:cNvSpPr>
              <p:nvPr/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5" name="Rectangle 961"/>
              <p:cNvSpPr>
                <a:spLocks noChangeArrowheads="1"/>
              </p:cNvSpPr>
              <p:nvPr/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6" name="Rectangle 962"/>
              <p:cNvSpPr>
                <a:spLocks noChangeArrowheads="1"/>
              </p:cNvSpPr>
              <p:nvPr/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7" name="Rectangle 963"/>
              <p:cNvSpPr>
                <a:spLocks noChangeArrowheads="1"/>
              </p:cNvSpPr>
              <p:nvPr/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8" name="Rectangle 964"/>
              <p:cNvSpPr>
                <a:spLocks noChangeArrowheads="1"/>
              </p:cNvSpPr>
              <p:nvPr/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9" name="Rectangle 965"/>
              <p:cNvSpPr>
                <a:spLocks noChangeArrowheads="1"/>
              </p:cNvSpPr>
              <p:nvPr/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Rectangle 966"/>
              <p:cNvSpPr>
                <a:spLocks noChangeArrowheads="1"/>
              </p:cNvSpPr>
              <p:nvPr/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Rectangle 967"/>
              <p:cNvSpPr>
                <a:spLocks noChangeArrowheads="1"/>
              </p:cNvSpPr>
              <p:nvPr/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Rectangle 968"/>
              <p:cNvSpPr>
                <a:spLocks noChangeArrowheads="1"/>
              </p:cNvSpPr>
              <p:nvPr/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Rectangle 969"/>
              <p:cNvSpPr>
                <a:spLocks noChangeArrowheads="1"/>
              </p:cNvSpPr>
              <p:nvPr/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Rectangle 970"/>
              <p:cNvSpPr>
                <a:spLocks noChangeArrowheads="1"/>
              </p:cNvSpPr>
              <p:nvPr/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Rectangle 971"/>
              <p:cNvSpPr>
                <a:spLocks noChangeArrowheads="1"/>
              </p:cNvSpPr>
              <p:nvPr/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Rectangle 972"/>
              <p:cNvSpPr>
                <a:spLocks noChangeArrowheads="1"/>
              </p:cNvSpPr>
              <p:nvPr/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Rectangle 973"/>
              <p:cNvSpPr>
                <a:spLocks noChangeArrowheads="1"/>
              </p:cNvSpPr>
              <p:nvPr/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Rectangle 974"/>
              <p:cNvSpPr>
                <a:spLocks noChangeArrowheads="1"/>
              </p:cNvSpPr>
              <p:nvPr/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Rectangle 975"/>
              <p:cNvSpPr>
                <a:spLocks noChangeArrowheads="1"/>
              </p:cNvSpPr>
              <p:nvPr/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Rectangle 976"/>
              <p:cNvSpPr>
                <a:spLocks noChangeArrowheads="1"/>
              </p:cNvSpPr>
              <p:nvPr/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Rectangle 977"/>
              <p:cNvSpPr>
                <a:spLocks noChangeArrowheads="1"/>
              </p:cNvSpPr>
              <p:nvPr/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Rectangle 978"/>
              <p:cNvSpPr>
                <a:spLocks noChangeArrowheads="1"/>
              </p:cNvSpPr>
              <p:nvPr/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Rectangle 979"/>
              <p:cNvSpPr>
                <a:spLocks noChangeArrowheads="1"/>
              </p:cNvSpPr>
              <p:nvPr/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Rectangle 980"/>
              <p:cNvSpPr>
                <a:spLocks noChangeArrowheads="1"/>
              </p:cNvSpPr>
              <p:nvPr/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Rectangle 981"/>
              <p:cNvSpPr>
                <a:spLocks noChangeArrowheads="1"/>
              </p:cNvSpPr>
              <p:nvPr/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Rectangle 982"/>
              <p:cNvSpPr>
                <a:spLocks noChangeArrowheads="1"/>
              </p:cNvSpPr>
              <p:nvPr/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Rectangle 983"/>
              <p:cNvSpPr>
                <a:spLocks noChangeArrowheads="1"/>
              </p:cNvSpPr>
              <p:nvPr/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Rectangle 984"/>
              <p:cNvSpPr>
                <a:spLocks noChangeArrowheads="1"/>
              </p:cNvSpPr>
              <p:nvPr/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Rectangle 985"/>
              <p:cNvSpPr>
                <a:spLocks noChangeArrowheads="1"/>
              </p:cNvSpPr>
              <p:nvPr/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Rectangle 986"/>
              <p:cNvSpPr>
                <a:spLocks noChangeArrowheads="1"/>
              </p:cNvSpPr>
              <p:nvPr/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Rectangle 987"/>
              <p:cNvSpPr>
                <a:spLocks noChangeArrowheads="1"/>
              </p:cNvSpPr>
              <p:nvPr/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Rectangle 988"/>
              <p:cNvSpPr>
                <a:spLocks noChangeArrowheads="1"/>
              </p:cNvSpPr>
              <p:nvPr/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Rectangle 989"/>
              <p:cNvSpPr>
                <a:spLocks noChangeArrowheads="1"/>
              </p:cNvSpPr>
              <p:nvPr/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Rectangle 990"/>
              <p:cNvSpPr>
                <a:spLocks noChangeArrowheads="1"/>
              </p:cNvSpPr>
              <p:nvPr/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Rectangle 991"/>
              <p:cNvSpPr>
                <a:spLocks noChangeArrowheads="1"/>
              </p:cNvSpPr>
              <p:nvPr/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Rectangle 992"/>
              <p:cNvSpPr>
                <a:spLocks noChangeArrowheads="1"/>
              </p:cNvSpPr>
              <p:nvPr/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Rectangle 993"/>
              <p:cNvSpPr>
                <a:spLocks noChangeArrowheads="1"/>
              </p:cNvSpPr>
              <p:nvPr/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Rectangle 994"/>
              <p:cNvSpPr>
                <a:spLocks noChangeArrowheads="1"/>
              </p:cNvSpPr>
              <p:nvPr/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Rectangle 995"/>
              <p:cNvSpPr>
                <a:spLocks noChangeArrowheads="1"/>
              </p:cNvSpPr>
              <p:nvPr/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Rectangle 996"/>
              <p:cNvSpPr>
                <a:spLocks noChangeArrowheads="1"/>
              </p:cNvSpPr>
              <p:nvPr/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Rectangle 997"/>
              <p:cNvSpPr>
                <a:spLocks noChangeArrowheads="1"/>
              </p:cNvSpPr>
              <p:nvPr/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Rectangle 998"/>
              <p:cNvSpPr>
                <a:spLocks noChangeArrowheads="1"/>
              </p:cNvSpPr>
              <p:nvPr/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Rectangle 999"/>
              <p:cNvSpPr>
                <a:spLocks noChangeArrowheads="1"/>
              </p:cNvSpPr>
              <p:nvPr/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Rectangle 1000"/>
              <p:cNvSpPr>
                <a:spLocks noChangeArrowheads="1"/>
              </p:cNvSpPr>
              <p:nvPr/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Rectangle 1001"/>
              <p:cNvSpPr>
                <a:spLocks noChangeArrowheads="1"/>
              </p:cNvSpPr>
              <p:nvPr/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Rectangle 1002"/>
              <p:cNvSpPr>
                <a:spLocks noChangeArrowheads="1"/>
              </p:cNvSpPr>
              <p:nvPr/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Rectangle 1003"/>
              <p:cNvSpPr>
                <a:spLocks noChangeArrowheads="1"/>
              </p:cNvSpPr>
              <p:nvPr/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Rectangle 1004"/>
              <p:cNvSpPr>
                <a:spLocks noChangeArrowheads="1"/>
              </p:cNvSpPr>
              <p:nvPr/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Rectangle 1005"/>
              <p:cNvSpPr>
                <a:spLocks noChangeArrowheads="1"/>
              </p:cNvSpPr>
              <p:nvPr/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Rectangle 1006"/>
              <p:cNvSpPr>
                <a:spLocks noChangeArrowheads="1"/>
              </p:cNvSpPr>
              <p:nvPr/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Rectangle 1007"/>
              <p:cNvSpPr>
                <a:spLocks noChangeArrowheads="1"/>
              </p:cNvSpPr>
              <p:nvPr/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Rectangle 1008"/>
              <p:cNvSpPr>
                <a:spLocks noChangeArrowheads="1"/>
              </p:cNvSpPr>
              <p:nvPr/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Rectangle 1009"/>
              <p:cNvSpPr>
                <a:spLocks noChangeArrowheads="1"/>
              </p:cNvSpPr>
              <p:nvPr/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Rectangle 1010"/>
              <p:cNvSpPr>
                <a:spLocks noChangeArrowheads="1"/>
              </p:cNvSpPr>
              <p:nvPr/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Rectangle 1011"/>
              <p:cNvSpPr>
                <a:spLocks noChangeArrowheads="1"/>
              </p:cNvSpPr>
              <p:nvPr/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2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766" name="Rectangle 1013"/>
              <p:cNvSpPr>
                <a:spLocks noChangeArrowheads="1"/>
              </p:cNvSpPr>
              <p:nvPr/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7" name="Rectangle 1014"/>
              <p:cNvSpPr>
                <a:spLocks noChangeArrowheads="1"/>
              </p:cNvSpPr>
              <p:nvPr/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8" name="Rectangle 1015"/>
              <p:cNvSpPr>
                <a:spLocks noChangeArrowheads="1"/>
              </p:cNvSpPr>
              <p:nvPr/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9" name="Rectangle 1016"/>
              <p:cNvSpPr>
                <a:spLocks noChangeArrowheads="1"/>
              </p:cNvSpPr>
              <p:nvPr/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0" name="Rectangle 1017"/>
              <p:cNvSpPr>
                <a:spLocks noChangeArrowheads="1"/>
              </p:cNvSpPr>
              <p:nvPr/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1" name="Rectangle 1018"/>
              <p:cNvSpPr>
                <a:spLocks noChangeArrowheads="1"/>
              </p:cNvSpPr>
              <p:nvPr/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2" name="Rectangle 1019"/>
              <p:cNvSpPr>
                <a:spLocks noChangeArrowheads="1"/>
              </p:cNvSpPr>
              <p:nvPr/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3" name="Rectangle 1020"/>
              <p:cNvSpPr>
                <a:spLocks noChangeArrowheads="1"/>
              </p:cNvSpPr>
              <p:nvPr/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4" name="Rectangle 1021"/>
              <p:cNvSpPr>
                <a:spLocks noChangeArrowheads="1"/>
              </p:cNvSpPr>
              <p:nvPr/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5" name="Rectangle 1022"/>
              <p:cNvSpPr>
                <a:spLocks noChangeArrowheads="1"/>
              </p:cNvSpPr>
              <p:nvPr/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6" name="Rectangle 1023"/>
              <p:cNvSpPr>
                <a:spLocks noChangeArrowheads="1"/>
              </p:cNvSpPr>
              <p:nvPr/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7" name="Rectangle 1024"/>
              <p:cNvSpPr>
                <a:spLocks noChangeArrowheads="1"/>
              </p:cNvSpPr>
              <p:nvPr/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8" name="Rectangle 1025"/>
              <p:cNvSpPr>
                <a:spLocks noChangeArrowheads="1"/>
              </p:cNvSpPr>
              <p:nvPr/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9" name="Rectangle 1026"/>
              <p:cNvSpPr>
                <a:spLocks noChangeArrowheads="1"/>
              </p:cNvSpPr>
              <p:nvPr/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0" name="Rectangle 1027"/>
              <p:cNvSpPr>
                <a:spLocks noChangeArrowheads="1"/>
              </p:cNvSpPr>
              <p:nvPr/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1" name="Rectangle 1028"/>
              <p:cNvSpPr>
                <a:spLocks noChangeArrowheads="1"/>
              </p:cNvSpPr>
              <p:nvPr/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2" name="Rectangle 1029"/>
              <p:cNvSpPr>
                <a:spLocks noChangeArrowheads="1"/>
              </p:cNvSpPr>
              <p:nvPr/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3" name="Rectangle 1030"/>
              <p:cNvSpPr>
                <a:spLocks noChangeArrowheads="1"/>
              </p:cNvSpPr>
              <p:nvPr/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4" name="Rectangle 1031"/>
              <p:cNvSpPr>
                <a:spLocks noChangeArrowheads="1"/>
              </p:cNvSpPr>
              <p:nvPr/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5" name="Rectangle 1032"/>
              <p:cNvSpPr>
                <a:spLocks noChangeArrowheads="1"/>
              </p:cNvSpPr>
              <p:nvPr/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6" name="Rectangle 1033"/>
              <p:cNvSpPr>
                <a:spLocks noChangeArrowheads="1"/>
              </p:cNvSpPr>
              <p:nvPr/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7" name="Rectangle 1034"/>
              <p:cNvSpPr>
                <a:spLocks noChangeArrowheads="1"/>
              </p:cNvSpPr>
              <p:nvPr/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8" name="Rectangle 1035"/>
              <p:cNvSpPr>
                <a:spLocks noChangeArrowheads="1"/>
              </p:cNvSpPr>
              <p:nvPr/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9" name="Rectangle 1036"/>
              <p:cNvSpPr>
                <a:spLocks noChangeArrowheads="1"/>
              </p:cNvSpPr>
              <p:nvPr/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0" name="Rectangle 1037"/>
              <p:cNvSpPr>
                <a:spLocks noChangeArrowheads="1"/>
              </p:cNvSpPr>
              <p:nvPr/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1" name="Rectangle 1038"/>
              <p:cNvSpPr>
                <a:spLocks noChangeArrowheads="1"/>
              </p:cNvSpPr>
              <p:nvPr/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2" name="Rectangle 1039"/>
              <p:cNvSpPr>
                <a:spLocks noChangeArrowheads="1"/>
              </p:cNvSpPr>
              <p:nvPr/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3" name="Rectangle 1040"/>
              <p:cNvSpPr>
                <a:spLocks noChangeArrowheads="1"/>
              </p:cNvSpPr>
              <p:nvPr/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4" name="Rectangle 1041"/>
              <p:cNvSpPr>
                <a:spLocks noChangeArrowheads="1"/>
              </p:cNvSpPr>
              <p:nvPr/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5" name="Rectangle 1042"/>
              <p:cNvSpPr>
                <a:spLocks noChangeArrowheads="1"/>
              </p:cNvSpPr>
              <p:nvPr/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6" name="Rectangle 1043"/>
              <p:cNvSpPr>
                <a:spLocks noChangeArrowheads="1"/>
              </p:cNvSpPr>
              <p:nvPr/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7" name="Rectangle 1044"/>
              <p:cNvSpPr>
                <a:spLocks noChangeArrowheads="1"/>
              </p:cNvSpPr>
              <p:nvPr/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8" name="Rectangle 1045"/>
              <p:cNvSpPr>
                <a:spLocks noChangeArrowheads="1"/>
              </p:cNvSpPr>
              <p:nvPr/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9" name="Rectangle 1046"/>
              <p:cNvSpPr>
                <a:spLocks noChangeArrowheads="1"/>
              </p:cNvSpPr>
              <p:nvPr/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0" name="Rectangle 1047"/>
              <p:cNvSpPr>
                <a:spLocks noChangeArrowheads="1"/>
              </p:cNvSpPr>
              <p:nvPr/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1" name="Rectangle 1048"/>
              <p:cNvSpPr>
                <a:spLocks noChangeArrowheads="1"/>
              </p:cNvSpPr>
              <p:nvPr/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2" name="Rectangle 1049"/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3" name="Rectangle 1050"/>
              <p:cNvSpPr>
                <a:spLocks noChangeArrowheads="1"/>
              </p:cNvSpPr>
              <p:nvPr/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4" name="Rectangle 1051"/>
              <p:cNvSpPr>
                <a:spLocks noChangeArrowheads="1"/>
              </p:cNvSpPr>
              <p:nvPr/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5" name="Rectangle 1052"/>
              <p:cNvSpPr>
                <a:spLocks noChangeArrowheads="1"/>
              </p:cNvSpPr>
              <p:nvPr/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6" name="Rectangle 1053"/>
              <p:cNvSpPr>
                <a:spLocks noChangeArrowheads="1"/>
              </p:cNvSpPr>
              <p:nvPr/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7" name="Rectangle 1054"/>
              <p:cNvSpPr>
                <a:spLocks noChangeArrowheads="1"/>
              </p:cNvSpPr>
              <p:nvPr/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8" name="Rectangle 1055"/>
              <p:cNvSpPr>
                <a:spLocks noChangeArrowheads="1"/>
              </p:cNvSpPr>
              <p:nvPr/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9" name="Rectangle 1056"/>
              <p:cNvSpPr>
                <a:spLocks noChangeArrowheads="1"/>
              </p:cNvSpPr>
              <p:nvPr/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0" name="Rectangle 1057"/>
              <p:cNvSpPr>
                <a:spLocks noChangeArrowheads="1"/>
              </p:cNvSpPr>
              <p:nvPr/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1" name="Rectangle 1058"/>
              <p:cNvSpPr>
                <a:spLocks noChangeArrowheads="1"/>
              </p:cNvSpPr>
              <p:nvPr/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2" name="Rectangle 1059"/>
              <p:cNvSpPr>
                <a:spLocks noChangeArrowheads="1"/>
              </p:cNvSpPr>
              <p:nvPr/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3" name="Rectangle 1060"/>
              <p:cNvSpPr>
                <a:spLocks noChangeArrowheads="1"/>
              </p:cNvSpPr>
              <p:nvPr/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4" name="Rectangle 1061"/>
              <p:cNvSpPr>
                <a:spLocks noChangeArrowheads="1"/>
              </p:cNvSpPr>
              <p:nvPr/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5" name="Rectangle 1062"/>
              <p:cNvSpPr>
                <a:spLocks noChangeArrowheads="1"/>
              </p:cNvSpPr>
              <p:nvPr/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6" name="Rectangle 1063"/>
              <p:cNvSpPr>
                <a:spLocks noChangeArrowheads="1"/>
              </p:cNvSpPr>
              <p:nvPr/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7" name="Rectangle 1064"/>
              <p:cNvSpPr>
                <a:spLocks noChangeArrowheads="1"/>
              </p:cNvSpPr>
              <p:nvPr/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8" name="Rectangle 1065"/>
              <p:cNvSpPr>
                <a:spLocks noChangeArrowheads="1"/>
              </p:cNvSpPr>
              <p:nvPr/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9" name="Rectangle 1066"/>
              <p:cNvSpPr>
                <a:spLocks noChangeArrowheads="1"/>
              </p:cNvSpPr>
              <p:nvPr/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0" name="Rectangle 1067"/>
              <p:cNvSpPr>
                <a:spLocks noChangeArrowheads="1"/>
              </p:cNvSpPr>
              <p:nvPr/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1" name="Rectangle 1068"/>
              <p:cNvSpPr>
                <a:spLocks noChangeArrowheads="1"/>
              </p:cNvSpPr>
              <p:nvPr/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2" name="Rectangle 1069"/>
              <p:cNvSpPr>
                <a:spLocks noChangeArrowheads="1"/>
              </p:cNvSpPr>
              <p:nvPr/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3" name="Rectangle 1070"/>
              <p:cNvSpPr>
                <a:spLocks noChangeArrowheads="1"/>
              </p:cNvSpPr>
              <p:nvPr/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4" name="Rectangle 1071"/>
              <p:cNvSpPr>
                <a:spLocks noChangeArrowheads="1"/>
              </p:cNvSpPr>
              <p:nvPr/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5" name="Rectangle 1072"/>
              <p:cNvSpPr>
                <a:spLocks noChangeArrowheads="1"/>
              </p:cNvSpPr>
              <p:nvPr/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6" name="Rectangle 1073"/>
              <p:cNvSpPr>
                <a:spLocks noChangeArrowheads="1"/>
              </p:cNvSpPr>
              <p:nvPr/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7" name="Rectangle 1074"/>
              <p:cNvSpPr>
                <a:spLocks noChangeArrowheads="1"/>
              </p:cNvSpPr>
              <p:nvPr/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8" name="Rectangle 1075"/>
              <p:cNvSpPr>
                <a:spLocks noChangeArrowheads="1"/>
              </p:cNvSpPr>
              <p:nvPr/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9" name="Rectangle 1076"/>
              <p:cNvSpPr>
                <a:spLocks noChangeArrowheads="1"/>
              </p:cNvSpPr>
              <p:nvPr/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0" name="Rectangle 1077"/>
              <p:cNvSpPr>
                <a:spLocks noChangeArrowheads="1"/>
              </p:cNvSpPr>
              <p:nvPr/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1" name="Rectangle 1078"/>
              <p:cNvSpPr>
                <a:spLocks noChangeArrowheads="1"/>
              </p:cNvSpPr>
              <p:nvPr/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2" name="Rectangle 1079"/>
              <p:cNvSpPr>
                <a:spLocks noChangeArrowheads="1"/>
              </p:cNvSpPr>
              <p:nvPr/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3" name="Rectangle 1080"/>
              <p:cNvSpPr>
                <a:spLocks noChangeArrowheads="1"/>
              </p:cNvSpPr>
              <p:nvPr/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4" name="Rectangle 1081"/>
              <p:cNvSpPr>
                <a:spLocks noChangeArrowheads="1"/>
              </p:cNvSpPr>
              <p:nvPr/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5" name="Rectangle 1082"/>
              <p:cNvSpPr>
                <a:spLocks noChangeArrowheads="1"/>
              </p:cNvSpPr>
              <p:nvPr/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6" name="Rectangle 1083"/>
              <p:cNvSpPr>
                <a:spLocks noChangeArrowheads="1"/>
              </p:cNvSpPr>
              <p:nvPr/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7" name="Rectangle 1084"/>
              <p:cNvSpPr>
                <a:spLocks noChangeArrowheads="1"/>
              </p:cNvSpPr>
              <p:nvPr/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8" name="Rectangle 1085"/>
              <p:cNvSpPr>
                <a:spLocks noChangeArrowheads="1"/>
              </p:cNvSpPr>
              <p:nvPr/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9" name="Rectangle 1086"/>
              <p:cNvSpPr>
                <a:spLocks noChangeArrowheads="1"/>
              </p:cNvSpPr>
              <p:nvPr/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0" name="Rectangle 1087"/>
              <p:cNvSpPr>
                <a:spLocks noChangeArrowheads="1"/>
              </p:cNvSpPr>
              <p:nvPr/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1" name="Rectangle 1088"/>
              <p:cNvSpPr>
                <a:spLocks noChangeArrowheads="1"/>
              </p:cNvSpPr>
              <p:nvPr/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2" name="Rectangle 1089"/>
              <p:cNvSpPr>
                <a:spLocks noChangeArrowheads="1"/>
              </p:cNvSpPr>
              <p:nvPr/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3" name="Rectangle 1090"/>
              <p:cNvSpPr>
                <a:spLocks noChangeArrowheads="1"/>
              </p:cNvSpPr>
              <p:nvPr/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4" name="Rectangle 1091"/>
              <p:cNvSpPr>
                <a:spLocks noChangeArrowheads="1"/>
              </p:cNvSpPr>
              <p:nvPr/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5" name="Rectangle 1092"/>
              <p:cNvSpPr>
                <a:spLocks noChangeArrowheads="1"/>
              </p:cNvSpPr>
              <p:nvPr/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6" name="Rectangle 1093"/>
              <p:cNvSpPr>
                <a:spLocks noChangeArrowheads="1"/>
              </p:cNvSpPr>
              <p:nvPr/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7" name="Rectangle 1094"/>
              <p:cNvSpPr>
                <a:spLocks noChangeArrowheads="1"/>
              </p:cNvSpPr>
              <p:nvPr/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8" name="Rectangle 1095"/>
              <p:cNvSpPr>
                <a:spLocks noChangeArrowheads="1"/>
              </p:cNvSpPr>
              <p:nvPr/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9" name="Rectangle 1096"/>
              <p:cNvSpPr>
                <a:spLocks noChangeArrowheads="1"/>
              </p:cNvSpPr>
              <p:nvPr/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0" name="Rectangle 1097"/>
              <p:cNvSpPr>
                <a:spLocks noChangeArrowheads="1"/>
              </p:cNvSpPr>
              <p:nvPr/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1" name="Rectangle 1098"/>
              <p:cNvSpPr>
                <a:spLocks noChangeArrowheads="1"/>
              </p:cNvSpPr>
              <p:nvPr/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2" name="Rectangle 1099"/>
              <p:cNvSpPr>
                <a:spLocks noChangeArrowheads="1"/>
              </p:cNvSpPr>
              <p:nvPr/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3" name="Rectangle 1100"/>
              <p:cNvSpPr>
                <a:spLocks noChangeArrowheads="1"/>
              </p:cNvSpPr>
              <p:nvPr/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4" name="Rectangle 1101"/>
              <p:cNvSpPr>
                <a:spLocks noChangeArrowheads="1"/>
              </p:cNvSpPr>
              <p:nvPr/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5" name="Rectangle 1102"/>
              <p:cNvSpPr>
                <a:spLocks noChangeArrowheads="1"/>
              </p:cNvSpPr>
              <p:nvPr/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6" name="Rectangle 1103"/>
              <p:cNvSpPr>
                <a:spLocks noChangeArrowheads="1"/>
              </p:cNvSpPr>
              <p:nvPr/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7" name="Rectangle 1104"/>
              <p:cNvSpPr>
                <a:spLocks noChangeArrowheads="1"/>
              </p:cNvSpPr>
              <p:nvPr/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8" name="Rectangle 1105"/>
              <p:cNvSpPr>
                <a:spLocks noChangeArrowheads="1"/>
              </p:cNvSpPr>
              <p:nvPr/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9" name="Rectangle 1106"/>
              <p:cNvSpPr>
                <a:spLocks noChangeArrowheads="1"/>
              </p:cNvSpPr>
              <p:nvPr/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0" name="Rectangle 1107"/>
              <p:cNvSpPr>
                <a:spLocks noChangeArrowheads="1"/>
              </p:cNvSpPr>
              <p:nvPr/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1" name="Rectangle 1108"/>
              <p:cNvSpPr>
                <a:spLocks noChangeArrowheads="1"/>
              </p:cNvSpPr>
              <p:nvPr/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2" name="Rectangle 1109"/>
              <p:cNvSpPr>
                <a:spLocks noChangeArrowheads="1"/>
              </p:cNvSpPr>
              <p:nvPr/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3" name="Rectangle 1110"/>
              <p:cNvSpPr>
                <a:spLocks noChangeArrowheads="1"/>
              </p:cNvSpPr>
              <p:nvPr/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4" name="Rectangle 1111"/>
              <p:cNvSpPr>
                <a:spLocks noChangeArrowheads="1"/>
              </p:cNvSpPr>
              <p:nvPr/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5" name="Rectangle 1112"/>
              <p:cNvSpPr>
                <a:spLocks noChangeArrowheads="1"/>
              </p:cNvSpPr>
              <p:nvPr/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6" name="Rectangle 1113"/>
              <p:cNvSpPr>
                <a:spLocks noChangeArrowheads="1"/>
              </p:cNvSpPr>
              <p:nvPr/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7" name="Rectangle 1114"/>
              <p:cNvSpPr>
                <a:spLocks noChangeArrowheads="1"/>
              </p:cNvSpPr>
              <p:nvPr/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8" name="Rectangle 1115"/>
              <p:cNvSpPr>
                <a:spLocks noChangeArrowheads="1"/>
              </p:cNvSpPr>
              <p:nvPr/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9" name="Rectangle 1116"/>
              <p:cNvSpPr>
                <a:spLocks noChangeArrowheads="1"/>
              </p:cNvSpPr>
              <p:nvPr/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0" name="Rectangle 1117"/>
              <p:cNvSpPr>
                <a:spLocks noChangeArrowheads="1"/>
              </p:cNvSpPr>
              <p:nvPr/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1" name="Rectangle 1118"/>
              <p:cNvSpPr>
                <a:spLocks noChangeArrowheads="1"/>
              </p:cNvSpPr>
              <p:nvPr/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2" name="Rectangle 1119"/>
              <p:cNvSpPr>
                <a:spLocks noChangeArrowheads="1"/>
              </p:cNvSpPr>
              <p:nvPr/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3" name="Rectangle 1120"/>
              <p:cNvSpPr>
                <a:spLocks noChangeArrowheads="1"/>
              </p:cNvSpPr>
              <p:nvPr/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4" name="Rectangle 1121"/>
              <p:cNvSpPr>
                <a:spLocks noChangeArrowheads="1"/>
              </p:cNvSpPr>
              <p:nvPr/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5" name="Rectangle 1122"/>
              <p:cNvSpPr>
                <a:spLocks noChangeArrowheads="1"/>
              </p:cNvSpPr>
              <p:nvPr/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6" name="Rectangle 1123"/>
              <p:cNvSpPr>
                <a:spLocks noChangeArrowheads="1"/>
              </p:cNvSpPr>
              <p:nvPr/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7" name="Rectangle 1124"/>
              <p:cNvSpPr>
                <a:spLocks noChangeArrowheads="1"/>
              </p:cNvSpPr>
              <p:nvPr/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8" name="Rectangle 1125"/>
              <p:cNvSpPr>
                <a:spLocks noChangeArrowheads="1"/>
              </p:cNvSpPr>
              <p:nvPr/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9" name="Rectangle 1126"/>
              <p:cNvSpPr>
                <a:spLocks noChangeArrowheads="1"/>
              </p:cNvSpPr>
              <p:nvPr/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0" name="Rectangle 1127"/>
              <p:cNvSpPr>
                <a:spLocks noChangeArrowheads="1"/>
              </p:cNvSpPr>
              <p:nvPr/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1" name="Rectangle 1128"/>
              <p:cNvSpPr>
                <a:spLocks noChangeArrowheads="1"/>
              </p:cNvSpPr>
              <p:nvPr/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2" name="Rectangle 1129"/>
              <p:cNvSpPr>
                <a:spLocks noChangeArrowheads="1"/>
              </p:cNvSpPr>
              <p:nvPr/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3" name="Rectangle 1130"/>
              <p:cNvSpPr>
                <a:spLocks noChangeArrowheads="1"/>
              </p:cNvSpPr>
              <p:nvPr/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4" name="Rectangle 1131"/>
              <p:cNvSpPr>
                <a:spLocks noChangeArrowheads="1"/>
              </p:cNvSpPr>
              <p:nvPr/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5" name="Rectangle 1132"/>
              <p:cNvSpPr>
                <a:spLocks noChangeArrowheads="1"/>
              </p:cNvSpPr>
              <p:nvPr/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6" name="Rectangle 1133"/>
              <p:cNvSpPr>
                <a:spLocks noChangeArrowheads="1"/>
              </p:cNvSpPr>
              <p:nvPr/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7" name="Rectangle 1134"/>
              <p:cNvSpPr>
                <a:spLocks noChangeArrowheads="1"/>
              </p:cNvSpPr>
              <p:nvPr/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8" name="Rectangle 1135"/>
              <p:cNvSpPr>
                <a:spLocks noChangeArrowheads="1"/>
              </p:cNvSpPr>
              <p:nvPr/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9" name="Rectangle 1136"/>
              <p:cNvSpPr>
                <a:spLocks noChangeArrowheads="1"/>
              </p:cNvSpPr>
              <p:nvPr/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0" name="Rectangle 1137"/>
              <p:cNvSpPr>
                <a:spLocks noChangeArrowheads="1"/>
              </p:cNvSpPr>
              <p:nvPr/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1" name="Rectangle 1138"/>
              <p:cNvSpPr>
                <a:spLocks noChangeArrowheads="1"/>
              </p:cNvSpPr>
              <p:nvPr/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2" name="Rectangle 1139"/>
              <p:cNvSpPr>
                <a:spLocks noChangeArrowheads="1"/>
              </p:cNvSpPr>
              <p:nvPr/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3" name="Rectangle 1140"/>
              <p:cNvSpPr>
                <a:spLocks noChangeArrowheads="1"/>
              </p:cNvSpPr>
              <p:nvPr/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4" name="Rectangle 1141"/>
              <p:cNvSpPr>
                <a:spLocks noChangeArrowheads="1"/>
              </p:cNvSpPr>
              <p:nvPr/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5" name="Rectangle 1142"/>
              <p:cNvSpPr>
                <a:spLocks noChangeArrowheads="1"/>
              </p:cNvSpPr>
              <p:nvPr/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6" name="Rectangle 1143"/>
              <p:cNvSpPr>
                <a:spLocks noChangeArrowheads="1"/>
              </p:cNvSpPr>
              <p:nvPr/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7" name="Rectangle 1144"/>
              <p:cNvSpPr>
                <a:spLocks noChangeArrowheads="1"/>
              </p:cNvSpPr>
              <p:nvPr/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8" name="Rectangle 1145"/>
              <p:cNvSpPr>
                <a:spLocks noChangeArrowheads="1"/>
              </p:cNvSpPr>
              <p:nvPr/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9" name="Rectangle 1146"/>
              <p:cNvSpPr>
                <a:spLocks noChangeArrowheads="1"/>
              </p:cNvSpPr>
              <p:nvPr/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0" name="Rectangle 1147"/>
              <p:cNvSpPr>
                <a:spLocks noChangeArrowheads="1"/>
              </p:cNvSpPr>
              <p:nvPr/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1" name="Rectangle 1148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2" name="Rectangle 1149"/>
              <p:cNvSpPr>
                <a:spLocks noChangeArrowheads="1"/>
              </p:cNvSpPr>
              <p:nvPr/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3" name="Rectangle 1150"/>
              <p:cNvSpPr>
                <a:spLocks noChangeArrowheads="1"/>
              </p:cNvSpPr>
              <p:nvPr/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4" name="Rectangle 1151"/>
              <p:cNvSpPr>
                <a:spLocks noChangeArrowheads="1"/>
              </p:cNvSpPr>
              <p:nvPr/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5" name="Rectangle 1152"/>
              <p:cNvSpPr>
                <a:spLocks noChangeArrowheads="1"/>
              </p:cNvSpPr>
              <p:nvPr/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6" name="Rectangle 1153"/>
              <p:cNvSpPr>
                <a:spLocks noChangeArrowheads="1"/>
              </p:cNvSpPr>
              <p:nvPr/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7" name="Rectangle 1154"/>
              <p:cNvSpPr>
                <a:spLocks noChangeArrowheads="1"/>
              </p:cNvSpPr>
              <p:nvPr/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8" name="Rectangle 1155"/>
              <p:cNvSpPr>
                <a:spLocks noChangeArrowheads="1"/>
              </p:cNvSpPr>
              <p:nvPr/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9" name="Rectangle 1156"/>
              <p:cNvSpPr>
                <a:spLocks noChangeArrowheads="1"/>
              </p:cNvSpPr>
              <p:nvPr/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0" name="Rectangle 1157"/>
              <p:cNvSpPr>
                <a:spLocks noChangeArrowheads="1"/>
              </p:cNvSpPr>
              <p:nvPr/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1" name="Rectangle 1158"/>
              <p:cNvSpPr>
                <a:spLocks noChangeArrowheads="1"/>
              </p:cNvSpPr>
              <p:nvPr/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2" name="Rectangle 1159"/>
              <p:cNvSpPr>
                <a:spLocks noChangeArrowheads="1"/>
              </p:cNvSpPr>
              <p:nvPr/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3" name="Rectangle 1160"/>
              <p:cNvSpPr>
                <a:spLocks noChangeArrowheads="1"/>
              </p:cNvSpPr>
              <p:nvPr/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4" name="Rectangle 1161"/>
              <p:cNvSpPr>
                <a:spLocks noChangeArrowheads="1"/>
              </p:cNvSpPr>
              <p:nvPr/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5" name="Rectangle 1162"/>
              <p:cNvSpPr>
                <a:spLocks noChangeArrowheads="1"/>
              </p:cNvSpPr>
              <p:nvPr/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6" name="Rectangle 1163"/>
              <p:cNvSpPr>
                <a:spLocks noChangeArrowheads="1"/>
              </p:cNvSpPr>
              <p:nvPr/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7" name="Rectangle 1164"/>
              <p:cNvSpPr>
                <a:spLocks noChangeArrowheads="1"/>
              </p:cNvSpPr>
              <p:nvPr/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8" name="Rectangle 1165"/>
              <p:cNvSpPr>
                <a:spLocks noChangeArrowheads="1"/>
              </p:cNvSpPr>
              <p:nvPr/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9" name="Rectangle 1166"/>
              <p:cNvSpPr>
                <a:spLocks noChangeArrowheads="1"/>
              </p:cNvSpPr>
              <p:nvPr/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0" name="Rectangle 1167"/>
              <p:cNvSpPr>
                <a:spLocks noChangeArrowheads="1"/>
              </p:cNvSpPr>
              <p:nvPr/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1" name="Rectangle 1168"/>
              <p:cNvSpPr>
                <a:spLocks noChangeArrowheads="1"/>
              </p:cNvSpPr>
              <p:nvPr/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2" name="Rectangle 1169"/>
              <p:cNvSpPr>
                <a:spLocks noChangeArrowheads="1"/>
              </p:cNvSpPr>
              <p:nvPr/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3" name="Rectangle 1170"/>
              <p:cNvSpPr>
                <a:spLocks noChangeArrowheads="1"/>
              </p:cNvSpPr>
              <p:nvPr/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4" name="Rectangle 1171"/>
              <p:cNvSpPr>
                <a:spLocks noChangeArrowheads="1"/>
              </p:cNvSpPr>
              <p:nvPr/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5" name="Rectangle 1172"/>
              <p:cNvSpPr>
                <a:spLocks noChangeArrowheads="1"/>
              </p:cNvSpPr>
              <p:nvPr/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6" name="Rectangle 1173"/>
              <p:cNvSpPr>
                <a:spLocks noChangeArrowheads="1"/>
              </p:cNvSpPr>
              <p:nvPr/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7" name="Rectangle 1174"/>
              <p:cNvSpPr>
                <a:spLocks noChangeArrowheads="1"/>
              </p:cNvSpPr>
              <p:nvPr/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8" name="Rectangle 1175"/>
              <p:cNvSpPr>
                <a:spLocks noChangeArrowheads="1"/>
              </p:cNvSpPr>
              <p:nvPr/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9" name="Rectangle 1176"/>
              <p:cNvSpPr>
                <a:spLocks noChangeArrowheads="1"/>
              </p:cNvSpPr>
              <p:nvPr/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0" name="Rectangle 1177"/>
              <p:cNvSpPr>
                <a:spLocks noChangeArrowheads="1"/>
              </p:cNvSpPr>
              <p:nvPr/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1" name="Rectangle 1178"/>
              <p:cNvSpPr>
                <a:spLocks noChangeArrowheads="1"/>
              </p:cNvSpPr>
              <p:nvPr/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2" name="Rectangle 1179"/>
              <p:cNvSpPr>
                <a:spLocks noChangeArrowheads="1"/>
              </p:cNvSpPr>
              <p:nvPr/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3" name="Rectangle 1180"/>
              <p:cNvSpPr>
                <a:spLocks noChangeArrowheads="1"/>
              </p:cNvSpPr>
              <p:nvPr/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4" name="Rectangle 1181"/>
              <p:cNvSpPr>
                <a:spLocks noChangeArrowheads="1"/>
              </p:cNvSpPr>
              <p:nvPr/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5" name="Rectangle 1182"/>
              <p:cNvSpPr>
                <a:spLocks noChangeArrowheads="1"/>
              </p:cNvSpPr>
              <p:nvPr/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6" name="Rectangle 1183"/>
              <p:cNvSpPr>
                <a:spLocks noChangeArrowheads="1"/>
              </p:cNvSpPr>
              <p:nvPr/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7" name="Rectangle 1184"/>
              <p:cNvSpPr>
                <a:spLocks noChangeArrowheads="1"/>
              </p:cNvSpPr>
              <p:nvPr/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8" name="Rectangle 1185"/>
              <p:cNvSpPr>
                <a:spLocks noChangeArrowheads="1"/>
              </p:cNvSpPr>
              <p:nvPr/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9" name="Rectangle 1186"/>
              <p:cNvSpPr>
                <a:spLocks noChangeArrowheads="1"/>
              </p:cNvSpPr>
              <p:nvPr/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0" name="Rectangle 1187"/>
              <p:cNvSpPr>
                <a:spLocks noChangeArrowheads="1"/>
              </p:cNvSpPr>
              <p:nvPr/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1" name="Rectangle 1188"/>
              <p:cNvSpPr>
                <a:spLocks noChangeArrowheads="1"/>
              </p:cNvSpPr>
              <p:nvPr/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2" name="Rectangle 1189"/>
              <p:cNvSpPr>
                <a:spLocks noChangeArrowheads="1"/>
              </p:cNvSpPr>
              <p:nvPr/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3" name="Rectangle 1190"/>
              <p:cNvSpPr>
                <a:spLocks noChangeArrowheads="1"/>
              </p:cNvSpPr>
              <p:nvPr/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4" name="Rectangle 1191"/>
              <p:cNvSpPr>
                <a:spLocks noChangeArrowheads="1"/>
              </p:cNvSpPr>
              <p:nvPr/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5" name="Rectangle 1192"/>
              <p:cNvSpPr>
                <a:spLocks noChangeArrowheads="1"/>
              </p:cNvSpPr>
              <p:nvPr/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6" name="Rectangle 1193"/>
              <p:cNvSpPr>
                <a:spLocks noChangeArrowheads="1"/>
              </p:cNvSpPr>
              <p:nvPr/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7" name="Rectangle 1194"/>
              <p:cNvSpPr>
                <a:spLocks noChangeArrowheads="1"/>
              </p:cNvSpPr>
              <p:nvPr/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8" name="Rectangle 1195"/>
              <p:cNvSpPr>
                <a:spLocks noChangeArrowheads="1"/>
              </p:cNvSpPr>
              <p:nvPr/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9" name="Rectangle 1196"/>
              <p:cNvSpPr>
                <a:spLocks noChangeArrowheads="1"/>
              </p:cNvSpPr>
              <p:nvPr/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0" name="Rectangle 1197"/>
              <p:cNvSpPr>
                <a:spLocks noChangeArrowheads="1"/>
              </p:cNvSpPr>
              <p:nvPr/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1" name="Rectangle 1198"/>
              <p:cNvSpPr>
                <a:spLocks noChangeArrowheads="1"/>
              </p:cNvSpPr>
              <p:nvPr/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2" name="Rectangle 1199"/>
              <p:cNvSpPr>
                <a:spLocks noChangeArrowheads="1"/>
              </p:cNvSpPr>
              <p:nvPr/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3" name="Rectangle 1200"/>
              <p:cNvSpPr>
                <a:spLocks noChangeArrowheads="1"/>
              </p:cNvSpPr>
              <p:nvPr/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4" name="Rectangle 1201"/>
              <p:cNvSpPr>
                <a:spLocks noChangeArrowheads="1"/>
              </p:cNvSpPr>
              <p:nvPr/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5" name="Rectangle 1202"/>
              <p:cNvSpPr>
                <a:spLocks noChangeArrowheads="1"/>
              </p:cNvSpPr>
              <p:nvPr/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6" name="Rectangle 1203"/>
              <p:cNvSpPr>
                <a:spLocks noChangeArrowheads="1"/>
              </p:cNvSpPr>
              <p:nvPr/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7" name="Rectangle 1204"/>
              <p:cNvSpPr>
                <a:spLocks noChangeArrowheads="1"/>
              </p:cNvSpPr>
              <p:nvPr/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8" name="Rectangle 1205"/>
              <p:cNvSpPr>
                <a:spLocks noChangeArrowheads="1"/>
              </p:cNvSpPr>
              <p:nvPr/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9" name="Rectangle 1206"/>
              <p:cNvSpPr>
                <a:spLocks noChangeArrowheads="1"/>
              </p:cNvSpPr>
              <p:nvPr/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0" name="Rectangle 1207"/>
              <p:cNvSpPr>
                <a:spLocks noChangeArrowheads="1"/>
              </p:cNvSpPr>
              <p:nvPr/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1" name="Rectangle 1208"/>
              <p:cNvSpPr>
                <a:spLocks noChangeArrowheads="1"/>
              </p:cNvSpPr>
              <p:nvPr/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2" name="Rectangle 1209"/>
              <p:cNvSpPr>
                <a:spLocks noChangeArrowheads="1"/>
              </p:cNvSpPr>
              <p:nvPr/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3" name="Rectangle 1210"/>
              <p:cNvSpPr>
                <a:spLocks noChangeArrowheads="1"/>
              </p:cNvSpPr>
              <p:nvPr/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4" name="Rectangle 1211"/>
              <p:cNvSpPr>
                <a:spLocks noChangeArrowheads="1"/>
              </p:cNvSpPr>
              <p:nvPr/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5" name="Rectangle 1212"/>
              <p:cNvSpPr>
                <a:spLocks noChangeArrowheads="1"/>
              </p:cNvSpPr>
              <p:nvPr/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3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566" name="Rectangle 1214"/>
              <p:cNvSpPr>
                <a:spLocks noChangeArrowheads="1"/>
              </p:cNvSpPr>
              <p:nvPr/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7" name="Rectangle 1215"/>
              <p:cNvSpPr>
                <a:spLocks noChangeArrowheads="1"/>
              </p:cNvSpPr>
              <p:nvPr/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8" name="Rectangle 1216"/>
              <p:cNvSpPr>
                <a:spLocks noChangeArrowheads="1"/>
              </p:cNvSpPr>
              <p:nvPr/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9" name="Rectangle 1217"/>
              <p:cNvSpPr>
                <a:spLocks noChangeArrowheads="1"/>
              </p:cNvSpPr>
              <p:nvPr/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0" name="Rectangle 1218"/>
              <p:cNvSpPr>
                <a:spLocks noChangeArrowheads="1"/>
              </p:cNvSpPr>
              <p:nvPr/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1" name="Rectangle 1219"/>
              <p:cNvSpPr>
                <a:spLocks noChangeArrowheads="1"/>
              </p:cNvSpPr>
              <p:nvPr/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2" name="Rectangle 1220"/>
              <p:cNvSpPr>
                <a:spLocks noChangeArrowheads="1"/>
              </p:cNvSpPr>
              <p:nvPr/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3" name="Rectangle 1221"/>
              <p:cNvSpPr>
                <a:spLocks noChangeArrowheads="1"/>
              </p:cNvSpPr>
              <p:nvPr/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4" name="Rectangle 1222"/>
              <p:cNvSpPr>
                <a:spLocks noChangeArrowheads="1"/>
              </p:cNvSpPr>
              <p:nvPr/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5" name="Rectangle 1223"/>
              <p:cNvSpPr>
                <a:spLocks noChangeArrowheads="1"/>
              </p:cNvSpPr>
              <p:nvPr/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6" name="Rectangle 1224"/>
              <p:cNvSpPr>
                <a:spLocks noChangeArrowheads="1"/>
              </p:cNvSpPr>
              <p:nvPr/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7" name="Rectangle 1225"/>
              <p:cNvSpPr>
                <a:spLocks noChangeArrowheads="1"/>
              </p:cNvSpPr>
              <p:nvPr/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8" name="Rectangle 1226"/>
              <p:cNvSpPr>
                <a:spLocks noChangeArrowheads="1"/>
              </p:cNvSpPr>
              <p:nvPr/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9" name="Rectangle 1227"/>
              <p:cNvSpPr>
                <a:spLocks noChangeArrowheads="1"/>
              </p:cNvSpPr>
              <p:nvPr/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0" name="Rectangle 1228"/>
              <p:cNvSpPr>
                <a:spLocks noChangeArrowheads="1"/>
              </p:cNvSpPr>
              <p:nvPr/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1" name="Rectangle 1229"/>
              <p:cNvSpPr>
                <a:spLocks noChangeArrowheads="1"/>
              </p:cNvSpPr>
              <p:nvPr/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2" name="Rectangle 1230"/>
              <p:cNvSpPr>
                <a:spLocks noChangeArrowheads="1"/>
              </p:cNvSpPr>
              <p:nvPr/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3" name="Rectangle 1231"/>
              <p:cNvSpPr>
                <a:spLocks noChangeArrowheads="1"/>
              </p:cNvSpPr>
              <p:nvPr/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4" name="Rectangle 1232"/>
              <p:cNvSpPr>
                <a:spLocks noChangeArrowheads="1"/>
              </p:cNvSpPr>
              <p:nvPr/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5" name="Rectangle 1233"/>
              <p:cNvSpPr>
                <a:spLocks noChangeArrowheads="1"/>
              </p:cNvSpPr>
              <p:nvPr/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6" name="Rectangle 1234"/>
              <p:cNvSpPr>
                <a:spLocks noChangeArrowheads="1"/>
              </p:cNvSpPr>
              <p:nvPr/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7" name="Rectangle 1235"/>
              <p:cNvSpPr>
                <a:spLocks noChangeArrowheads="1"/>
              </p:cNvSpPr>
              <p:nvPr/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8" name="Rectangle 1236"/>
              <p:cNvSpPr>
                <a:spLocks noChangeArrowheads="1"/>
              </p:cNvSpPr>
              <p:nvPr/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9" name="Rectangle 1237"/>
              <p:cNvSpPr>
                <a:spLocks noChangeArrowheads="1"/>
              </p:cNvSpPr>
              <p:nvPr/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0" name="Rectangle 1238"/>
              <p:cNvSpPr>
                <a:spLocks noChangeArrowheads="1"/>
              </p:cNvSpPr>
              <p:nvPr/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1" name="Rectangle 1239"/>
              <p:cNvSpPr>
                <a:spLocks noChangeArrowheads="1"/>
              </p:cNvSpPr>
              <p:nvPr/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2" name="Rectangle 1240"/>
              <p:cNvSpPr>
                <a:spLocks noChangeArrowheads="1"/>
              </p:cNvSpPr>
              <p:nvPr/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3" name="Rectangle 1241"/>
              <p:cNvSpPr>
                <a:spLocks noChangeArrowheads="1"/>
              </p:cNvSpPr>
              <p:nvPr/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4" name="Rectangle 1242"/>
              <p:cNvSpPr>
                <a:spLocks noChangeArrowheads="1"/>
              </p:cNvSpPr>
              <p:nvPr/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5" name="Rectangle 1243"/>
              <p:cNvSpPr>
                <a:spLocks noChangeArrowheads="1"/>
              </p:cNvSpPr>
              <p:nvPr/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6" name="Rectangle 1244"/>
              <p:cNvSpPr>
                <a:spLocks noChangeArrowheads="1"/>
              </p:cNvSpPr>
              <p:nvPr/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7" name="Rectangle 1245"/>
              <p:cNvSpPr>
                <a:spLocks noChangeArrowheads="1"/>
              </p:cNvSpPr>
              <p:nvPr/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8" name="Rectangle 1246"/>
              <p:cNvSpPr>
                <a:spLocks noChangeArrowheads="1"/>
              </p:cNvSpPr>
              <p:nvPr/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" name="Rectangle 1247"/>
              <p:cNvSpPr>
                <a:spLocks noChangeArrowheads="1"/>
              </p:cNvSpPr>
              <p:nvPr/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0" name="Rectangle 1248"/>
              <p:cNvSpPr>
                <a:spLocks noChangeArrowheads="1"/>
              </p:cNvSpPr>
              <p:nvPr/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" name="Rectangle 1249"/>
              <p:cNvSpPr>
                <a:spLocks noChangeArrowheads="1"/>
              </p:cNvSpPr>
              <p:nvPr/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2" name="Rectangle 1250"/>
              <p:cNvSpPr>
                <a:spLocks noChangeArrowheads="1"/>
              </p:cNvSpPr>
              <p:nvPr/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3" name="Rectangle 1251"/>
              <p:cNvSpPr>
                <a:spLocks noChangeArrowheads="1"/>
              </p:cNvSpPr>
              <p:nvPr/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4" name="Rectangle 1252"/>
              <p:cNvSpPr>
                <a:spLocks noChangeArrowheads="1"/>
              </p:cNvSpPr>
              <p:nvPr/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Rectangle 1253"/>
              <p:cNvSpPr>
                <a:spLocks noChangeArrowheads="1"/>
              </p:cNvSpPr>
              <p:nvPr/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Rectangle 1254"/>
              <p:cNvSpPr>
                <a:spLocks noChangeArrowheads="1"/>
              </p:cNvSpPr>
              <p:nvPr/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Rectangle 1255"/>
              <p:cNvSpPr>
                <a:spLocks noChangeArrowheads="1"/>
              </p:cNvSpPr>
              <p:nvPr/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Rectangle 1256"/>
              <p:cNvSpPr>
                <a:spLocks noChangeArrowheads="1"/>
              </p:cNvSpPr>
              <p:nvPr/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Rectangle 1257"/>
              <p:cNvSpPr>
                <a:spLocks noChangeArrowheads="1"/>
              </p:cNvSpPr>
              <p:nvPr/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Rectangle 1258"/>
              <p:cNvSpPr>
                <a:spLocks noChangeArrowheads="1"/>
              </p:cNvSpPr>
              <p:nvPr/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Rectangle 1259"/>
              <p:cNvSpPr>
                <a:spLocks noChangeArrowheads="1"/>
              </p:cNvSpPr>
              <p:nvPr/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Rectangle 1260"/>
              <p:cNvSpPr>
                <a:spLocks noChangeArrowheads="1"/>
              </p:cNvSpPr>
              <p:nvPr/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Rectangle 1261"/>
              <p:cNvSpPr>
                <a:spLocks noChangeArrowheads="1"/>
              </p:cNvSpPr>
              <p:nvPr/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Rectangle 1262"/>
              <p:cNvSpPr>
                <a:spLocks noChangeArrowheads="1"/>
              </p:cNvSpPr>
              <p:nvPr/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Rectangle 1263"/>
              <p:cNvSpPr>
                <a:spLocks noChangeArrowheads="1"/>
              </p:cNvSpPr>
              <p:nvPr/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Rectangle 1264"/>
              <p:cNvSpPr>
                <a:spLocks noChangeArrowheads="1"/>
              </p:cNvSpPr>
              <p:nvPr/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Rectangle 1265"/>
              <p:cNvSpPr>
                <a:spLocks noChangeArrowheads="1"/>
              </p:cNvSpPr>
              <p:nvPr/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Rectangle 1266"/>
              <p:cNvSpPr>
                <a:spLocks noChangeArrowheads="1"/>
              </p:cNvSpPr>
              <p:nvPr/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Rectangle 1267"/>
              <p:cNvSpPr>
                <a:spLocks noChangeArrowheads="1"/>
              </p:cNvSpPr>
              <p:nvPr/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Rectangle 1268"/>
              <p:cNvSpPr>
                <a:spLocks noChangeArrowheads="1"/>
              </p:cNvSpPr>
              <p:nvPr/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Rectangle 1269"/>
              <p:cNvSpPr>
                <a:spLocks noChangeArrowheads="1"/>
              </p:cNvSpPr>
              <p:nvPr/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Rectangle 1270"/>
              <p:cNvSpPr>
                <a:spLocks noChangeArrowheads="1"/>
              </p:cNvSpPr>
              <p:nvPr/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Rectangle 1271"/>
              <p:cNvSpPr>
                <a:spLocks noChangeArrowheads="1"/>
              </p:cNvSpPr>
              <p:nvPr/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Rectangle 1272"/>
              <p:cNvSpPr>
                <a:spLocks noChangeArrowheads="1"/>
              </p:cNvSpPr>
              <p:nvPr/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Rectangle 1273"/>
              <p:cNvSpPr>
                <a:spLocks noChangeArrowheads="1"/>
              </p:cNvSpPr>
              <p:nvPr/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Rectangle 1274"/>
              <p:cNvSpPr>
                <a:spLocks noChangeArrowheads="1"/>
              </p:cNvSpPr>
              <p:nvPr/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Rectangle 1275"/>
              <p:cNvSpPr>
                <a:spLocks noChangeArrowheads="1"/>
              </p:cNvSpPr>
              <p:nvPr/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Rectangle 1276"/>
              <p:cNvSpPr>
                <a:spLocks noChangeArrowheads="1"/>
              </p:cNvSpPr>
              <p:nvPr/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Rectangle 1277"/>
              <p:cNvSpPr>
                <a:spLocks noChangeArrowheads="1"/>
              </p:cNvSpPr>
              <p:nvPr/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Rectangle 1278"/>
              <p:cNvSpPr>
                <a:spLocks noChangeArrowheads="1"/>
              </p:cNvSpPr>
              <p:nvPr/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Rectangle 1279"/>
              <p:cNvSpPr>
                <a:spLocks noChangeArrowheads="1"/>
              </p:cNvSpPr>
              <p:nvPr/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Rectangle 1280"/>
              <p:cNvSpPr>
                <a:spLocks noChangeArrowheads="1"/>
              </p:cNvSpPr>
              <p:nvPr/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Rectangle 1281"/>
              <p:cNvSpPr>
                <a:spLocks noChangeArrowheads="1"/>
              </p:cNvSpPr>
              <p:nvPr/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Rectangle 1282"/>
              <p:cNvSpPr>
                <a:spLocks noChangeArrowheads="1"/>
              </p:cNvSpPr>
              <p:nvPr/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Rectangle 1283"/>
              <p:cNvSpPr>
                <a:spLocks noChangeArrowheads="1"/>
              </p:cNvSpPr>
              <p:nvPr/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Rectangle 1284"/>
              <p:cNvSpPr>
                <a:spLocks noChangeArrowheads="1"/>
              </p:cNvSpPr>
              <p:nvPr/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Rectangle 1285"/>
              <p:cNvSpPr>
                <a:spLocks noChangeArrowheads="1"/>
              </p:cNvSpPr>
              <p:nvPr/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Rectangle 1286"/>
              <p:cNvSpPr>
                <a:spLocks noChangeArrowheads="1"/>
              </p:cNvSpPr>
              <p:nvPr/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Rectangle 1287"/>
              <p:cNvSpPr>
                <a:spLocks noChangeArrowheads="1"/>
              </p:cNvSpPr>
              <p:nvPr/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Rectangle 1288"/>
              <p:cNvSpPr>
                <a:spLocks noChangeArrowheads="1"/>
              </p:cNvSpPr>
              <p:nvPr/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Rectangle 1289"/>
              <p:cNvSpPr>
                <a:spLocks noChangeArrowheads="1"/>
              </p:cNvSpPr>
              <p:nvPr/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Rectangle 1290"/>
              <p:cNvSpPr>
                <a:spLocks noChangeArrowheads="1"/>
              </p:cNvSpPr>
              <p:nvPr/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Rectangle 1291"/>
              <p:cNvSpPr>
                <a:spLocks noChangeArrowheads="1"/>
              </p:cNvSpPr>
              <p:nvPr/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Rectangle 1292"/>
              <p:cNvSpPr>
                <a:spLocks noChangeArrowheads="1"/>
              </p:cNvSpPr>
              <p:nvPr/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Rectangle 1293"/>
              <p:cNvSpPr>
                <a:spLocks noChangeArrowheads="1"/>
              </p:cNvSpPr>
              <p:nvPr/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Rectangle 1294"/>
              <p:cNvSpPr>
                <a:spLocks noChangeArrowheads="1"/>
              </p:cNvSpPr>
              <p:nvPr/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Rectangle 1295"/>
              <p:cNvSpPr>
                <a:spLocks noChangeArrowheads="1"/>
              </p:cNvSpPr>
              <p:nvPr/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Rectangle 1296"/>
              <p:cNvSpPr>
                <a:spLocks noChangeArrowheads="1"/>
              </p:cNvSpPr>
              <p:nvPr/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Rectangle 1297"/>
              <p:cNvSpPr>
                <a:spLocks noChangeArrowheads="1"/>
              </p:cNvSpPr>
              <p:nvPr/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Rectangle 1298"/>
              <p:cNvSpPr>
                <a:spLocks noChangeArrowheads="1"/>
              </p:cNvSpPr>
              <p:nvPr/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Rectangle 1299"/>
              <p:cNvSpPr>
                <a:spLocks noChangeArrowheads="1"/>
              </p:cNvSpPr>
              <p:nvPr/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Rectangle 1300"/>
              <p:cNvSpPr>
                <a:spLocks noChangeArrowheads="1"/>
              </p:cNvSpPr>
              <p:nvPr/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Rectangle 1301"/>
              <p:cNvSpPr>
                <a:spLocks noChangeArrowheads="1"/>
              </p:cNvSpPr>
              <p:nvPr/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Rectangle 1302"/>
              <p:cNvSpPr>
                <a:spLocks noChangeArrowheads="1"/>
              </p:cNvSpPr>
              <p:nvPr/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Rectangle 1303"/>
              <p:cNvSpPr>
                <a:spLocks noChangeArrowheads="1"/>
              </p:cNvSpPr>
              <p:nvPr/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Rectangle 1304"/>
              <p:cNvSpPr>
                <a:spLocks noChangeArrowheads="1"/>
              </p:cNvSpPr>
              <p:nvPr/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Rectangle 1305"/>
              <p:cNvSpPr>
                <a:spLocks noChangeArrowheads="1"/>
              </p:cNvSpPr>
              <p:nvPr/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Rectangle 1306"/>
              <p:cNvSpPr>
                <a:spLocks noChangeArrowheads="1"/>
              </p:cNvSpPr>
              <p:nvPr/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Rectangle 1307"/>
              <p:cNvSpPr>
                <a:spLocks noChangeArrowheads="1"/>
              </p:cNvSpPr>
              <p:nvPr/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Rectangle 1308"/>
              <p:cNvSpPr>
                <a:spLocks noChangeArrowheads="1"/>
              </p:cNvSpPr>
              <p:nvPr/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Freeform 1309"/>
              <p:cNvSpPr/>
              <p:nvPr/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Freeform 1310"/>
              <p:cNvSpPr/>
              <p:nvPr/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Freeform 1311"/>
              <p:cNvSpPr/>
              <p:nvPr/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4" name="Freeform 1312"/>
              <p:cNvSpPr/>
              <p:nvPr/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5" name="Freeform 1313"/>
              <p:cNvSpPr/>
              <p:nvPr/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6" name="Freeform 1314"/>
              <p:cNvSpPr/>
              <p:nvPr/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7" name="Freeform 1315"/>
              <p:cNvSpPr/>
              <p:nvPr/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8" name="Freeform 1316"/>
              <p:cNvSpPr/>
              <p:nvPr/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9" name="Freeform 1317"/>
              <p:cNvSpPr/>
              <p:nvPr/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0" name="Freeform 1318"/>
              <p:cNvSpPr/>
              <p:nvPr/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1" name="Freeform 1319"/>
              <p:cNvSpPr/>
              <p:nvPr/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2" name="Freeform 1320"/>
              <p:cNvSpPr/>
              <p:nvPr/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3" name="Freeform 1321"/>
              <p:cNvSpPr/>
              <p:nvPr/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4" name="Freeform 1322"/>
              <p:cNvSpPr/>
              <p:nvPr/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5" name="Freeform 1323"/>
              <p:cNvSpPr/>
              <p:nvPr/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6" name="Freeform 1324"/>
              <p:cNvSpPr/>
              <p:nvPr/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7" name="Freeform 1325"/>
              <p:cNvSpPr/>
              <p:nvPr/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" name="Freeform 1326"/>
              <p:cNvSpPr/>
              <p:nvPr/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" name="Freeform 1327"/>
              <p:cNvSpPr/>
              <p:nvPr/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0" name="Freeform 1328"/>
              <p:cNvSpPr/>
              <p:nvPr/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" name="Freeform 1329"/>
              <p:cNvSpPr/>
              <p:nvPr/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" name="Freeform 1330"/>
              <p:cNvSpPr/>
              <p:nvPr/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3" name="Freeform 1331"/>
              <p:cNvSpPr/>
              <p:nvPr/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" name="Freeform 1332"/>
              <p:cNvSpPr/>
              <p:nvPr/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" name="Freeform 1333"/>
              <p:cNvSpPr/>
              <p:nvPr/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" name="Freeform 1334"/>
              <p:cNvSpPr/>
              <p:nvPr/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" name="Freeform 1335"/>
              <p:cNvSpPr/>
              <p:nvPr/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" name="Freeform 1336"/>
              <p:cNvSpPr/>
              <p:nvPr/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9" name="Freeform 1337"/>
              <p:cNvSpPr/>
              <p:nvPr/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0" name="Freeform 1338"/>
              <p:cNvSpPr/>
              <p:nvPr/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1" name="Freeform 1339"/>
              <p:cNvSpPr/>
              <p:nvPr/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2" name="Freeform 1340"/>
              <p:cNvSpPr/>
              <p:nvPr/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3" name="Freeform 1341"/>
              <p:cNvSpPr/>
              <p:nvPr/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4" name="Freeform 1342"/>
              <p:cNvSpPr/>
              <p:nvPr/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5" name="Freeform 1343"/>
              <p:cNvSpPr/>
              <p:nvPr/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6" name="Freeform 1344"/>
              <p:cNvSpPr/>
              <p:nvPr/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7" name="Freeform 1345"/>
              <p:cNvSpPr/>
              <p:nvPr/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8" name="Freeform 1346"/>
              <p:cNvSpPr/>
              <p:nvPr/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9" name="Freeform 1347"/>
              <p:cNvSpPr/>
              <p:nvPr/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0" name="Freeform 1348"/>
              <p:cNvSpPr/>
              <p:nvPr/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1" name="Freeform 1349"/>
              <p:cNvSpPr/>
              <p:nvPr/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2" name="Freeform 1350"/>
              <p:cNvSpPr/>
              <p:nvPr/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3" name="Freeform 1351"/>
              <p:cNvSpPr/>
              <p:nvPr/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4" name="Freeform 1352"/>
              <p:cNvSpPr/>
              <p:nvPr/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5" name="Freeform 1353"/>
              <p:cNvSpPr/>
              <p:nvPr/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6" name="Freeform 1354"/>
              <p:cNvSpPr/>
              <p:nvPr/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7" name="Freeform 1355"/>
              <p:cNvSpPr/>
              <p:nvPr/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8" name="Freeform 1356"/>
              <p:cNvSpPr/>
              <p:nvPr/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9" name="Freeform 1357"/>
              <p:cNvSpPr/>
              <p:nvPr/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0" name="Freeform 1358"/>
              <p:cNvSpPr/>
              <p:nvPr/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1" name="Freeform 1359"/>
              <p:cNvSpPr/>
              <p:nvPr/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2" name="Freeform 1360"/>
              <p:cNvSpPr/>
              <p:nvPr/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3" name="Freeform 1361"/>
              <p:cNvSpPr/>
              <p:nvPr/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4" name="Freeform 1362"/>
              <p:cNvSpPr/>
              <p:nvPr/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5" name="Freeform 1363"/>
              <p:cNvSpPr/>
              <p:nvPr/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6" name="Freeform 1364"/>
              <p:cNvSpPr/>
              <p:nvPr/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7" name="Freeform 1365"/>
              <p:cNvSpPr/>
              <p:nvPr/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8" name="Freeform 1366"/>
              <p:cNvSpPr/>
              <p:nvPr/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9" name="Freeform 1367"/>
              <p:cNvSpPr/>
              <p:nvPr/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0" name="Freeform 1368"/>
              <p:cNvSpPr/>
              <p:nvPr/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1" name="Freeform 1369"/>
              <p:cNvSpPr/>
              <p:nvPr/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2" name="Freeform 1370"/>
              <p:cNvSpPr/>
              <p:nvPr/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3" name="Freeform 1371"/>
              <p:cNvSpPr/>
              <p:nvPr/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4" name="Freeform 1372"/>
              <p:cNvSpPr/>
              <p:nvPr/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5" name="Freeform 1373"/>
              <p:cNvSpPr/>
              <p:nvPr/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6" name="Freeform 1374"/>
              <p:cNvSpPr/>
              <p:nvPr/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7" name="Freeform 1375"/>
              <p:cNvSpPr/>
              <p:nvPr/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8" name="Freeform 1376"/>
              <p:cNvSpPr/>
              <p:nvPr/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9" name="Freeform 1377"/>
              <p:cNvSpPr/>
              <p:nvPr/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0" name="Freeform 1378"/>
              <p:cNvSpPr/>
              <p:nvPr/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1" name="Freeform 1379"/>
              <p:cNvSpPr/>
              <p:nvPr/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2" name="Freeform 1380"/>
              <p:cNvSpPr/>
              <p:nvPr/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3" name="Freeform 1381"/>
              <p:cNvSpPr/>
              <p:nvPr/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4" name="Freeform 1382"/>
              <p:cNvSpPr/>
              <p:nvPr/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5" name="Freeform 1383"/>
              <p:cNvSpPr/>
              <p:nvPr/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6" name="Freeform 1384"/>
              <p:cNvSpPr/>
              <p:nvPr/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7" name="Freeform 1385"/>
              <p:cNvSpPr/>
              <p:nvPr/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8" name="Freeform 1386"/>
              <p:cNvSpPr/>
              <p:nvPr/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9" name="Freeform 1387"/>
              <p:cNvSpPr/>
              <p:nvPr/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0" name="Freeform 1388"/>
              <p:cNvSpPr/>
              <p:nvPr/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1" name="Freeform 1389"/>
              <p:cNvSpPr/>
              <p:nvPr/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2" name="Freeform 1390"/>
              <p:cNvSpPr/>
              <p:nvPr/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3" name="Freeform 1391"/>
              <p:cNvSpPr/>
              <p:nvPr/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4" name="Freeform 1392"/>
              <p:cNvSpPr/>
              <p:nvPr/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5" name="Freeform 1393"/>
              <p:cNvSpPr/>
              <p:nvPr/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6" name="Freeform 1394"/>
              <p:cNvSpPr/>
              <p:nvPr/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7" name="Freeform 1395"/>
              <p:cNvSpPr/>
              <p:nvPr/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8" name="Freeform 1396"/>
              <p:cNvSpPr/>
              <p:nvPr/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9" name="Freeform 1397"/>
              <p:cNvSpPr/>
              <p:nvPr/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0" name="Freeform 1398"/>
              <p:cNvSpPr/>
              <p:nvPr/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1" name="Freeform 1399"/>
              <p:cNvSpPr/>
              <p:nvPr/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2" name="Freeform 1400"/>
              <p:cNvSpPr/>
              <p:nvPr/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3" name="Freeform 1401"/>
              <p:cNvSpPr/>
              <p:nvPr/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4" name="Freeform 1402"/>
              <p:cNvSpPr/>
              <p:nvPr/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5" name="Freeform 1403"/>
              <p:cNvSpPr/>
              <p:nvPr/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6" name="Freeform 1404"/>
              <p:cNvSpPr/>
              <p:nvPr/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7" name="Freeform 1405"/>
              <p:cNvSpPr/>
              <p:nvPr/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8" name="Freeform 1406"/>
              <p:cNvSpPr/>
              <p:nvPr/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9" name="Freeform 1407"/>
              <p:cNvSpPr/>
              <p:nvPr/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0" name="Rectangle 1408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1" name="Rectangle 1409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2" name="Freeform 1410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3" name="Freeform 1411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4" name="Rectangle 1412"/>
              <p:cNvSpPr>
                <a:spLocks noChangeArrowheads="1"/>
              </p:cNvSpPr>
              <p:nvPr/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5" name="Freeform 1413"/>
              <p:cNvSpPr/>
              <p:nvPr/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74" name="Freeform 1415"/>
            <p:cNvSpPr/>
            <p:nvPr/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1416"/>
            <p:cNvSpPr/>
            <p:nvPr/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1417"/>
            <p:cNvSpPr/>
            <p:nvPr/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1418"/>
            <p:cNvSpPr/>
            <p:nvPr/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419"/>
            <p:cNvSpPr>
              <a:spLocks noChangeArrowheads="1"/>
            </p:cNvSpPr>
            <p:nvPr/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420"/>
            <p:cNvSpPr>
              <a:spLocks noChangeArrowheads="1"/>
            </p:cNvSpPr>
            <p:nvPr/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Rectangle 1421"/>
            <p:cNvSpPr>
              <a:spLocks noChangeArrowheads="1"/>
            </p:cNvSpPr>
            <p:nvPr/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Rectangle 1422"/>
            <p:cNvSpPr>
              <a:spLocks noChangeArrowheads="1"/>
            </p:cNvSpPr>
            <p:nvPr/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Rectangle 1423"/>
            <p:cNvSpPr>
              <a:spLocks noChangeArrowheads="1"/>
            </p:cNvSpPr>
            <p:nvPr/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Rectangle 1424"/>
            <p:cNvSpPr>
              <a:spLocks noChangeArrowheads="1"/>
            </p:cNvSpPr>
            <p:nvPr/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Rectangle 1425"/>
            <p:cNvSpPr>
              <a:spLocks noChangeArrowheads="1"/>
            </p:cNvSpPr>
            <p:nvPr/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Rectangle 1426"/>
            <p:cNvSpPr>
              <a:spLocks noChangeArrowheads="1"/>
            </p:cNvSpPr>
            <p:nvPr/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Rectangle 1427"/>
            <p:cNvSpPr>
              <a:spLocks noChangeArrowheads="1"/>
            </p:cNvSpPr>
            <p:nvPr/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Rectangle 1428"/>
            <p:cNvSpPr>
              <a:spLocks noChangeArrowheads="1"/>
            </p:cNvSpPr>
            <p:nvPr/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Rectangle 1429"/>
            <p:cNvSpPr>
              <a:spLocks noChangeArrowheads="1"/>
            </p:cNvSpPr>
            <p:nvPr/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Rectangle 1430"/>
            <p:cNvSpPr>
              <a:spLocks noChangeArrowheads="1"/>
            </p:cNvSpPr>
            <p:nvPr/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Rectangle 1431"/>
            <p:cNvSpPr>
              <a:spLocks noChangeArrowheads="1"/>
            </p:cNvSpPr>
            <p:nvPr/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Rectangle 1432"/>
            <p:cNvSpPr>
              <a:spLocks noChangeArrowheads="1"/>
            </p:cNvSpPr>
            <p:nvPr/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433"/>
            <p:cNvSpPr>
              <a:spLocks noChangeArrowheads="1"/>
            </p:cNvSpPr>
            <p:nvPr/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Rectangle 1434"/>
            <p:cNvSpPr>
              <a:spLocks noChangeArrowheads="1"/>
            </p:cNvSpPr>
            <p:nvPr/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Rectangle 1435"/>
            <p:cNvSpPr>
              <a:spLocks noChangeArrowheads="1"/>
            </p:cNvSpPr>
            <p:nvPr/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Rectangle 1436"/>
            <p:cNvSpPr>
              <a:spLocks noChangeArrowheads="1"/>
            </p:cNvSpPr>
            <p:nvPr/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Rectangle 1437"/>
            <p:cNvSpPr>
              <a:spLocks noChangeArrowheads="1"/>
            </p:cNvSpPr>
            <p:nvPr/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Rectangle 1438"/>
            <p:cNvSpPr>
              <a:spLocks noChangeArrowheads="1"/>
            </p:cNvSpPr>
            <p:nvPr/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Rectangle 1439"/>
            <p:cNvSpPr>
              <a:spLocks noChangeArrowheads="1"/>
            </p:cNvSpPr>
            <p:nvPr/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Rectangle 1440"/>
            <p:cNvSpPr>
              <a:spLocks noChangeArrowheads="1"/>
            </p:cNvSpPr>
            <p:nvPr/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Rectangle 1441"/>
            <p:cNvSpPr>
              <a:spLocks noChangeArrowheads="1"/>
            </p:cNvSpPr>
            <p:nvPr/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Rectangle 1442"/>
            <p:cNvSpPr>
              <a:spLocks noChangeArrowheads="1"/>
            </p:cNvSpPr>
            <p:nvPr/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Rectangle 1443"/>
            <p:cNvSpPr>
              <a:spLocks noChangeArrowheads="1"/>
            </p:cNvSpPr>
            <p:nvPr/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Rectangle 1444"/>
            <p:cNvSpPr>
              <a:spLocks noChangeArrowheads="1"/>
            </p:cNvSpPr>
            <p:nvPr/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Rectangle 1445"/>
            <p:cNvSpPr>
              <a:spLocks noChangeArrowheads="1"/>
            </p:cNvSpPr>
            <p:nvPr/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Rectangle 1446"/>
            <p:cNvSpPr>
              <a:spLocks noChangeArrowheads="1"/>
            </p:cNvSpPr>
            <p:nvPr/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Rectangle 1447"/>
            <p:cNvSpPr>
              <a:spLocks noChangeArrowheads="1"/>
            </p:cNvSpPr>
            <p:nvPr/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Rectangle 1448"/>
            <p:cNvSpPr>
              <a:spLocks noChangeArrowheads="1"/>
            </p:cNvSpPr>
            <p:nvPr/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Rectangle 1449"/>
            <p:cNvSpPr>
              <a:spLocks noChangeArrowheads="1"/>
            </p:cNvSpPr>
            <p:nvPr/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Rectangle 1450"/>
            <p:cNvSpPr>
              <a:spLocks noChangeArrowheads="1"/>
            </p:cNvSpPr>
            <p:nvPr/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Rectangle 1451"/>
            <p:cNvSpPr>
              <a:spLocks noChangeArrowheads="1"/>
            </p:cNvSpPr>
            <p:nvPr/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Rectangle 1452"/>
            <p:cNvSpPr>
              <a:spLocks noChangeArrowheads="1"/>
            </p:cNvSpPr>
            <p:nvPr/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Rectangle 1453"/>
            <p:cNvSpPr>
              <a:spLocks noChangeArrowheads="1"/>
            </p:cNvSpPr>
            <p:nvPr/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Rectangle 1454"/>
            <p:cNvSpPr>
              <a:spLocks noChangeArrowheads="1"/>
            </p:cNvSpPr>
            <p:nvPr/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Rectangle 1455"/>
            <p:cNvSpPr>
              <a:spLocks noChangeArrowheads="1"/>
            </p:cNvSpPr>
            <p:nvPr/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Rectangle 1456"/>
            <p:cNvSpPr>
              <a:spLocks noChangeArrowheads="1"/>
            </p:cNvSpPr>
            <p:nvPr/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Rectangle 1457"/>
            <p:cNvSpPr>
              <a:spLocks noChangeArrowheads="1"/>
            </p:cNvSpPr>
            <p:nvPr/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Rectangle 1458"/>
            <p:cNvSpPr>
              <a:spLocks noChangeArrowheads="1"/>
            </p:cNvSpPr>
            <p:nvPr/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Rectangle 1459"/>
            <p:cNvSpPr>
              <a:spLocks noChangeArrowheads="1"/>
            </p:cNvSpPr>
            <p:nvPr/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Rectangle 1460"/>
            <p:cNvSpPr>
              <a:spLocks noChangeArrowheads="1"/>
            </p:cNvSpPr>
            <p:nvPr/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Rectangle 1461"/>
            <p:cNvSpPr>
              <a:spLocks noChangeArrowheads="1"/>
            </p:cNvSpPr>
            <p:nvPr/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Rectangle 1462"/>
            <p:cNvSpPr>
              <a:spLocks noChangeArrowheads="1"/>
            </p:cNvSpPr>
            <p:nvPr/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Rectangle 1463"/>
            <p:cNvSpPr>
              <a:spLocks noChangeArrowheads="1"/>
            </p:cNvSpPr>
            <p:nvPr/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Rectangle 1464"/>
            <p:cNvSpPr>
              <a:spLocks noChangeArrowheads="1"/>
            </p:cNvSpPr>
            <p:nvPr/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Rectangle 1465"/>
            <p:cNvSpPr>
              <a:spLocks noChangeArrowheads="1"/>
            </p:cNvSpPr>
            <p:nvPr/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Rectangle 1466"/>
            <p:cNvSpPr>
              <a:spLocks noChangeArrowheads="1"/>
            </p:cNvSpPr>
            <p:nvPr/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Rectangle 1467"/>
            <p:cNvSpPr>
              <a:spLocks noChangeArrowheads="1"/>
            </p:cNvSpPr>
            <p:nvPr/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Rectangle 1468"/>
            <p:cNvSpPr>
              <a:spLocks noChangeArrowheads="1"/>
            </p:cNvSpPr>
            <p:nvPr/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Rectangle 1469"/>
            <p:cNvSpPr>
              <a:spLocks noChangeArrowheads="1"/>
            </p:cNvSpPr>
            <p:nvPr/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Rectangle 1470"/>
            <p:cNvSpPr>
              <a:spLocks noChangeArrowheads="1"/>
            </p:cNvSpPr>
            <p:nvPr/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Rectangle 1471"/>
            <p:cNvSpPr>
              <a:spLocks noChangeArrowheads="1"/>
            </p:cNvSpPr>
            <p:nvPr/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Rectangle 1472"/>
            <p:cNvSpPr>
              <a:spLocks noChangeArrowheads="1"/>
            </p:cNvSpPr>
            <p:nvPr/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Rectangle 1473"/>
            <p:cNvSpPr>
              <a:spLocks noChangeArrowheads="1"/>
            </p:cNvSpPr>
            <p:nvPr/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Rectangle 1474"/>
            <p:cNvSpPr>
              <a:spLocks noChangeArrowheads="1"/>
            </p:cNvSpPr>
            <p:nvPr/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Rectangle 1475"/>
            <p:cNvSpPr>
              <a:spLocks noChangeArrowheads="1"/>
            </p:cNvSpPr>
            <p:nvPr/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Rectangle 1476"/>
            <p:cNvSpPr>
              <a:spLocks noChangeArrowheads="1"/>
            </p:cNvSpPr>
            <p:nvPr/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Rectangle 1477"/>
            <p:cNvSpPr>
              <a:spLocks noChangeArrowheads="1"/>
            </p:cNvSpPr>
            <p:nvPr/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Rectangle 1478"/>
            <p:cNvSpPr>
              <a:spLocks noChangeArrowheads="1"/>
            </p:cNvSpPr>
            <p:nvPr/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Rectangle 1479"/>
            <p:cNvSpPr>
              <a:spLocks noChangeArrowheads="1"/>
            </p:cNvSpPr>
            <p:nvPr/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Rectangle 1480"/>
            <p:cNvSpPr>
              <a:spLocks noChangeArrowheads="1"/>
            </p:cNvSpPr>
            <p:nvPr/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Rectangle 1481"/>
            <p:cNvSpPr>
              <a:spLocks noChangeArrowheads="1"/>
            </p:cNvSpPr>
            <p:nvPr/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Rectangle 1482"/>
            <p:cNvSpPr>
              <a:spLocks noChangeArrowheads="1"/>
            </p:cNvSpPr>
            <p:nvPr/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Rectangle 1483"/>
            <p:cNvSpPr>
              <a:spLocks noChangeArrowheads="1"/>
            </p:cNvSpPr>
            <p:nvPr/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Rectangle 1484"/>
            <p:cNvSpPr>
              <a:spLocks noChangeArrowheads="1"/>
            </p:cNvSpPr>
            <p:nvPr/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Rectangle 1485"/>
            <p:cNvSpPr>
              <a:spLocks noChangeArrowheads="1"/>
            </p:cNvSpPr>
            <p:nvPr/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Rectangle 1486"/>
            <p:cNvSpPr>
              <a:spLocks noChangeArrowheads="1"/>
            </p:cNvSpPr>
            <p:nvPr/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Rectangle 1487"/>
            <p:cNvSpPr>
              <a:spLocks noChangeArrowheads="1"/>
            </p:cNvSpPr>
            <p:nvPr/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Rectangle 1488"/>
            <p:cNvSpPr>
              <a:spLocks noChangeArrowheads="1"/>
            </p:cNvSpPr>
            <p:nvPr/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Rectangle 1489"/>
            <p:cNvSpPr>
              <a:spLocks noChangeArrowheads="1"/>
            </p:cNvSpPr>
            <p:nvPr/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Rectangle 1490"/>
            <p:cNvSpPr>
              <a:spLocks noChangeArrowheads="1"/>
            </p:cNvSpPr>
            <p:nvPr/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Rectangle 1491"/>
            <p:cNvSpPr>
              <a:spLocks noChangeArrowheads="1"/>
            </p:cNvSpPr>
            <p:nvPr/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Rectangle 1492"/>
            <p:cNvSpPr>
              <a:spLocks noChangeArrowheads="1"/>
            </p:cNvSpPr>
            <p:nvPr/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Rectangle 1493"/>
            <p:cNvSpPr>
              <a:spLocks noChangeArrowheads="1"/>
            </p:cNvSpPr>
            <p:nvPr/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Rectangle 1494"/>
            <p:cNvSpPr>
              <a:spLocks noChangeArrowheads="1"/>
            </p:cNvSpPr>
            <p:nvPr/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Rectangle 1495"/>
            <p:cNvSpPr>
              <a:spLocks noChangeArrowheads="1"/>
            </p:cNvSpPr>
            <p:nvPr/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Rectangle 1496"/>
            <p:cNvSpPr>
              <a:spLocks noChangeArrowheads="1"/>
            </p:cNvSpPr>
            <p:nvPr/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Rectangle 1497"/>
            <p:cNvSpPr>
              <a:spLocks noChangeArrowheads="1"/>
            </p:cNvSpPr>
            <p:nvPr/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Rectangle 1498"/>
            <p:cNvSpPr>
              <a:spLocks noChangeArrowheads="1"/>
            </p:cNvSpPr>
            <p:nvPr/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Rectangle 1499"/>
            <p:cNvSpPr>
              <a:spLocks noChangeArrowheads="1"/>
            </p:cNvSpPr>
            <p:nvPr/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Rectangle 1500"/>
            <p:cNvSpPr>
              <a:spLocks noChangeArrowheads="1"/>
            </p:cNvSpPr>
            <p:nvPr/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Rectangle 1501"/>
            <p:cNvSpPr>
              <a:spLocks noChangeArrowheads="1"/>
            </p:cNvSpPr>
            <p:nvPr/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Rectangle 1502"/>
            <p:cNvSpPr>
              <a:spLocks noChangeArrowheads="1"/>
            </p:cNvSpPr>
            <p:nvPr/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Rectangle 1503"/>
            <p:cNvSpPr>
              <a:spLocks noChangeArrowheads="1"/>
            </p:cNvSpPr>
            <p:nvPr/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Rectangle 1504"/>
            <p:cNvSpPr>
              <a:spLocks noChangeArrowheads="1"/>
            </p:cNvSpPr>
            <p:nvPr/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Rectangle 1505"/>
            <p:cNvSpPr>
              <a:spLocks noChangeArrowheads="1"/>
            </p:cNvSpPr>
            <p:nvPr/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Rectangle 1506"/>
            <p:cNvSpPr>
              <a:spLocks noChangeArrowheads="1"/>
            </p:cNvSpPr>
            <p:nvPr/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Rectangle 1507"/>
            <p:cNvSpPr>
              <a:spLocks noChangeArrowheads="1"/>
            </p:cNvSpPr>
            <p:nvPr/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Rectangle 1508"/>
            <p:cNvSpPr>
              <a:spLocks noChangeArrowheads="1"/>
            </p:cNvSpPr>
            <p:nvPr/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Rectangle 1509"/>
            <p:cNvSpPr>
              <a:spLocks noChangeArrowheads="1"/>
            </p:cNvSpPr>
            <p:nvPr/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Rectangle 1510"/>
            <p:cNvSpPr>
              <a:spLocks noChangeArrowheads="1"/>
            </p:cNvSpPr>
            <p:nvPr/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Rectangle 1511"/>
            <p:cNvSpPr>
              <a:spLocks noChangeArrowheads="1"/>
            </p:cNvSpPr>
            <p:nvPr/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Rectangle 1512"/>
            <p:cNvSpPr>
              <a:spLocks noChangeArrowheads="1"/>
            </p:cNvSpPr>
            <p:nvPr/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Rectangle 1513"/>
            <p:cNvSpPr>
              <a:spLocks noChangeArrowheads="1"/>
            </p:cNvSpPr>
            <p:nvPr/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Rectangle 1514"/>
            <p:cNvSpPr>
              <a:spLocks noChangeArrowheads="1"/>
            </p:cNvSpPr>
            <p:nvPr/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Rectangle 1515"/>
            <p:cNvSpPr>
              <a:spLocks noChangeArrowheads="1"/>
            </p:cNvSpPr>
            <p:nvPr/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Rectangle 1516"/>
            <p:cNvSpPr>
              <a:spLocks noChangeArrowheads="1"/>
            </p:cNvSpPr>
            <p:nvPr/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Rectangle 1517"/>
            <p:cNvSpPr>
              <a:spLocks noChangeArrowheads="1"/>
            </p:cNvSpPr>
            <p:nvPr/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Rectangle 1518"/>
            <p:cNvSpPr>
              <a:spLocks noChangeArrowheads="1"/>
            </p:cNvSpPr>
            <p:nvPr/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Rectangle 1519"/>
            <p:cNvSpPr>
              <a:spLocks noChangeArrowheads="1"/>
            </p:cNvSpPr>
            <p:nvPr/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Rectangle 1520"/>
            <p:cNvSpPr>
              <a:spLocks noChangeArrowheads="1"/>
            </p:cNvSpPr>
            <p:nvPr/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Rectangle 1521"/>
            <p:cNvSpPr>
              <a:spLocks noChangeArrowheads="1"/>
            </p:cNvSpPr>
            <p:nvPr/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Rectangle 1522"/>
            <p:cNvSpPr>
              <a:spLocks noChangeArrowheads="1"/>
            </p:cNvSpPr>
            <p:nvPr/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Rectangle 1523"/>
            <p:cNvSpPr>
              <a:spLocks noChangeArrowheads="1"/>
            </p:cNvSpPr>
            <p:nvPr/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Rectangle 1524"/>
            <p:cNvSpPr>
              <a:spLocks noChangeArrowheads="1"/>
            </p:cNvSpPr>
            <p:nvPr/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Rectangle 1525"/>
            <p:cNvSpPr>
              <a:spLocks noChangeArrowheads="1"/>
            </p:cNvSpPr>
            <p:nvPr/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Rectangle 1526"/>
            <p:cNvSpPr>
              <a:spLocks noChangeArrowheads="1"/>
            </p:cNvSpPr>
            <p:nvPr/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Rectangle 1527"/>
            <p:cNvSpPr>
              <a:spLocks noChangeArrowheads="1"/>
            </p:cNvSpPr>
            <p:nvPr/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Rectangle 1528"/>
            <p:cNvSpPr>
              <a:spLocks noChangeArrowheads="1"/>
            </p:cNvSpPr>
            <p:nvPr/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Rectangle 1529"/>
            <p:cNvSpPr>
              <a:spLocks noChangeArrowheads="1"/>
            </p:cNvSpPr>
            <p:nvPr/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Rectangle 1530"/>
            <p:cNvSpPr>
              <a:spLocks noChangeArrowheads="1"/>
            </p:cNvSpPr>
            <p:nvPr/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Rectangle 1531"/>
            <p:cNvSpPr>
              <a:spLocks noChangeArrowheads="1"/>
            </p:cNvSpPr>
            <p:nvPr/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Rectangle 1532"/>
            <p:cNvSpPr>
              <a:spLocks noChangeArrowheads="1"/>
            </p:cNvSpPr>
            <p:nvPr/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Rectangle 1533"/>
            <p:cNvSpPr>
              <a:spLocks noChangeArrowheads="1"/>
            </p:cNvSpPr>
            <p:nvPr/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Rectangle 1534"/>
            <p:cNvSpPr>
              <a:spLocks noChangeArrowheads="1"/>
            </p:cNvSpPr>
            <p:nvPr/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Rectangle 1535"/>
            <p:cNvSpPr>
              <a:spLocks noChangeArrowheads="1"/>
            </p:cNvSpPr>
            <p:nvPr/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Rectangle 1536"/>
            <p:cNvSpPr>
              <a:spLocks noChangeArrowheads="1"/>
            </p:cNvSpPr>
            <p:nvPr/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Rectangle 1537"/>
            <p:cNvSpPr>
              <a:spLocks noChangeArrowheads="1"/>
            </p:cNvSpPr>
            <p:nvPr/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Rectangle 1538"/>
            <p:cNvSpPr>
              <a:spLocks noChangeArrowheads="1"/>
            </p:cNvSpPr>
            <p:nvPr/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Rectangle 1539"/>
            <p:cNvSpPr>
              <a:spLocks noChangeArrowheads="1"/>
            </p:cNvSpPr>
            <p:nvPr/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Rectangle 1540"/>
            <p:cNvSpPr>
              <a:spLocks noChangeArrowheads="1"/>
            </p:cNvSpPr>
            <p:nvPr/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Rectangle 1541"/>
            <p:cNvSpPr>
              <a:spLocks noChangeArrowheads="1"/>
            </p:cNvSpPr>
            <p:nvPr/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Rectangle 1542"/>
            <p:cNvSpPr>
              <a:spLocks noChangeArrowheads="1"/>
            </p:cNvSpPr>
            <p:nvPr/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Rectangle 1543"/>
            <p:cNvSpPr>
              <a:spLocks noChangeArrowheads="1"/>
            </p:cNvSpPr>
            <p:nvPr/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Rectangle 1544"/>
            <p:cNvSpPr>
              <a:spLocks noChangeArrowheads="1"/>
            </p:cNvSpPr>
            <p:nvPr/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Rectangle 1545"/>
            <p:cNvSpPr>
              <a:spLocks noChangeArrowheads="1"/>
            </p:cNvSpPr>
            <p:nvPr/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Rectangle 1546"/>
            <p:cNvSpPr>
              <a:spLocks noChangeArrowheads="1"/>
            </p:cNvSpPr>
            <p:nvPr/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Rectangle 1547"/>
            <p:cNvSpPr>
              <a:spLocks noChangeArrowheads="1"/>
            </p:cNvSpPr>
            <p:nvPr/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Rectangle 1548"/>
            <p:cNvSpPr>
              <a:spLocks noChangeArrowheads="1"/>
            </p:cNvSpPr>
            <p:nvPr/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Rectangle 1549"/>
            <p:cNvSpPr>
              <a:spLocks noChangeArrowheads="1"/>
            </p:cNvSpPr>
            <p:nvPr/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Rectangle 1550"/>
            <p:cNvSpPr>
              <a:spLocks noChangeArrowheads="1"/>
            </p:cNvSpPr>
            <p:nvPr/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Rectangle 1551"/>
            <p:cNvSpPr>
              <a:spLocks noChangeArrowheads="1"/>
            </p:cNvSpPr>
            <p:nvPr/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Rectangle 1552"/>
            <p:cNvSpPr>
              <a:spLocks noChangeArrowheads="1"/>
            </p:cNvSpPr>
            <p:nvPr/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Rectangle 1553"/>
            <p:cNvSpPr>
              <a:spLocks noChangeArrowheads="1"/>
            </p:cNvSpPr>
            <p:nvPr/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Rectangle 1554"/>
            <p:cNvSpPr>
              <a:spLocks noChangeArrowheads="1"/>
            </p:cNvSpPr>
            <p:nvPr/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Rectangle 1555"/>
            <p:cNvSpPr>
              <a:spLocks noChangeArrowheads="1"/>
            </p:cNvSpPr>
            <p:nvPr/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Rectangle 1556"/>
            <p:cNvSpPr>
              <a:spLocks noChangeArrowheads="1"/>
            </p:cNvSpPr>
            <p:nvPr/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Rectangle 1557"/>
            <p:cNvSpPr>
              <a:spLocks noChangeArrowheads="1"/>
            </p:cNvSpPr>
            <p:nvPr/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Rectangle 1558"/>
            <p:cNvSpPr>
              <a:spLocks noChangeArrowheads="1"/>
            </p:cNvSpPr>
            <p:nvPr/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Rectangle 1559"/>
            <p:cNvSpPr>
              <a:spLocks noChangeArrowheads="1"/>
            </p:cNvSpPr>
            <p:nvPr/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Rectangle 1560"/>
            <p:cNvSpPr>
              <a:spLocks noChangeArrowheads="1"/>
            </p:cNvSpPr>
            <p:nvPr/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Rectangle 1561"/>
            <p:cNvSpPr>
              <a:spLocks noChangeArrowheads="1"/>
            </p:cNvSpPr>
            <p:nvPr/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Rectangle 1562"/>
            <p:cNvSpPr>
              <a:spLocks noChangeArrowheads="1"/>
            </p:cNvSpPr>
            <p:nvPr/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Rectangle 1563"/>
            <p:cNvSpPr>
              <a:spLocks noChangeArrowheads="1"/>
            </p:cNvSpPr>
            <p:nvPr/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Rectangle 1564"/>
            <p:cNvSpPr>
              <a:spLocks noChangeArrowheads="1"/>
            </p:cNvSpPr>
            <p:nvPr/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Rectangle 1565"/>
            <p:cNvSpPr>
              <a:spLocks noChangeArrowheads="1"/>
            </p:cNvSpPr>
            <p:nvPr/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Rectangle 1566"/>
            <p:cNvSpPr>
              <a:spLocks noChangeArrowheads="1"/>
            </p:cNvSpPr>
            <p:nvPr/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Rectangle 1567"/>
            <p:cNvSpPr>
              <a:spLocks noChangeArrowheads="1"/>
            </p:cNvSpPr>
            <p:nvPr/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Rectangle 1568"/>
            <p:cNvSpPr>
              <a:spLocks noChangeArrowheads="1"/>
            </p:cNvSpPr>
            <p:nvPr/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Rectangle 1569"/>
            <p:cNvSpPr>
              <a:spLocks noChangeArrowheads="1"/>
            </p:cNvSpPr>
            <p:nvPr/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Rectangle 1570"/>
            <p:cNvSpPr>
              <a:spLocks noChangeArrowheads="1"/>
            </p:cNvSpPr>
            <p:nvPr/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Rectangle 1571"/>
            <p:cNvSpPr>
              <a:spLocks noChangeArrowheads="1"/>
            </p:cNvSpPr>
            <p:nvPr/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Rectangle 1572"/>
            <p:cNvSpPr>
              <a:spLocks noChangeArrowheads="1"/>
            </p:cNvSpPr>
            <p:nvPr/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Rectangle 1573"/>
            <p:cNvSpPr>
              <a:spLocks noChangeArrowheads="1"/>
            </p:cNvSpPr>
            <p:nvPr/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Rectangle 1574"/>
            <p:cNvSpPr>
              <a:spLocks noChangeArrowheads="1"/>
            </p:cNvSpPr>
            <p:nvPr/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Rectangle 1575"/>
            <p:cNvSpPr>
              <a:spLocks noChangeArrowheads="1"/>
            </p:cNvSpPr>
            <p:nvPr/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Rectangle 1576"/>
            <p:cNvSpPr>
              <a:spLocks noChangeArrowheads="1"/>
            </p:cNvSpPr>
            <p:nvPr/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Rectangle 1577"/>
            <p:cNvSpPr>
              <a:spLocks noChangeArrowheads="1"/>
            </p:cNvSpPr>
            <p:nvPr/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Rectangle 1578"/>
            <p:cNvSpPr>
              <a:spLocks noChangeArrowheads="1"/>
            </p:cNvSpPr>
            <p:nvPr/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Rectangle 1579"/>
            <p:cNvSpPr>
              <a:spLocks noChangeArrowheads="1"/>
            </p:cNvSpPr>
            <p:nvPr/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Rectangle 1580"/>
            <p:cNvSpPr>
              <a:spLocks noChangeArrowheads="1"/>
            </p:cNvSpPr>
            <p:nvPr/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Rectangle 1581"/>
            <p:cNvSpPr>
              <a:spLocks noChangeArrowheads="1"/>
            </p:cNvSpPr>
            <p:nvPr/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Rectangle 1582"/>
            <p:cNvSpPr>
              <a:spLocks noChangeArrowheads="1"/>
            </p:cNvSpPr>
            <p:nvPr/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Rectangle 1583"/>
            <p:cNvSpPr>
              <a:spLocks noChangeArrowheads="1"/>
            </p:cNvSpPr>
            <p:nvPr/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Rectangle 1584"/>
            <p:cNvSpPr>
              <a:spLocks noChangeArrowheads="1"/>
            </p:cNvSpPr>
            <p:nvPr/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Rectangle 1585"/>
            <p:cNvSpPr>
              <a:spLocks noChangeArrowheads="1"/>
            </p:cNvSpPr>
            <p:nvPr/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Rectangle 1586"/>
            <p:cNvSpPr>
              <a:spLocks noChangeArrowheads="1"/>
            </p:cNvSpPr>
            <p:nvPr/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Rectangle 1587"/>
            <p:cNvSpPr>
              <a:spLocks noChangeArrowheads="1"/>
            </p:cNvSpPr>
            <p:nvPr/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Rectangle 1588"/>
            <p:cNvSpPr>
              <a:spLocks noChangeArrowheads="1"/>
            </p:cNvSpPr>
            <p:nvPr/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Rectangle 1589"/>
            <p:cNvSpPr>
              <a:spLocks noChangeArrowheads="1"/>
            </p:cNvSpPr>
            <p:nvPr/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Rectangle 1590"/>
            <p:cNvSpPr>
              <a:spLocks noChangeArrowheads="1"/>
            </p:cNvSpPr>
            <p:nvPr/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Rectangle 1591"/>
            <p:cNvSpPr>
              <a:spLocks noChangeArrowheads="1"/>
            </p:cNvSpPr>
            <p:nvPr/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Rectangle 1592"/>
            <p:cNvSpPr>
              <a:spLocks noChangeArrowheads="1"/>
            </p:cNvSpPr>
            <p:nvPr/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Rectangle 1593"/>
            <p:cNvSpPr>
              <a:spLocks noChangeArrowheads="1"/>
            </p:cNvSpPr>
            <p:nvPr/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Rectangle 1594"/>
            <p:cNvSpPr>
              <a:spLocks noChangeArrowheads="1"/>
            </p:cNvSpPr>
            <p:nvPr/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Rectangle 1595"/>
            <p:cNvSpPr>
              <a:spLocks noChangeArrowheads="1"/>
            </p:cNvSpPr>
            <p:nvPr/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Rectangle 1596"/>
            <p:cNvSpPr>
              <a:spLocks noChangeArrowheads="1"/>
            </p:cNvSpPr>
            <p:nvPr/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Rectangle 1597"/>
            <p:cNvSpPr>
              <a:spLocks noChangeArrowheads="1"/>
            </p:cNvSpPr>
            <p:nvPr/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Rectangle 1598"/>
            <p:cNvSpPr>
              <a:spLocks noChangeArrowheads="1"/>
            </p:cNvSpPr>
            <p:nvPr/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Rectangle 1599"/>
            <p:cNvSpPr>
              <a:spLocks noChangeArrowheads="1"/>
            </p:cNvSpPr>
            <p:nvPr/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Rectangle 1600"/>
            <p:cNvSpPr>
              <a:spLocks noChangeArrowheads="1"/>
            </p:cNvSpPr>
            <p:nvPr/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Rectangle 1601"/>
            <p:cNvSpPr>
              <a:spLocks noChangeArrowheads="1"/>
            </p:cNvSpPr>
            <p:nvPr/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Rectangle 1602"/>
            <p:cNvSpPr>
              <a:spLocks noChangeArrowheads="1"/>
            </p:cNvSpPr>
            <p:nvPr/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Rectangle 1603"/>
            <p:cNvSpPr>
              <a:spLocks noChangeArrowheads="1"/>
            </p:cNvSpPr>
            <p:nvPr/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1604"/>
            <p:cNvSpPr/>
            <p:nvPr/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1605"/>
            <p:cNvSpPr/>
            <p:nvPr/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1606"/>
            <p:cNvSpPr/>
            <p:nvPr/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611590" y="2845884"/>
            <a:ext cx="2944659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1.</a:t>
            </a:r>
            <a:r>
              <a:rPr lang="zh-CN" altLang="en-US" sz="2400" dirty="0">
                <a:solidFill>
                  <a:schemeClr val="bg1"/>
                </a:solidFill>
              </a:rPr>
              <a:t>选题实现结果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2.</a:t>
            </a:r>
            <a:r>
              <a:rPr lang="zh-CN" altLang="en-US" sz="2400" dirty="0">
                <a:solidFill>
                  <a:schemeClr val="bg1"/>
                </a:solidFill>
              </a:rPr>
              <a:t>结论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矩形 1788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90" name="圆角矩形 1789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1791" name="矩形 1790"/>
          <p:cNvSpPr/>
          <p:nvPr/>
        </p:nvSpPr>
        <p:spPr>
          <a:xfrm>
            <a:off x="3528885" y="310334"/>
            <a:ext cx="2254200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RESEARCH RESULT</a:t>
            </a:r>
          </a:p>
        </p:txBody>
      </p:sp>
      <p:sp>
        <p:nvSpPr>
          <p:cNvPr id="1792" name="圆角矩形 1791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3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794" name="矩形 1793"/>
          <p:cNvSpPr/>
          <p:nvPr/>
        </p:nvSpPr>
        <p:spPr>
          <a:xfrm>
            <a:off x="633077" y="125666"/>
            <a:ext cx="2444900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选题实现结果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3" name="文本框 1"/>
          <p:cNvSpPr txBox="1">
            <a:spLocks noChangeArrowheads="1"/>
          </p:cNvSpPr>
          <p:nvPr/>
        </p:nvSpPr>
        <p:spPr bwMode="auto">
          <a:xfrm>
            <a:off x="2130808" y="6040772"/>
            <a:ext cx="15295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游客首页</a:t>
            </a:r>
          </a:p>
        </p:txBody>
      </p:sp>
      <p:sp>
        <p:nvSpPr>
          <p:cNvPr id="45" name="文本框 1">
            <a:extLst>
              <a:ext uri="{FF2B5EF4-FFF2-40B4-BE49-F238E27FC236}">
                <a16:creationId xmlns:a16="http://schemas.microsoft.com/office/drawing/2014/main" id="{9E3E9CA7-CF29-8A41-8A8D-BE0B86463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965" y="817228"/>
            <a:ext cx="26856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微信小程序端：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B6718B-EF36-5E40-8FE8-D404127DB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65" y="1307966"/>
            <a:ext cx="1958539" cy="44961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2250F3-69F5-9842-9654-26E09E9A2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878" y="1266582"/>
            <a:ext cx="1958538" cy="45494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0E619F-E219-784D-B078-DECF8CA78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295044"/>
            <a:ext cx="2061029" cy="45209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053F7A5-D611-4D4B-9248-1C14EBE1D9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028" y="1295044"/>
            <a:ext cx="2188028" cy="4539198"/>
          </a:xfrm>
          <a:prstGeom prst="rect">
            <a:avLst/>
          </a:prstGeom>
        </p:spPr>
      </p:pic>
      <p:sp>
        <p:nvSpPr>
          <p:cNvPr id="49" name="文本框 1">
            <a:extLst>
              <a:ext uri="{FF2B5EF4-FFF2-40B4-BE49-F238E27FC236}">
                <a16:creationId xmlns:a16="http://schemas.microsoft.com/office/drawing/2014/main" id="{2C8B31C0-7B5D-8644-9FDB-9490029E3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2022" y="6040771"/>
            <a:ext cx="1722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导游列表页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矩形 1788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90" name="圆角矩形 1789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1791" name="矩形 1790"/>
          <p:cNvSpPr/>
          <p:nvPr/>
        </p:nvSpPr>
        <p:spPr>
          <a:xfrm>
            <a:off x="3528885" y="310334"/>
            <a:ext cx="2254200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RESEARCH RESULT</a:t>
            </a:r>
          </a:p>
        </p:txBody>
      </p:sp>
      <p:sp>
        <p:nvSpPr>
          <p:cNvPr id="1792" name="圆角矩形 1791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3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794" name="矩形 1793"/>
          <p:cNvSpPr/>
          <p:nvPr/>
        </p:nvSpPr>
        <p:spPr>
          <a:xfrm>
            <a:off x="633077" y="125666"/>
            <a:ext cx="2444900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选题实现结果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3" name="文本框 1"/>
          <p:cNvSpPr txBox="1">
            <a:spLocks noChangeArrowheads="1"/>
          </p:cNvSpPr>
          <p:nvPr/>
        </p:nvSpPr>
        <p:spPr bwMode="auto">
          <a:xfrm>
            <a:off x="1969245" y="6014571"/>
            <a:ext cx="20360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旅游攻略页面</a:t>
            </a:r>
          </a:p>
        </p:txBody>
      </p:sp>
      <p:sp>
        <p:nvSpPr>
          <p:cNvPr id="45" name="文本框 1">
            <a:extLst>
              <a:ext uri="{FF2B5EF4-FFF2-40B4-BE49-F238E27FC236}">
                <a16:creationId xmlns:a16="http://schemas.microsoft.com/office/drawing/2014/main" id="{9E3E9CA7-CF29-8A41-8A8D-BE0B86463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965" y="817228"/>
            <a:ext cx="26856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微信小程序端：</a:t>
            </a:r>
          </a:p>
        </p:txBody>
      </p:sp>
      <p:sp>
        <p:nvSpPr>
          <p:cNvPr id="49" name="文本框 1">
            <a:extLst>
              <a:ext uri="{FF2B5EF4-FFF2-40B4-BE49-F238E27FC236}">
                <a16:creationId xmlns:a16="http://schemas.microsoft.com/office/drawing/2014/main" id="{2C8B31C0-7B5D-8644-9FDB-9490029E3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2022" y="6040771"/>
            <a:ext cx="1722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通知模块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EF2C12-31AD-0941-AA81-F0479B3B4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42" y="1358977"/>
            <a:ext cx="2036028" cy="44494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781379-F5BF-B648-A04F-F96BEADEF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71" y="1337094"/>
            <a:ext cx="2036028" cy="45274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4BB3D7A-A5AC-8440-A28F-B11CD1A22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088" y="1443448"/>
            <a:ext cx="2102293" cy="45973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F6B91E9-F57A-2141-896A-A39C7F5C86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209" y="1443448"/>
            <a:ext cx="2182724" cy="44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7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矩形 1788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90" name="圆角矩形 1789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1791" name="矩形 1790"/>
          <p:cNvSpPr/>
          <p:nvPr/>
        </p:nvSpPr>
        <p:spPr>
          <a:xfrm>
            <a:off x="3528885" y="310334"/>
            <a:ext cx="2254200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RESEARCH RESULT</a:t>
            </a:r>
          </a:p>
        </p:txBody>
      </p:sp>
      <p:sp>
        <p:nvSpPr>
          <p:cNvPr id="1792" name="圆角矩形 1791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3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794" name="矩形 1793"/>
          <p:cNvSpPr/>
          <p:nvPr/>
        </p:nvSpPr>
        <p:spPr>
          <a:xfrm>
            <a:off x="633077" y="125666"/>
            <a:ext cx="2444900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选题实现结果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3" name="文本框 1"/>
          <p:cNvSpPr txBox="1">
            <a:spLocks noChangeArrowheads="1"/>
          </p:cNvSpPr>
          <p:nvPr/>
        </p:nvSpPr>
        <p:spPr bwMode="auto">
          <a:xfrm>
            <a:off x="1719352" y="1841396"/>
            <a:ext cx="5840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首</a:t>
            </a:r>
            <a:endParaRPr lang="en-US" altLang="zh-CN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页</a:t>
            </a:r>
          </a:p>
        </p:txBody>
      </p:sp>
      <p:sp>
        <p:nvSpPr>
          <p:cNvPr id="45" name="文本框 1">
            <a:extLst>
              <a:ext uri="{FF2B5EF4-FFF2-40B4-BE49-F238E27FC236}">
                <a16:creationId xmlns:a16="http://schemas.microsoft.com/office/drawing/2014/main" id="{9E3E9CA7-CF29-8A41-8A8D-BE0B86463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965" y="817228"/>
            <a:ext cx="26856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web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端：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ECB7B2-16CA-E344-B27A-3CEA5E0E7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789" y="964190"/>
            <a:ext cx="3767138" cy="26192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B213D8-4724-2349-AF02-CB46A1032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789" y="3722434"/>
            <a:ext cx="3767138" cy="3009900"/>
          </a:xfrm>
          <a:prstGeom prst="rect">
            <a:avLst/>
          </a:prstGeom>
        </p:spPr>
      </p:pic>
      <p:sp>
        <p:nvSpPr>
          <p:cNvPr id="23" name="文本框 1">
            <a:extLst>
              <a:ext uri="{FF2B5EF4-FFF2-40B4-BE49-F238E27FC236}">
                <a16:creationId xmlns:a16="http://schemas.microsoft.com/office/drawing/2014/main" id="{251FD5D2-7E0F-5247-984C-0C024B529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352" y="4390971"/>
            <a:ext cx="58406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旅程详情页</a:t>
            </a:r>
            <a:endParaRPr lang="en-US" altLang="zh-CN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ED387D2-DBBD-8A4E-B258-CB8294627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760" y="1044685"/>
            <a:ext cx="4128869" cy="2619212"/>
          </a:xfrm>
          <a:prstGeom prst="rect">
            <a:avLst/>
          </a:prstGeom>
        </p:spPr>
      </p:pic>
      <p:sp>
        <p:nvSpPr>
          <p:cNvPr id="26" name="文本框 1">
            <a:extLst>
              <a:ext uri="{FF2B5EF4-FFF2-40B4-BE49-F238E27FC236}">
                <a16:creationId xmlns:a16="http://schemas.microsoft.com/office/drawing/2014/main" id="{0CF098E9-5C7E-E143-AD59-FDA22F895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341" y="1384795"/>
            <a:ext cx="58406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信息修改页</a:t>
            </a:r>
            <a:endParaRPr lang="en-US" altLang="zh-CN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7" name="文本框 1">
            <a:extLst>
              <a:ext uri="{FF2B5EF4-FFF2-40B4-BE49-F238E27FC236}">
                <a16:creationId xmlns:a16="http://schemas.microsoft.com/office/drawing/2014/main" id="{394C1BFA-FEE5-994F-98F5-B5D42C8C8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4412" y="4257888"/>
            <a:ext cx="58406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旅程列表页</a:t>
            </a:r>
            <a:endParaRPr lang="en-US" altLang="zh-CN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40767AF-2888-4440-AD04-4933EEB75C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355" y="3722434"/>
            <a:ext cx="4181274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8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矩形 1788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90" name="圆角矩形 1789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1791" name="矩形 1790"/>
          <p:cNvSpPr/>
          <p:nvPr/>
        </p:nvSpPr>
        <p:spPr>
          <a:xfrm>
            <a:off x="3528885" y="310334"/>
            <a:ext cx="2254200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RESEARCH RESULT</a:t>
            </a:r>
          </a:p>
        </p:txBody>
      </p:sp>
      <p:sp>
        <p:nvSpPr>
          <p:cNvPr id="1792" name="圆角矩形 1791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3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794" name="矩形 1793"/>
          <p:cNvSpPr/>
          <p:nvPr/>
        </p:nvSpPr>
        <p:spPr>
          <a:xfrm>
            <a:off x="633077" y="125666"/>
            <a:ext cx="2444900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选题实现结果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3" name="文本框 1"/>
          <p:cNvSpPr txBox="1">
            <a:spLocks noChangeArrowheads="1"/>
          </p:cNvSpPr>
          <p:nvPr/>
        </p:nvSpPr>
        <p:spPr bwMode="auto">
          <a:xfrm>
            <a:off x="1719352" y="1841396"/>
            <a:ext cx="58406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游客管理</a:t>
            </a:r>
            <a:endParaRPr lang="en-US" altLang="zh-CN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5" name="文本框 1">
            <a:extLst>
              <a:ext uri="{FF2B5EF4-FFF2-40B4-BE49-F238E27FC236}">
                <a16:creationId xmlns:a16="http://schemas.microsoft.com/office/drawing/2014/main" id="{9E3E9CA7-CF29-8A41-8A8D-BE0B86463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965" y="817228"/>
            <a:ext cx="26856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web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端：</a:t>
            </a:r>
          </a:p>
        </p:txBody>
      </p:sp>
      <p:sp>
        <p:nvSpPr>
          <p:cNvPr id="23" name="文本框 1">
            <a:extLst>
              <a:ext uri="{FF2B5EF4-FFF2-40B4-BE49-F238E27FC236}">
                <a16:creationId xmlns:a16="http://schemas.microsoft.com/office/drawing/2014/main" id="{251FD5D2-7E0F-5247-984C-0C024B529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352" y="4390971"/>
            <a:ext cx="58406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通知管理</a:t>
            </a:r>
            <a:endParaRPr lang="en-US" altLang="zh-CN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6" name="文本框 1">
            <a:extLst>
              <a:ext uri="{FF2B5EF4-FFF2-40B4-BE49-F238E27FC236}">
                <a16:creationId xmlns:a16="http://schemas.microsoft.com/office/drawing/2014/main" id="{0CF098E9-5C7E-E143-AD59-FDA22F895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341" y="1384795"/>
            <a:ext cx="58406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统计页面</a:t>
            </a:r>
            <a:endParaRPr lang="en-US" altLang="zh-CN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7" name="文本框 1">
            <a:extLst>
              <a:ext uri="{FF2B5EF4-FFF2-40B4-BE49-F238E27FC236}">
                <a16:creationId xmlns:a16="http://schemas.microsoft.com/office/drawing/2014/main" id="{394C1BFA-FEE5-994F-98F5-B5D42C8C8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4412" y="4257888"/>
            <a:ext cx="58406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统计页面</a:t>
            </a:r>
            <a:endParaRPr lang="en-US" altLang="zh-CN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E7527C-79C2-1944-BA47-70D28DCA4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025" y="1044685"/>
            <a:ext cx="3767138" cy="24806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50ABEEE-2DBA-8D4F-BBDA-F97257982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387" y="3823518"/>
            <a:ext cx="3751141" cy="24806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EAB9C6-71E3-0A4F-9004-BE997ED73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579" y="971366"/>
            <a:ext cx="3767138" cy="25657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29137BC-2BA5-5A4F-8074-7179A61631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579" y="3823518"/>
            <a:ext cx="3751141" cy="255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5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19" name="矩形 18"/>
          <p:cNvSpPr/>
          <p:nvPr/>
        </p:nvSpPr>
        <p:spPr>
          <a:xfrm>
            <a:off x="4184743" y="310334"/>
            <a:ext cx="1596904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DISCUSSION</a:t>
            </a:r>
          </a:p>
        </p:txBody>
      </p:sp>
      <p:sp>
        <p:nvSpPr>
          <p:cNvPr id="20" name="圆角矩形 1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3077" y="125666"/>
            <a:ext cx="1008609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结论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flipV="1">
            <a:off x="7235613" y="3084085"/>
            <a:ext cx="1842896" cy="1742800"/>
            <a:chOff x="8997271" y="1558577"/>
            <a:chExt cx="2207996" cy="2088070"/>
          </a:xfrm>
          <a:solidFill>
            <a:srgbClr val="157E9F">
              <a:alpha val="65000"/>
            </a:srgbClr>
          </a:solidFill>
        </p:grpSpPr>
        <p:sp>
          <p:nvSpPr>
            <p:cNvPr id="27" name="等腰三角形 26"/>
            <p:cNvSpPr/>
            <p:nvPr/>
          </p:nvSpPr>
          <p:spPr>
            <a:xfrm>
              <a:off x="8997271" y="174320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>
              <a:off x="8997271" y="1558577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 flipV="1">
            <a:off x="1828628" y="3042991"/>
            <a:ext cx="1842896" cy="1742800"/>
            <a:chOff x="3467180" y="3932342"/>
            <a:chExt cx="2207996" cy="2088070"/>
          </a:xfrm>
          <a:solidFill>
            <a:srgbClr val="157E9F">
              <a:alpha val="65000"/>
            </a:srgbClr>
          </a:solidFill>
        </p:grpSpPr>
        <p:sp>
          <p:nvSpPr>
            <p:cNvPr id="30" name="等腰三角形 29"/>
            <p:cNvSpPr/>
            <p:nvPr/>
          </p:nvSpPr>
          <p:spPr>
            <a:xfrm>
              <a:off x="3467180" y="4116967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3467180" y="393234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368282" y="2963672"/>
            <a:ext cx="1842896" cy="1742800"/>
            <a:chOff x="6614571" y="3932342"/>
            <a:chExt cx="2207996" cy="2088070"/>
          </a:xfrm>
          <a:solidFill>
            <a:srgbClr val="157E9F">
              <a:alpha val="65000"/>
            </a:srgbClr>
          </a:solidFill>
        </p:grpSpPr>
        <p:sp>
          <p:nvSpPr>
            <p:cNvPr id="43" name="等腰三角形 42"/>
            <p:cNvSpPr/>
            <p:nvPr/>
          </p:nvSpPr>
          <p:spPr>
            <a:xfrm>
              <a:off x="6614571" y="4116967"/>
              <a:ext cx="2207996" cy="1903445"/>
            </a:xfrm>
            <a:prstGeom prst="triangl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44" name="等腰三角形 43"/>
            <p:cNvSpPr/>
            <p:nvPr/>
          </p:nvSpPr>
          <p:spPr>
            <a:xfrm>
              <a:off x="6614571" y="393234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49" name="Freeform 121"/>
          <p:cNvSpPr/>
          <p:nvPr/>
        </p:nvSpPr>
        <p:spPr bwMode="auto">
          <a:xfrm>
            <a:off x="2514451" y="3503219"/>
            <a:ext cx="471249" cy="433391"/>
          </a:xfrm>
          <a:custGeom>
            <a:avLst/>
            <a:gdLst>
              <a:gd name="T0" fmla="*/ 184 w 200"/>
              <a:gd name="T1" fmla="*/ 0 h 184"/>
              <a:gd name="T2" fmla="*/ 112 w 200"/>
              <a:gd name="T3" fmla="*/ 0 h 184"/>
              <a:gd name="T4" fmla="*/ 104 w 200"/>
              <a:gd name="T5" fmla="*/ 2 h 184"/>
              <a:gd name="T6" fmla="*/ 104 w 200"/>
              <a:gd name="T7" fmla="*/ 160 h 184"/>
              <a:gd name="T8" fmla="*/ 96 w 200"/>
              <a:gd name="T9" fmla="*/ 160 h 184"/>
              <a:gd name="T10" fmla="*/ 96 w 200"/>
              <a:gd name="T11" fmla="*/ 2 h 184"/>
              <a:gd name="T12" fmla="*/ 88 w 200"/>
              <a:gd name="T13" fmla="*/ 0 h 184"/>
              <a:gd name="T14" fmla="*/ 16 w 200"/>
              <a:gd name="T15" fmla="*/ 0 h 184"/>
              <a:gd name="T16" fmla="*/ 0 w 200"/>
              <a:gd name="T17" fmla="*/ 16 h 184"/>
              <a:gd name="T18" fmla="*/ 0 w 200"/>
              <a:gd name="T19" fmla="*/ 152 h 184"/>
              <a:gd name="T20" fmla="*/ 16 w 200"/>
              <a:gd name="T21" fmla="*/ 168 h 184"/>
              <a:gd name="T22" fmla="*/ 88 w 200"/>
              <a:gd name="T23" fmla="*/ 168 h 184"/>
              <a:gd name="T24" fmla="*/ 89 w 200"/>
              <a:gd name="T25" fmla="*/ 168 h 184"/>
              <a:gd name="T26" fmla="*/ 96 w 200"/>
              <a:gd name="T27" fmla="*/ 176 h 184"/>
              <a:gd name="T28" fmla="*/ 96 w 200"/>
              <a:gd name="T29" fmla="*/ 184 h 184"/>
              <a:gd name="T30" fmla="*/ 104 w 200"/>
              <a:gd name="T31" fmla="*/ 184 h 184"/>
              <a:gd name="T32" fmla="*/ 104 w 200"/>
              <a:gd name="T33" fmla="*/ 179 h 184"/>
              <a:gd name="T34" fmla="*/ 105 w 200"/>
              <a:gd name="T35" fmla="*/ 179 h 184"/>
              <a:gd name="T36" fmla="*/ 105 w 200"/>
              <a:gd name="T37" fmla="*/ 176 h 184"/>
              <a:gd name="T38" fmla="*/ 112 w 200"/>
              <a:gd name="T39" fmla="*/ 168 h 184"/>
              <a:gd name="T40" fmla="*/ 112 w 200"/>
              <a:gd name="T41" fmla="*/ 168 h 184"/>
              <a:gd name="T42" fmla="*/ 184 w 200"/>
              <a:gd name="T43" fmla="*/ 168 h 184"/>
              <a:gd name="T44" fmla="*/ 200 w 200"/>
              <a:gd name="T45" fmla="*/ 152 h 184"/>
              <a:gd name="T46" fmla="*/ 200 w 200"/>
              <a:gd name="T47" fmla="*/ 16 h 184"/>
              <a:gd name="T48" fmla="*/ 184 w 200"/>
              <a:gd name="T49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0" h="184">
                <a:moveTo>
                  <a:pt x="184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09" y="0"/>
                  <a:pt x="107" y="1"/>
                  <a:pt x="104" y="2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96" y="160"/>
                  <a:pt x="96" y="160"/>
                  <a:pt x="96" y="160"/>
                </a:cubicBezTo>
                <a:cubicBezTo>
                  <a:pt x="96" y="2"/>
                  <a:pt x="96" y="2"/>
                  <a:pt x="96" y="2"/>
                </a:cubicBezTo>
                <a:cubicBezTo>
                  <a:pt x="94" y="1"/>
                  <a:pt x="91" y="0"/>
                  <a:pt x="88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0" y="7"/>
                  <a:pt x="0" y="16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1"/>
                  <a:pt x="8" y="168"/>
                  <a:pt x="16" y="168"/>
                </a:cubicBezTo>
                <a:cubicBezTo>
                  <a:pt x="88" y="168"/>
                  <a:pt x="88" y="168"/>
                  <a:pt x="88" y="168"/>
                </a:cubicBezTo>
                <a:cubicBezTo>
                  <a:pt x="89" y="168"/>
                  <a:pt x="89" y="168"/>
                  <a:pt x="89" y="168"/>
                </a:cubicBezTo>
                <a:cubicBezTo>
                  <a:pt x="93" y="168"/>
                  <a:pt x="96" y="171"/>
                  <a:pt x="96" y="176"/>
                </a:cubicBezTo>
                <a:cubicBezTo>
                  <a:pt x="96" y="184"/>
                  <a:pt x="96" y="184"/>
                  <a:pt x="96" y="184"/>
                </a:cubicBezTo>
                <a:cubicBezTo>
                  <a:pt x="104" y="184"/>
                  <a:pt x="104" y="184"/>
                  <a:pt x="104" y="184"/>
                </a:cubicBezTo>
                <a:cubicBezTo>
                  <a:pt x="104" y="179"/>
                  <a:pt x="104" y="179"/>
                  <a:pt x="104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6"/>
                  <a:pt x="105" y="176"/>
                  <a:pt x="105" y="176"/>
                </a:cubicBezTo>
                <a:cubicBezTo>
                  <a:pt x="105" y="172"/>
                  <a:pt x="108" y="168"/>
                  <a:pt x="112" y="168"/>
                </a:cubicBezTo>
                <a:cubicBezTo>
                  <a:pt x="112" y="168"/>
                  <a:pt x="112" y="168"/>
                  <a:pt x="112" y="168"/>
                </a:cubicBezTo>
                <a:cubicBezTo>
                  <a:pt x="184" y="168"/>
                  <a:pt x="184" y="168"/>
                  <a:pt x="184" y="168"/>
                </a:cubicBezTo>
                <a:cubicBezTo>
                  <a:pt x="193" y="168"/>
                  <a:pt x="200" y="161"/>
                  <a:pt x="200" y="152"/>
                </a:cubicBezTo>
                <a:cubicBezTo>
                  <a:pt x="200" y="16"/>
                  <a:pt x="200" y="16"/>
                  <a:pt x="200" y="16"/>
                </a:cubicBezTo>
                <a:cubicBezTo>
                  <a:pt x="200" y="7"/>
                  <a:pt x="193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8" tIns="45719" rIns="91438" bIns="45719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705372" y="1761922"/>
            <a:ext cx="1902415" cy="126341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使用黑盒测试测试了项目小程序端和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端所有功能，所有功能运行正常。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1714266" y="1361076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467506" y="5324022"/>
            <a:ext cx="1902415" cy="126341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经黑盒测试，项目在输入错误数据的情况下，能够给予用户合适的反馈。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4368281" y="5082399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804433" y="1263533"/>
            <a:ext cx="1210580" cy="45339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完成情况</a:t>
            </a:r>
          </a:p>
        </p:txBody>
      </p:sp>
      <p:sp>
        <p:nvSpPr>
          <p:cNvPr id="62" name="矩形 61"/>
          <p:cNvSpPr/>
          <p:nvPr/>
        </p:nvSpPr>
        <p:spPr>
          <a:xfrm>
            <a:off x="7316680" y="1794684"/>
            <a:ext cx="1902415" cy="126341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项目交互情况较为完整，以弹出，弹层提示为主，信息展示不够美观。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7235612" y="1529500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25"/>
          <p:cNvSpPr>
            <a:spLocks noEditPoints="1"/>
          </p:cNvSpPr>
          <p:nvPr/>
        </p:nvSpPr>
        <p:spPr bwMode="auto">
          <a:xfrm>
            <a:off x="5072796" y="3603325"/>
            <a:ext cx="433868" cy="433868"/>
          </a:xfrm>
          <a:custGeom>
            <a:avLst/>
            <a:gdLst>
              <a:gd name="T0" fmla="*/ 96 w 192"/>
              <a:gd name="T1" fmla="*/ 0 h 192"/>
              <a:gd name="T2" fmla="*/ 0 w 192"/>
              <a:gd name="T3" fmla="*/ 96 h 192"/>
              <a:gd name="T4" fmla="*/ 96 w 192"/>
              <a:gd name="T5" fmla="*/ 192 h 192"/>
              <a:gd name="T6" fmla="*/ 192 w 192"/>
              <a:gd name="T7" fmla="*/ 96 h 192"/>
              <a:gd name="T8" fmla="*/ 96 w 192"/>
              <a:gd name="T9" fmla="*/ 0 h 192"/>
              <a:gd name="T10" fmla="*/ 164 w 192"/>
              <a:gd name="T11" fmla="*/ 152 h 192"/>
              <a:gd name="T12" fmla="*/ 122 w 192"/>
              <a:gd name="T13" fmla="*/ 137 h 192"/>
              <a:gd name="T14" fmla="*/ 121 w 192"/>
              <a:gd name="T15" fmla="*/ 133 h 192"/>
              <a:gd name="T16" fmla="*/ 124 w 192"/>
              <a:gd name="T17" fmla="*/ 122 h 192"/>
              <a:gd name="T18" fmla="*/ 128 w 192"/>
              <a:gd name="T19" fmla="*/ 107 h 192"/>
              <a:gd name="T20" fmla="*/ 134 w 192"/>
              <a:gd name="T21" fmla="*/ 92 h 192"/>
              <a:gd name="T22" fmla="*/ 134 w 192"/>
              <a:gd name="T23" fmla="*/ 79 h 192"/>
              <a:gd name="T24" fmla="*/ 134 w 192"/>
              <a:gd name="T25" fmla="*/ 78 h 192"/>
              <a:gd name="T26" fmla="*/ 135 w 192"/>
              <a:gd name="T27" fmla="*/ 60 h 192"/>
              <a:gd name="T28" fmla="*/ 128 w 192"/>
              <a:gd name="T29" fmla="*/ 37 h 192"/>
              <a:gd name="T30" fmla="*/ 101 w 192"/>
              <a:gd name="T31" fmla="*/ 24 h 192"/>
              <a:gd name="T32" fmla="*/ 93 w 192"/>
              <a:gd name="T33" fmla="*/ 24 h 192"/>
              <a:gd name="T34" fmla="*/ 66 w 192"/>
              <a:gd name="T35" fmla="*/ 37 h 192"/>
              <a:gd name="T36" fmla="*/ 59 w 192"/>
              <a:gd name="T37" fmla="*/ 60 h 192"/>
              <a:gd name="T38" fmla="*/ 61 w 192"/>
              <a:gd name="T39" fmla="*/ 78 h 192"/>
              <a:gd name="T40" fmla="*/ 60 w 192"/>
              <a:gd name="T41" fmla="*/ 79 h 192"/>
              <a:gd name="T42" fmla="*/ 60 w 192"/>
              <a:gd name="T43" fmla="*/ 92 h 192"/>
              <a:gd name="T44" fmla="*/ 67 w 192"/>
              <a:gd name="T45" fmla="*/ 107 h 192"/>
              <a:gd name="T46" fmla="*/ 71 w 192"/>
              <a:gd name="T47" fmla="*/ 122 h 192"/>
              <a:gd name="T48" fmla="*/ 73 w 192"/>
              <a:gd name="T49" fmla="*/ 133 h 192"/>
              <a:gd name="T50" fmla="*/ 71 w 192"/>
              <a:gd name="T51" fmla="*/ 138 h 192"/>
              <a:gd name="T52" fmla="*/ 29 w 192"/>
              <a:gd name="T53" fmla="*/ 153 h 192"/>
              <a:gd name="T54" fmla="*/ 8 w 192"/>
              <a:gd name="T55" fmla="*/ 96 h 192"/>
              <a:gd name="T56" fmla="*/ 96 w 192"/>
              <a:gd name="T57" fmla="*/ 8 h 192"/>
              <a:gd name="T58" fmla="*/ 184 w 192"/>
              <a:gd name="T59" fmla="*/ 96 h 192"/>
              <a:gd name="T60" fmla="*/ 164 w 192"/>
              <a:gd name="T61" fmla="*/ 15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2" h="192">
                <a:moveTo>
                  <a:pt x="96" y="0"/>
                </a:moveTo>
                <a:cubicBezTo>
                  <a:pt x="43" y="0"/>
                  <a:pt x="0" y="43"/>
                  <a:pt x="0" y="96"/>
                </a:cubicBezTo>
                <a:cubicBezTo>
                  <a:pt x="0" y="149"/>
                  <a:pt x="43" y="192"/>
                  <a:pt x="96" y="192"/>
                </a:cubicBezTo>
                <a:cubicBezTo>
                  <a:pt x="149" y="192"/>
                  <a:pt x="192" y="149"/>
                  <a:pt x="192" y="96"/>
                </a:cubicBezTo>
                <a:cubicBezTo>
                  <a:pt x="192" y="43"/>
                  <a:pt x="149" y="0"/>
                  <a:pt x="96" y="0"/>
                </a:cubicBezTo>
                <a:close/>
                <a:moveTo>
                  <a:pt x="164" y="152"/>
                </a:moveTo>
                <a:cubicBezTo>
                  <a:pt x="155" y="148"/>
                  <a:pt x="135" y="141"/>
                  <a:pt x="122" y="137"/>
                </a:cubicBezTo>
                <a:cubicBezTo>
                  <a:pt x="121" y="137"/>
                  <a:pt x="121" y="137"/>
                  <a:pt x="121" y="133"/>
                </a:cubicBezTo>
                <a:cubicBezTo>
                  <a:pt x="121" y="129"/>
                  <a:pt x="122" y="125"/>
                  <a:pt x="124" y="122"/>
                </a:cubicBezTo>
                <a:cubicBezTo>
                  <a:pt x="125" y="118"/>
                  <a:pt x="127" y="112"/>
                  <a:pt x="128" y="107"/>
                </a:cubicBezTo>
                <a:cubicBezTo>
                  <a:pt x="130" y="105"/>
                  <a:pt x="132" y="100"/>
                  <a:pt x="134" y="92"/>
                </a:cubicBezTo>
                <a:cubicBezTo>
                  <a:pt x="136" y="85"/>
                  <a:pt x="135" y="82"/>
                  <a:pt x="134" y="79"/>
                </a:cubicBezTo>
                <a:cubicBezTo>
                  <a:pt x="134" y="79"/>
                  <a:pt x="134" y="79"/>
                  <a:pt x="134" y="78"/>
                </a:cubicBezTo>
                <a:cubicBezTo>
                  <a:pt x="133" y="77"/>
                  <a:pt x="134" y="68"/>
                  <a:pt x="135" y="60"/>
                </a:cubicBezTo>
                <a:cubicBezTo>
                  <a:pt x="136" y="56"/>
                  <a:pt x="135" y="45"/>
                  <a:pt x="128" y="37"/>
                </a:cubicBezTo>
                <a:cubicBezTo>
                  <a:pt x="124" y="31"/>
                  <a:pt x="116" y="25"/>
                  <a:pt x="101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79" y="25"/>
                  <a:pt x="70" y="31"/>
                  <a:pt x="66" y="37"/>
                </a:cubicBezTo>
                <a:cubicBezTo>
                  <a:pt x="60" y="45"/>
                  <a:pt x="58" y="56"/>
                  <a:pt x="59" y="60"/>
                </a:cubicBezTo>
                <a:cubicBezTo>
                  <a:pt x="61" y="68"/>
                  <a:pt x="61" y="77"/>
                  <a:pt x="61" y="78"/>
                </a:cubicBezTo>
                <a:cubicBezTo>
                  <a:pt x="61" y="79"/>
                  <a:pt x="61" y="79"/>
                  <a:pt x="60" y="79"/>
                </a:cubicBezTo>
                <a:cubicBezTo>
                  <a:pt x="60" y="82"/>
                  <a:pt x="59" y="85"/>
                  <a:pt x="60" y="92"/>
                </a:cubicBezTo>
                <a:cubicBezTo>
                  <a:pt x="62" y="100"/>
                  <a:pt x="65" y="105"/>
                  <a:pt x="67" y="107"/>
                </a:cubicBezTo>
                <a:cubicBezTo>
                  <a:pt x="67" y="112"/>
                  <a:pt x="69" y="118"/>
                  <a:pt x="71" y="122"/>
                </a:cubicBezTo>
                <a:cubicBezTo>
                  <a:pt x="72" y="124"/>
                  <a:pt x="73" y="128"/>
                  <a:pt x="73" y="133"/>
                </a:cubicBezTo>
                <a:cubicBezTo>
                  <a:pt x="73" y="137"/>
                  <a:pt x="72" y="137"/>
                  <a:pt x="71" y="138"/>
                </a:cubicBezTo>
                <a:cubicBezTo>
                  <a:pt x="58" y="142"/>
                  <a:pt x="37" y="149"/>
                  <a:pt x="29" y="153"/>
                </a:cubicBezTo>
                <a:cubicBezTo>
                  <a:pt x="16" y="137"/>
                  <a:pt x="8" y="117"/>
                  <a:pt x="8" y="96"/>
                </a:cubicBezTo>
                <a:cubicBezTo>
                  <a:pt x="8" y="47"/>
                  <a:pt x="48" y="8"/>
                  <a:pt x="96" y="8"/>
                </a:cubicBezTo>
                <a:cubicBezTo>
                  <a:pt x="145" y="8"/>
                  <a:pt x="184" y="47"/>
                  <a:pt x="184" y="96"/>
                </a:cubicBezTo>
                <a:cubicBezTo>
                  <a:pt x="184" y="117"/>
                  <a:pt x="177" y="137"/>
                  <a:pt x="164" y="1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6" tIns="45718" rIns="91436" bIns="45718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7921970" y="3544553"/>
            <a:ext cx="452025" cy="452025"/>
            <a:chOff x="413379" y="7611656"/>
            <a:chExt cx="452025" cy="452025"/>
          </a:xfrm>
        </p:grpSpPr>
        <p:sp>
          <p:nvSpPr>
            <p:cNvPr id="67" name="Freeform 28"/>
            <p:cNvSpPr>
              <a:spLocks noEditPoints="1"/>
            </p:cNvSpPr>
            <p:nvPr/>
          </p:nvSpPr>
          <p:spPr bwMode="auto">
            <a:xfrm>
              <a:off x="413379" y="7611656"/>
              <a:ext cx="452025" cy="452025"/>
            </a:xfrm>
            <a:custGeom>
              <a:avLst/>
              <a:gdLst>
                <a:gd name="T0" fmla="*/ 100 w 200"/>
                <a:gd name="T1" fmla="*/ 0 h 200"/>
                <a:gd name="T2" fmla="*/ 100 w 200"/>
                <a:gd name="T3" fmla="*/ 0 h 200"/>
                <a:gd name="T4" fmla="*/ 100 w 200"/>
                <a:gd name="T5" fmla="*/ 0 h 200"/>
                <a:gd name="T6" fmla="*/ 100 w 200"/>
                <a:gd name="T7" fmla="*/ 0 h 200"/>
                <a:gd name="T8" fmla="*/ 0 w 200"/>
                <a:gd name="T9" fmla="*/ 100 h 200"/>
                <a:gd name="T10" fmla="*/ 100 w 200"/>
                <a:gd name="T11" fmla="*/ 200 h 200"/>
                <a:gd name="T12" fmla="*/ 100 w 200"/>
                <a:gd name="T13" fmla="*/ 200 h 200"/>
                <a:gd name="T14" fmla="*/ 100 w 200"/>
                <a:gd name="T15" fmla="*/ 200 h 200"/>
                <a:gd name="T16" fmla="*/ 100 w 200"/>
                <a:gd name="T17" fmla="*/ 200 h 200"/>
                <a:gd name="T18" fmla="*/ 200 w 200"/>
                <a:gd name="T19" fmla="*/ 100 h 200"/>
                <a:gd name="T20" fmla="*/ 100 w 200"/>
                <a:gd name="T21" fmla="*/ 0 h 200"/>
                <a:gd name="T22" fmla="*/ 100 w 200"/>
                <a:gd name="T23" fmla="*/ 192 h 200"/>
                <a:gd name="T24" fmla="*/ 100 w 200"/>
                <a:gd name="T25" fmla="*/ 192 h 200"/>
                <a:gd name="T26" fmla="*/ 100 w 200"/>
                <a:gd name="T27" fmla="*/ 192 h 200"/>
                <a:gd name="T28" fmla="*/ 100 w 200"/>
                <a:gd name="T29" fmla="*/ 192 h 200"/>
                <a:gd name="T30" fmla="*/ 8 w 200"/>
                <a:gd name="T31" fmla="*/ 100 h 200"/>
                <a:gd name="T32" fmla="*/ 100 w 200"/>
                <a:gd name="T33" fmla="*/ 8 h 200"/>
                <a:gd name="T34" fmla="*/ 100 w 200"/>
                <a:gd name="T35" fmla="*/ 8 h 200"/>
                <a:gd name="T36" fmla="*/ 100 w 200"/>
                <a:gd name="T37" fmla="*/ 8 h 200"/>
                <a:gd name="T38" fmla="*/ 100 w 200"/>
                <a:gd name="T39" fmla="*/ 8 h 200"/>
                <a:gd name="T40" fmla="*/ 192 w 200"/>
                <a:gd name="T41" fmla="*/ 100 h 200"/>
                <a:gd name="T42" fmla="*/ 100 w 200"/>
                <a:gd name="T43" fmla="*/ 19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200"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56" y="200"/>
                    <a:pt x="200" y="155"/>
                    <a:pt x="200" y="100"/>
                  </a:cubicBezTo>
                  <a:cubicBezTo>
                    <a:pt x="200" y="45"/>
                    <a:pt x="156" y="0"/>
                    <a:pt x="100" y="0"/>
                  </a:cubicBezTo>
                  <a:close/>
                  <a:moveTo>
                    <a:pt x="100" y="192"/>
                  </a:moveTo>
                  <a:cubicBezTo>
                    <a:pt x="100" y="192"/>
                    <a:pt x="100" y="192"/>
                    <a:pt x="100" y="192"/>
                  </a:cubicBezTo>
                  <a:cubicBezTo>
                    <a:pt x="100" y="192"/>
                    <a:pt x="100" y="192"/>
                    <a:pt x="100" y="192"/>
                  </a:cubicBezTo>
                  <a:cubicBezTo>
                    <a:pt x="100" y="192"/>
                    <a:pt x="100" y="192"/>
                    <a:pt x="100" y="192"/>
                  </a:cubicBezTo>
                  <a:cubicBezTo>
                    <a:pt x="50" y="192"/>
                    <a:pt x="8" y="151"/>
                    <a:pt x="8" y="100"/>
                  </a:cubicBezTo>
                  <a:cubicBezTo>
                    <a:pt x="8" y="49"/>
                    <a:pt x="5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51" y="8"/>
                    <a:pt x="192" y="49"/>
                    <a:pt x="192" y="100"/>
                  </a:cubicBezTo>
                  <a:cubicBezTo>
                    <a:pt x="192" y="151"/>
                    <a:pt x="151" y="192"/>
                    <a:pt x="100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8" name="Freeform 29"/>
            <p:cNvSpPr/>
            <p:nvPr/>
          </p:nvSpPr>
          <p:spPr bwMode="auto">
            <a:xfrm>
              <a:off x="648470" y="7745447"/>
              <a:ext cx="74541" cy="83142"/>
            </a:xfrm>
            <a:custGeom>
              <a:avLst/>
              <a:gdLst>
                <a:gd name="T0" fmla="*/ 28 w 33"/>
                <a:gd name="T1" fmla="*/ 0 h 37"/>
                <a:gd name="T2" fmla="*/ 0 w 33"/>
                <a:gd name="T3" fmla="*/ 4 h 37"/>
                <a:gd name="T4" fmla="*/ 0 w 33"/>
                <a:gd name="T5" fmla="*/ 37 h 37"/>
                <a:gd name="T6" fmla="*/ 33 w 33"/>
                <a:gd name="T7" fmla="*/ 37 h 37"/>
                <a:gd name="T8" fmla="*/ 28 w 3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7">
                  <a:moveTo>
                    <a:pt x="28" y="0"/>
                  </a:moveTo>
                  <a:cubicBezTo>
                    <a:pt x="19" y="3"/>
                    <a:pt x="10" y="4"/>
                    <a:pt x="0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23"/>
                    <a:pt x="31" y="11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9" name="Freeform 30"/>
            <p:cNvSpPr/>
            <p:nvPr/>
          </p:nvSpPr>
          <p:spPr bwMode="auto">
            <a:xfrm>
              <a:off x="648470" y="7649882"/>
              <a:ext cx="58295" cy="88876"/>
            </a:xfrm>
            <a:custGeom>
              <a:avLst/>
              <a:gdLst>
                <a:gd name="T0" fmla="*/ 0 w 26"/>
                <a:gd name="T1" fmla="*/ 0 h 39"/>
                <a:gd name="T2" fmla="*/ 0 w 26"/>
                <a:gd name="T3" fmla="*/ 39 h 39"/>
                <a:gd name="T4" fmla="*/ 26 w 26"/>
                <a:gd name="T5" fmla="*/ 35 h 39"/>
                <a:gd name="T6" fmla="*/ 0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0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9" y="39"/>
                    <a:pt x="18" y="37"/>
                    <a:pt x="26" y="35"/>
                  </a:cubicBezTo>
                  <a:cubicBezTo>
                    <a:pt x="20" y="15"/>
                    <a:pt x="10" y="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0" name="Freeform 31"/>
            <p:cNvSpPr/>
            <p:nvPr/>
          </p:nvSpPr>
          <p:spPr bwMode="auto">
            <a:xfrm>
              <a:off x="571062" y="7647970"/>
              <a:ext cx="59250" cy="90787"/>
            </a:xfrm>
            <a:custGeom>
              <a:avLst/>
              <a:gdLst>
                <a:gd name="T0" fmla="*/ 0 w 26"/>
                <a:gd name="T1" fmla="*/ 36 h 40"/>
                <a:gd name="T2" fmla="*/ 26 w 26"/>
                <a:gd name="T3" fmla="*/ 40 h 40"/>
                <a:gd name="T4" fmla="*/ 26 w 26"/>
                <a:gd name="T5" fmla="*/ 0 h 40"/>
                <a:gd name="T6" fmla="*/ 0 w 26"/>
                <a:gd name="T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0">
                  <a:moveTo>
                    <a:pt x="0" y="36"/>
                  </a:moveTo>
                  <a:cubicBezTo>
                    <a:pt x="9" y="38"/>
                    <a:pt x="17" y="40"/>
                    <a:pt x="26" y="4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7" y="3"/>
                    <a:pt x="7" y="16"/>
                    <a:pt x="0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1" name="Freeform 32"/>
            <p:cNvSpPr/>
            <p:nvPr/>
          </p:nvSpPr>
          <p:spPr bwMode="auto">
            <a:xfrm>
              <a:off x="684786" y="7652749"/>
              <a:ext cx="89832" cy="71674"/>
            </a:xfrm>
            <a:custGeom>
              <a:avLst/>
              <a:gdLst>
                <a:gd name="T0" fmla="*/ 40 w 40"/>
                <a:gd name="T1" fmla="*/ 23 h 32"/>
                <a:gd name="T2" fmla="*/ 0 w 40"/>
                <a:gd name="T3" fmla="*/ 0 h 32"/>
                <a:gd name="T4" fmla="*/ 17 w 40"/>
                <a:gd name="T5" fmla="*/ 32 h 32"/>
                <a:gd name="T6" fmla="*/ 40 w 40"/>
                <a:gd name="T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2">
                  <a:moveTo>
                    <a:pt x="40" y="23"/>
                  </a:moveTo>
                  <a:cubicBezTo>
                    <a:pt x="29" y="12"/>
                    <a:pt x="16" y="4"/>
                    <a:pt x="0" y="0"/>
                  </a:cubicBezTo>
                  <a:cubicBezTo>
                    <a:pt x="7" y="8"/>
                    <a:pt x="13" y="19"/>
                    <a:pt x="17" y="32"/>
                  </a:cubicBezTo>
                  <a:cubicBezTo>
                    <a:pt x="25" y="30"/>
                    <a:pt x="33" y="27"/>
                    <a:pt x="40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2" name="Freeform 33"/>
            <p:cNvSpPr/>
            <p:nvPr/>
          </p:nvSpPr>
          <p:spPr bwMode="auto">
            <a:xfrm>
              <a:off x="726835" y="7717733"/>
              <a:ext cx="102255" cy="110857"/>
            </a:xfrm>
            <a:custGeom>
              <a:avLst/>
              <a:gdLst>
                <a:gd name="T0" fmla="*/ 5 w 45"/>
                <a:gd name="T1" fmla="*/ 49 h 49"/>
                <a:gd name="T2" fmla="*/ 45 w 45"/>
                <a:gd name="T3" fmla="*/ 49 h 49"/>
                <a:gd name="T4" fmla="*/ 26 w 45"/>
                <a:gd name="T5" fmla="*/ 0 h 49"/>
                <a:gd name="T6" fmla="*/ 0 w 45"/>
                <a:gd name="T7" fmla="*/ 11 h 49"/>
                <a:gd name="T8" fmla="*/ 5 w 45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5" y="30"/>
                    <a:pt x="38" y="13"/>
                    <a:pt x="26" y="0"/>
                  </a:cubicBezTo>
                  <a:cubicBezTo>
                    <a:pt x="18" y="4"/>
                    <a:pt x="9" y="8"/>
                    <a:pt x="0" y="11"/>
                  </a:cubicBezTo>
                  <a:cubicBezTo>
                    <a:pt x="3" y="22"/>
                    <a:pt x="5" y="35"/>
                    <a:pt x="5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3" name="Freeform 34"/>
            <p:cNvSpPr/>
            <p:nvPr/>
          </p:nvSpPr>
          <p:spPr bwMode="auto">
            <a:xfrm>
              <a:off x="557683" y="7745447"/>
              <a:ext cx="72630" cy="83142"/>
            </a:xfrm>
            <a:custGeom>
              <a:avLst/>
              <a:gdLst>
                <a:gd name="T0" fmla="*/ 0 w 32"/>
                <a:gd name="T1" fmla="*/ 37 h 37"/>
                <a:gd name="T2" fmla="*/ 32 w 32"/>
                <a:gd name="T3" fmla="*/ 37 h 37"/>
                <a:gd name="T4" fmla="*/ 32 w 32"/>
                <a:gd name="T5" fmla="*/ 4 h 37"/>
                <a:gd name="T6" fmla="*/ 4 w 32"/>
                <a:gd name="T7" fmla="*/ 0 h 37"/>
                <a:gd name="T8" fmla="*/ 0 w 3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7">
                  <a:moveTo>
                    <a:pt x="0" y="37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3" y="4"/>
                    <a:pt x="13" y="3"/>
                    <a:pt x="4" y="0"/>
                  </a:cubicBezTo>
                  <a:cubicBezTo>
                    <a:pt x="2" y="11"/>
                    <a:pt x="0" y="23"/>
                    <a:pt x="0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4" name="Freeform 35"/>
            <p:cNvSpPr/>
            <p:nvPr/>
          </p:nvSpPr>
          <p:spPr bwMode="auto">
            <a:xfrm>
              <a:off x="648470" y="7846747"/>
              <a:ext cx="74541" cy="81230"/>
            </a:xfrm>
            <a:custGeom>
              <a:avLst/>
              <a:gdLst>
                <a:gd name="T0" fmla="*/ 33 w 33"/>
                <a:gd name="T1" fmla="*/ 0 h 36"/>
                <a:gd name="T2" fmla="*/ 0 w 33"/>
                <a:gd name="T3" fmla="*/ 0 h 36"/>
                <a:gd name="T4" fmla="*/ 0 w 33"/>
                <a:gd name="T5" fmla="*/ 33 h 36"/>
                <a:gd name="T6" fmla="*/ 28 w 33"/>
                <a:gd name="T7" fmla="*/ 36 h 36"/>
                <a:gd name="T8" fmla="*/ 33 w 3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6">
                  <a:moveTo>
                    <a:pt x="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0" y="33"/>
                    <a:pt x="19" y="34"/>
                    <a:pt x="28" y="36"/>
                  </a:cubicBezTo>
                  <a:cubicBezTo>
                    <a:pt x="31" y="26"/>
                    <a:pt x="33" y="13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5" name="Freeform 36"/>
            <p:cNvSpPr/>
            <p:nvPr/>
          </p:nvSpPr>
          <p:spPr bwMode="auto">
            <a:xfrm>
              <a:off x="557683" y="7846747"/>
              <a:ext cx="72630" cy="81230"/>
            </a:xfrm>
            <a:custGeom>
              <a:avLst/>
              <a:gdLst>
                <a:gd name="T0" fmla="*/ 4 w 32"/>
                <a:gd name="T1" fmla="*/ 36 h 36"/>
                <a:gd name="T2" fmla="*/ 32 w 32"/>
                <a:gd name="T3" fmla="*/ 33 h 36"/>
                <a:gd name="T4" fmla="*/ 32 w 32"/>
                <a:gd name="T5" fmla="*/ 0 h 36"/>
                <a:gd name="T6" fmla="*/ 0 w 32"/>
                <a:gd name="T7" fmla="*/ 0 h 36"/>
                <a:gd name="T8" fmla="*/ 4 w 32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6">
                  <a:moveTo>
                    <a:pt x="4" y="36"/>
                  </a:moveTo>
                  <a:cubicBezTo>
                    <a:pt x="13" y="34"/>
                    <a:pt x="23" y="33"/>
                    <a:pt x="32" y="3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2" y="26"/>
                    <a:pt x="4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6" name="Freeform 37"/>
            <p:cNvSpPr/>
            <p:nvPr/>
          </p:nvSpPr>
          <p:spPr bwMode="auto">
            <a:xfrm>
              <a:off x="571062" y="7937534"/>
              <a:ext cx="59250" cy="87920"/>
            </a:xfrm>
            <a:custGeom>
              <a:avLst/>
              <a:gdLst>
                <a:gd name="T0" fmla="*/ 26 w 26"/>
                <a:gd name="T1" fmla="*/ 39 h 39"/>
                <a:gd name="T2" fmla="*/ 26 w 26"/>
                <a:gd name="T3" fmla="*/ 0 h 39"/>
                <a:gd name="T4" fmla="*/ 0 w 26"/>
                <a:gd name="T5" fmla="*/ 3 h 39"/>
                <a:gd name="T6" fmla="*/ 26 w 26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26" y="39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7" y="0"/>
                    <a:pt x="9" y="1"/>
                    <a:pt x="0" y="3"/>
                  </a:cubicBezTo>
                  <a:cubicBezTo>
                    <a:pt x="7" y="23"/>
                    <a:pt x="17" y="37"/>
                    <a:pt x="26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7" name="Freeform 38"/>
            <p:cNvSpPr/>
            <p:nvPr/>
          </p:nvSpPr>
          <p:spPr bwMode="auto">
            <a:xfrm>
              <a:off x="684786" y="7948047"/>
              <a:ext cx="89832" cy="74541"/>
            </a:xfrm>
            <a:custGeom>
              <a:avLst/>
              <a:gdLst>
                <a:gd name="T0" fmla="*/ 0 w 40"/>
                <a:gd name="T1" fmla="*/ 33 h 33"/>
                <a:gd name="T2" fmla="*/ 40 w 40"/>
                <a:gd name="T3" fmla="*/ 10 h 33"/>
                <a:gd name="T4" fmla="*/ 17 w 40"/>
                <a:gd name="T5" fmla="*/ 0 h 33"/>
                <a:gd name="T6" fmla="*/ 0 w 40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3">
                  <a:moveTo>
                    <a:pt x="0" y="33"/>
                  </a:moveTo>
                  <a:cubicBezTo>
                    <a:pt x="16" y="29"/>
                    <a:pt x="30" y="21"/>
                    <a:pt x="40" y="10"/>
                  </a:cubicBezTo>
                  <a:cubicBezTo>
                    <a:pt x="33" y="6"/>
                    <a:pt x="25" y="3"/>
                    <a:pt x="17" y="0"/>
                  </a:cubicBezTo>
                  <a:cubicBezTo>
                    <a:pt x="13" y="14"/>
                    <a:pt x="7" y="25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8" name="Freeform 39"/>
            <p:cNvSpPr/>
            <p:nvPr/>
          </p:nvSpPr>
          <p:spPr bwMode="auto">
            <a:xfrm>
              <a:off x="506078" y="7652749"/>
              <a:ext cx="89832" cy="71674"/>
            </a:xfrm>
            <a:custGeom>
              <a:avLst/>
              <a:gdLst>
                <a:gd name="T0" fmla="*/ 40 w 40"/>
                <a:gd name="T1" fmla="*/ 0 h 32"/>
                <a:gd name="T2" fmla="*/ 0 w 40"/>
                <a:gd name="T3" fmla="*/ 23 h 32"/>
                <a:gd name="T4" fmla="*/ 22 w 40"/>
                <a:gd name="T5" fmla="*/ 32 h 32"/>
                <a:gd name="T6" fmla="*/ 40 w 40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2">
                  <a:moveTo>
                    <a:pt x="40" y="0"/>
                  </a:moveTo>
                  <a:cubicBezTo>
                    <a:pt x="24" y="4"/>
                    <a:pt x="10" y="12"/>
                    <a:pt x="0" y="23"/>
                  </a:cubicBezTo>
                  <a:cubicBezTo>
                    <a:pt x="7" y="27"/>
                    <a:pt x="14" y="30"/>
                    <a:pt x="22" y="32"/>
                  </a:cubicBezTo>
                  <a:cubicBezTo>
                    <a:pt x="27" y="19"/>
                    <a:pt x="33" y="8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9" name="Freeform 40"/>
            <p:cNvSpPr/>
            <p:nvPr/>
          </p:nvSpPr>
          <p:spPr bwMode="auto">
            <a:xfrm>
              <a:off x="726835" y="7846747"/>
              <a:ext cx="102255" cy="110857"/>
            </a:xfrm>
            <a:custGeom>
              <a:avLst/>
              <a:gdLst>
                <a:gd name="T0" fmla="*/ 0 w 45"/>
                <a:gd name="T1" fmla="*/ 38 h 49"/>
                <a:gd name="T2" fmla="*/ 26 w 45"/>
                <a:gd name="T3" fmla="*/ 49 h 49"/>
                <a:gd name="T4" fmla="*/ 45 w 45"/>
                <a:gd name="T5" fmla="*/ 0 h 49"/>
                <a:gd name="T6" fmla="*/ 5 w 45"/>
                <a:gd name="T7" fmla="*/ 0 h 49"/>
                <a:gd name="T8" fmla="*/ 0 w 45"/>
                <a:gd name="T9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0" y="38"/>
                  </a:moveTo>
                  <a:cubicBezTo>
                    <a:pt x="10" y="41"/>
                    <a:pt x="18" y="45"/>
                    <a:pt x="26" y="49"/>
                  </a:cubicBezTo>
                  <a:cubicBezTo>
                    <a:pt x="38" y="36"/>
                    <a:pt x="45" y="19"/>
                    <a:pt x="4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4"/>
                    <a:pt x="3" y="27"/>
                    <a:pt x="0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80" name="Freeform 41"/>
            <p:cNvSpPr/>
            <p:nvPr/>
          </p:nvSpPr>
          <p:spPr bwMode="auto">
            <a:xfrm>
              <a:off x="648470" y="7937534"/>
              <a:ext cx="58295" cy="87920"/>
            </a:xfrm>
            <a:custGeom>
              <a:avLst/>
              <a:gdLst>
                <a:gd name="T0" fmla="*/ 0 w 26"/>
                <a:gd name="T1" fmla="*/ 0 h 39"/>
                <a:gd name="T2" fmla="*/ 0 w 26"/>
                <a:gd name="T3" fmla="*/ 39 h 39"/>
                <a:gd name="T4" fmla="*/ 26 w 26"/>
                <a:gd name="T5" fmla="*/ 3 h 39"/>
                <a:gd name="T6" fmla="*/ 0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0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10" y="36"/>
                    <a:pt x="20" y="23"/>
                    <a:pt x="26" y="3"/>
                  </a:cubicBezTo>
                  <a:cubicBezTo>
                    <a:pt x="18" y="1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81" name="Freeform 42"/>
            <p:cNvSpPr/>
            <p:nvPr/>
          </p:nvSpPr>
          <p:spPr bwMode="auto">
            <a:xfrm>
              <a:off x="449694" y="7717733"/>
              <a:ext cx="101300" cy="110857"/>
            </a:xfrm>
            <a:custGeom>
              <a:avLst/>
              <a:gdLst>
                <a:gd name="T0" fmla="*/ 45 w 45"/>
                <a:gd name="T1" fmla="*/ 10 h 49"/>
                <a:gd name="T2" fmla="*/ 19 w 45"/>
                <a:gd name="T3" fmla="*/ 0 h 49"/>
                <a:gd name="T4" fmla="*/ 0 w 45"/>
                <a:gd name="T5" fmla="*/ 49 h 49"/>
                <a:gd name="T6" fmla="*/ 40 w 45"/>
                <a:gd name="T7" fmla="*/ 49 h 49"/>
                <a:gd name="T8" fmla="*/ 45 w 45"/>
                <a:gd name="T9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45" y="10"/>
                  </a:moveTo>
                  <a:cubicBezTo>
                    <a:pt x="36" y="8"/>
                    <a:pt x="28" y="4"/>
                    <a:pt x="19" y="0"/>
                  </a:cubicBezTo>
                  <a:cubicBezTo>
                    <a:pt x="8" y="13"/>
                    <a:pt x="1" y="30"/>
                    <a:pt x="0" y="49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35"/>
                    <a:pt x="42" y="22"/>
                    <a:pt x="4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82" name="Freeform 43"/>
            <p:cNvSpPr/>
            <p:nvPr/>
          </p:nvSpPr>
          <p:spPr bwMode="auto">
            <a:xfrm>
              <a:off x="449694" y="7846747"/>
              <a:ext cx="101300" cy="110857"/>
            </a:xfrm>
            <a:custGeom>
              <a:avLst/>
              <a:gdLst>
                <a:gd name="T0" fmla="*/ 40 w 45"/>
                <a:gd name="T1" fmla="*/ 0 h 49"/>
                <a:gd name="T2" fmla="*/ 0 w 45"/>
                <a:gd name="T3" fmla="*/ 0 h 49"/>
                <a:gd name="T4" fmla="*/ 19 w 45"/>
                <a:gd name="T5" fmla="*/ 49 h 49"/>
                <a:gd name="T6" fmla="*/ 45 w 45"/>
                <a:gd name="T7" fmla="*/ 38 h 49"/>
                <a:gd name="T8" fmla="*/ 40 w 4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9"/>
                    <a:pt x="8" y="36"/>
                    <a:pt x="19" y="49"/>
                  </a:cubicBezTo>
                  <a:cubicBezTo>
                    <a:pt x="28" y="45"/>
                    <a:pt x="36" y="41"/>
                    <a:pt x="45" y="38"/>
                  </a:cubicBezTo>
                  <a:cubicBezTo>
                    <a:pt x="42" y="27"/>
                    <a:pt x="41" y="14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83" name="Freeform 44"/>
            <p:cNvSpPr/>
            <p:nvPr/>
          </p:nvSpPr>
          <p:spPr bwMode="auto">
            <a:xfrm>
              <a:off x="503211" y="7948047"/>
              <a:ext cx="92699" cy="74541"/>
            </a:xfrm>
            <a:custGeom>
              <a:avLst/>
              <a:gdLst>
                <a:gd name="T0" fmla="*/ 0 w 41"/>
                <a:gd name="T1" fmla="*/ 10 h 33"/>
                <a:gd name="T2" fmla="*/ 41 w 41"/>
                <a:gd name="T3" fmla="*/ 33 h 33"/>
                <a:gd name="T4" fmla="*/ 23 w 41"/>
                <a:gd name="T5" fmla="*/ 0 h 33"/>
                <a:gd name="T6" fmla="*/ 0 w 41"/>
                <a:gd name="T7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3">
                  <a:moveTo>
                    <a:pt x="0" y="10"/>
                  </a:moveTo>
                  <a:cubicBezTo>
                    <a:pt x="11" y="21"/>
                    <a:pt x="25" y="29"/>
                    <a:pt x="41" y="33"/>
                  </a:cubicBezTo>
                  <a:cubicBezTo>
                    <a:pt x="33" y="25"/>
                    <a:pt x="28" y="14"/>
                    <a:pt x="23" y="0"/>
                  </a:cubicBezTo>
                  <a:cubicBezTo>
                    <a:pt x="15" y="3"/>
                    <a:pt x="8" y="6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7316680" y="1410056"/>
            <a:ext cx="1210580" cy="45339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交互情况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4467506" y="4965333"/>
            <a:ext cx="1210580" cy="45339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准确程度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19" name="矩形 18"/>
          <p:cNvSpPr/>
          <p:nvPr/>
        </p:nvSpPr>
        <p:spPr>
          <a:xfrm>
            <a:off x="4184743" y="310334"/>
            <a:ext cx="1596904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DISCUSSION</a:t>
            </a:r>
          </a:p>
        </p:txBody>
      </p:sp>
      <p:sp>
        <p:nvSpPr>
          <p:cNvPr id="20" name="圆角矩形 1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3077" y="125666"/>
            <a:ext cx="1008609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结论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781300" y="2038350"/>
            <a:ext cx="1276350" cy="127635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057650" y="3314700"/>
            <a:ext cx="1276350" cy="1276350"/>
          </a:xfrm>
          <a:prstGeom prst="rect">
            <a:avLst/>
          </a:prstGeom>
          <a:solidFill>
            <a:srgbClr val="80AB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781300" y="4591050"/>
            <a:ext cx="1276350" cy="127635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504950" y="3306412"/>
            <a:ext cx="1276350" cy="1276350"/>
          </a:xfrm>
          <a:prstGeom prst="rect">
            <a:avLst/>
          </a:prstGeom>
          <a:solidFill>
            <a:srgbClr val="80AB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5227195" y="4667822"/>
            <a:ext cx="75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02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875861" y="2132392"/>
            <a:ext cx="75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01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8" name="Freeform 17"/>
          <p:cNvSpPr>
            <a:spLocks noEditPoints="1"/>
          </p:cNvSpPr>
          <p:nvPr/>
        </p:nvSpPr>
        <p:spPr bwMode="auto">
          <a:xfrm>
            <a:off x="3214581" y="2636435"/>
            <a:ext cx="455685" cy="449414"/>
          </a:xfrm>
          <a:custGeom>
            <a:avLst/>
            <a:gdLst/>
            <a:ahLst/>
            <a:cxnLst>
              <a:cxn ang="0">
                <a:pos x="0" y="212"/>
              </a:cxn>
              <a:cxn ang="0">
                <a:pos x="0" y="212"/>
              </a:cxn>
              <a:cxn ang="0">
                <a:pos x="0" y="212"/>
              </a:cxn>
              <a:cxn ang="0">
                <a:pos x="0" y="212"/>
              </a:cxn>
              <a:cxn ang="0">
                <a:pos x="424" y="204"/>
              </a:cxn>
              <a:cxn ang="0">
                <a:pos x="424" y="204"/>
              </a:cxn>
              <a:cxn ang="0">
                <a:pos x="422" y="202"/>
              </a:cxn>
              <a:cxn ang="0">
                <a:pos x="420" y="198"/>
              </a:cxn>
              <a:cxn ang="0">
                <a:pos x="224" y="2"/>
              </a:cxn>
              <a:cxn ang="0">
                <a:pos x="224" y="2"/>
              </a:cxn>
              <a:cxn ang="0">
                <a:pos x="222" y="0"/>
              </a:cxn>
              <a:cxn ang="0">
                <a:pos x="218" y="0"/>
              </a:cxn>
              <a:cxn ang="0">
                <a:pos x="218" y="0"/>
              </a:cxn>
              <a:cxn ang="0">
                <a:pos x="218" y="0"/>
              </a:cxn>
              <a:cxn ang="0">
                <a:pos x="214" y="0"/>
              </a:cxn>
              <a:cxn ang="0">
                <a:pos x="212" y="2"/>
              </a:cxn>
              <a:cxn ang="0">
                <a:pos x="16" y="198"/>
              </a:cxn>
              <a:cxn ang="0">
                <a:pos x="16" y="198"/>
              </a:cxn>
              <a:cxn ang="0">
                <a:pos x="14" y="202"/>
              </a:cxn>
              <a:cxn ang="0">
                <a:pos x="12" y="204"/>
              </a:cxn>
              <a:cxn ang="0">
                <a:pos x="12" y="204"/>
              </a:cxn>
              <a:cxn ang="0">
                <a:pos x="14" y="208"/>
              </a:cxn>
              <a:cxn ang="0">
                <a:pos x="14" y="210"/>
              </a:cxn>
              <a:cxn ang="0">
                <a:pos x="18" y="212"/>
              </a:cxn>
              <a:cxn ang="0">
                <a:pos x="20" y="214"/>
              </a:cxn>
              <a:cxn ang="0">
                <a:pos x="68" y="214"/>
              </a:cxn>
              <a:cxn ang="0">
                <a:pos x="68" y="252"/>
              </a:cxn>
              <a:cxn ang="0">
                <a:pos x="68" y="430"/>
              </a:cxn>
              <a:cxn ang="0">
                <a:pos x="176" y="430"/>
              </a:cxn>
              <a:cxn ang="0">
                <a:pos x="176" y="304"/>
              </a:cxn>
              <a:cxn ang="0">
                <a:pos x="176" y="304"/>
              </a:cxn>
              <a:cxn ang="0">
                <a:pos x="176" y="302"/>
              </a:cxn>
              <a:cxn ang="0">
                <a:pos x="178" y="300"/>
              </a:cxn>
              <a:cxn ang="0">
                <a:pos x="182" y="298"/>
              </a:cxn>
              <a:cxn ang="0">
                <a:pos x="184" y="296"/>
              </a:cxn>
              <a:cxn ang="0">
                <a:pos x="252" y="296"/>
              </a:cxn>
              <a:cxn ang="0">
                <a:pos x="252" y="296"/>
              </a:cxn>
              <a:cxn ang="0">
                <a:pos x="254" y="298"/>
              </a:cxn>
              <a:cxn ang="0">
                <a:pos x="258" y="300"/>
              </a:cxn>
              <a:cxn ang="0">
                <a:pos x="258" y="302"/>
              </a:cxn>
              <a:cxn ang="0">
                <a:pos x="260" y="304"/>
              </a:cxn>
              <a:cxn ang="0">
                <a:pos x="260" y="430"/>
              </a:cxn>
              <a:cxn ang="0">
                <a:pos x="368" y="430"/>
              </a:cxn>
              <a:cxn ang="0">
                <a:pos x="368" y="252"/>
              </a:cxn>
              <a:cxn ang="0">
                <a:pos x="368" y="212"/>
              </a:cxn>
              <a:cxn ang="0">
                <a:pos x="368" y="212"/>
              </a:cxn>
              <a:cxn ang="0">
                <a:pos x="414" y="212"/>
              </a:cxn>
              <a:cxn ang="0">
                <a:pos x="414" y="212"/>
              </a:cxn>
              <a:cxn ang="0">
                <a:pos x="418" y="212"/>
              </a:cxn>
              <a:cxn ang="0">
                <a:pos x="420" y="210"/>
              </a:cxn>
              <a:cxn ang="0">
                <a:pos x="422" y="208"/>
              </a:cxn>
              <a:cxn ang="0">
                <a:pos x="424" y="204"/>
              </a:cxn>
              <a:cxn ang="0">
                <a:pos x="436" y="214"/>
              </a:cxn>
              <a:cxn ang="0">
                <a:pos x="434" y="212"/>
              </a:cxn>
              <a:cxn ang="0">
                <a:pos x="434" y="214"/>
              </a:cxn>
              <a:cxn ang="0">
                <a:pos x="436" y="214"/>
              </a:cxn>
            </a:cxnLst>
            <a:rect l="0" t="0" r="r" b="b"/>
            <a:pathLst>
              <a:path w="436" h="430">
                <a:moveTo>
                  <a:pt x="0" y="212"/>
                </a:moveTo>
                <a:lnTo>
                  <a:pt x="0" y="212"/>
                </a:lnTo>
                <a:lnTo>
                  <a:pt x="0" y="212"/>
                </a:lnTo>
                <a:lnTo>
                  <a:pt x="0" y="212"/>
                </a:lnTo>
                <a:close/>
                <a:moveTo>
                  <a:pt x="424" y="204"/>
                </a:moveTo>
                <a:lnTo>
                  <a:pt x="424" y="204"/>
                </a:lnTo>
                <a:lnTo>
                  <a:pt x="422" y="202"/>
                </a:lnTo>
                <a:lnTo>
                  <a:pt x="420" y="198"/>
                </a:lnTo>
                <a:lnTo>
                  <a:pt x="224" y="2"/>
                </a:lnTo>
                <a:lnTo>
                  <a:pt x="224" y="2"/>
                </a:lnTo>
                <a:lnTo>
                  <a:pt x="222" y="0"/>
                </a:lnTo>
                <a:lnTo>
                  <a:pt x="218" y="0"/>
                </a:lnTo>
                <a:lnTo>
                  <a:pt x="218" y="0"/>
                </a:lnTo>
                <a:lnTo>
                  <a:pt x="218" y="0"/>
                </a:lnTo>
                <a:lnTo>
                  <a:pt x="214" y="0"/>
                </a:lnTo>
                <a:lnTo>
                  <a:pt x="212" y="2"/>
                </a:lnTo>
                <a:lnTo>
                  <a:pt x="16" y="198"/>
                </a:lnTo>
                <a:lnTo>
                  <a:pt x="16" y="198"/>
                </a:lnTo>
                <a:lnTo>
                  <a:pt x="14" y="202"/>
                </a:lnTo>
                <a:lnTo>
                  <a:pt x="12" y="204"/>
                </a:lnTo>
                <a:lnTo>
                  <a:pt x="12" y="204"/>
                </a:lnTo>
                <a:lnTo>
                  <a:pt x="14" y="208"/>
                </a:lnTo>
                <a:lnTo>
                  <a:pt x="14" y="210"/>
                </a:lnTo>
                <a:lnTo>
                  <a:pt x="18" y="212"/>
                </a:lnTo>
                <a:lnTo>
                  <a:pt x="20" y="214"/>
                </a:lnTo>
                <a:lnTo>
                  <a:pt x="68" y="214"/>
                </a:lnTo>
                <a:lnTo>
                  <a:pt x="68" y="252"/>
                </a:lnTo>
                <a:lnTo>
                  <a:pt x="68" y="430"/>
                </a:lnTo>
                <a:lnTo>
                  <a:pt x="176" y="430"/>
                </a:lnTo>
                <a:lnTo>
                  <a:pt x="176" y="304"/>
                </a:lnTo>
                <a:lnTo>
                  <a:pt x="176" y="304"/>
                </a:lnTo>
                <a:lnTo>
                  <a:pt x="176" y="302"/>
                </a:lnTo>
                <a:lnTo>
                  <a:pt x="178" y="300"/>
                </a:lnTo>
                <a:lnTo>
                  <a:pt x="182" y="298"/>
                </a:lnTo>
                <a:lnTo>
                  <a:pt x="184" y="296"/>
                </a:lnTo>
                <a:lnTo>
                  <a:pt x="252" y="296"/>
                </a:lnTo>
                <a:lnTo>
                  <a:pt x="252" y="296"/>
                </a:lnTo>
                <a:lnTo>
                  <a:pt x="254" y="298"/>
                </a:lnTo>
                <a:lnTo>
                  <a:pt x="258" y="300"/>
                </a:lnTo>
                <a:lnTo>
                  <a:pt x="258" y="302"/>
                </a:lnTo>
                <a:lnTo>
                  <a:pt x="260" y="304"/>
                </a:lnTo>
                <a:lnTo>
                  <a:pt x="260" y="430"/>
                </a:lnTo>
                <a:lnTo>
                  <a:pt x="368" y="430"/>
                </a:lnTo>
                <a:lnTo>
                  <a:pt x="368" y="252"/>
                </a:lnTo>
                <a:lnTo>
                  <a:pt x="368" y="212"/>
                </a:lnTo>
                <a:lnTo>
                  <a:pt x="368" y="212"/>
                </a:lnTo>
                <a:lnTo>
                  <a:pt x="414" y="212"/>
                </a:lnTo>
                <a:lnTo>
                  <a:pt x="414" y="212"/>
                </a:lnTo>
                <a:lnTo>
                  <a:pt x="418" y="212"/>
                </a:lnTo>
                <a:lnTo>
                  <a:pt x="420" y="210"/>
                </a:lnTo>
                <a:lnTo>
                  <a:pt x="422" y="208"/>
                </a:lnTo>
                <a:lnTo>
                  <a:pt x="424" y="204"/>
                </a:lnTo>
                <a:close/>
                <a:moveTo>
                  <a:pt x="436" y="214"/>
                </a:moveTo>
                <a:lnTo>
                  <a:pt x="434" y="212"/>
                </a:lnTo>
                <a:lnTo>
                  <a:pt x="434" y="214"/>
                </a:lnTo>
                <a:lnTo>
                  <a:pt x="436" y="21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u="sng"/>
          </a:p>
        </p:txBody>
      </p:sp>
      <p:grpSp>
        <p:nvGrpSpPr>
          <p:cNvPr id="99" name="组 7"/>
          <p:cNvGrpSpPr/>
          <p:nvPr/>
        </p:nvGrpSpPr>
        <p:grpSpPr>
          <a:xfrm>
            <a:off x="3214581" y="5135438"/>
            <a:ext cx="490504" cy="573296"/>
            <a:chOff x="4333875" y="882650"/>
            <a:chExt cx="996950" cy="1165225"/>
          </a:xfrm>
          <a:solidFill>
            <a:schemeClr val="bg1"/>
          </a:solidFill>
        </p:grpSpPr>
        <p:sp>
          <p:nvSpPr>
            <p:cNvPr id="100" name="Freeform 67"/>
            <p:cNvSpPr/>
            <p:nvPr/>
          </p:nvSpPr>
          <p:spPr bwMode="auto">
            <a:xfrm>
              <a:off x="4724400" y="1838325"/>
              <a:ext cx="219075" cy="41275"/>
            </a:xfrm>
            <a:custGeom>
              <a:avLst/>
              <a:gdLst/>
              <a:ahLst/>
              <a:cxnLst>
                <a:cxn ang="0">
                  <a:pos x="138" y="14"/>
                </a:cxn>
                <a:cxn ang="0">
                  <a:pos x="138" y="14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6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6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4"/>
                </a:cxn>
                <a:cxn ang="0">
                  <a:pos x="138" y="14"/>
                </a:cxn>
              </a:cxnLst>
              <a:rect l="0" t="0" r="r" b="b"/>
              <a:pathLst>
                <a:path w="138" h="26">
                  <a:moveTo>
                    <a:pt x="138" y="14"/>
                  </a:moveTo>
                  <a:lnTo>
                    <a:pt x="138" y="14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6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4"/>
                  </a:lnTo>
                  <a:lnTo>
                    <a:pt x="138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101" name="Freeform 68"/>
            <p:cNvSpPr/>
            <p:nvPr/>
          </p:nvSpPr>
          <p:spPr bwMode="auto">
            <a:xfrm>
              <a:off x="4724400" y="1898650"/>
              <a:ext cx="219075" cy="41275"/>
            </a:xfrm>
            <a:custGeom>
              <a:avLst/>
              <a:gdLst/>
              <a:ahLst/>
              <a:cxnLst>
                <a:cxn ang="0">
                  <a:pos x="138" y="14"/>
                </a:cxn>
                <a:cxn ang="0">
                  <a:pos x="138" y="14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4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4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4"/>
                </a:cxn>
                <a:cxn ang="0">
                  <a:pos x="138" y="14"/>
                </a:cxn>
              </a:cxnLst>
              <a:rect l="0" t="0" r="r" b="b"/>
              <a:pathLst>
                <a:path w="138" h="26">
                  <a:moveTo>
                    <a:pt x="138" y="14"/>
                  </a:moveTo>
                  <a:lnTo>
                    <a:pt x="138" y="14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4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4"/>
                  </a:lnTo>
                  <a:lnTo>
                    <a:pt x="138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102" name="Freeform 69"/>
            <p:cNvSpPr/>
            <p:nvPr/>
          </p:nvSpPr>
          <p:spPr bwMode="auto">
            <a:xfrm>
              <a:off x="4724400" y="1958975"/>
              <a:ext cx="219075" cy="41275"/>
            </a:xfrm>
            <a:custGeom>
              <a:avLst/>
              <a:gdLst/>
              <a:ahLst/>
              <a:cxnLst>
                <a:cxn ang="0">
                  <a:pos x="138" y="12"/>
                </a:cxn>
                <a:cxn ang="0">
                  <a:pos x="138" y="12"/>
                </a:cxn>
                <a:cxn ang="0">
                  <a:pos x="136" y="18"/>
                </a:cxn>
                <a:cxn ang="0">
                  <a:pos x="134" y="22"/>
                </a:cxn>
                <a:cxn ang="0">
                  <a:pos x="130" y="24"/>
                </a:cxn>
                <a:cxn ang="0">
                  <a:pos x="126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6" y="24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130" y="2"/>
                </a:cxn>
                <a:cxn ang="0">
                  <a:pos x="134" y="4"/>
                </a:cxn>
                <a:cxn ang="0">
                  <a:pos x="136" y="8"/>
                </a:cxn>
                <a:cxn ang="0">
                  <a:pos x="138" y="12"/>
                </a:cxn>
                <a:cxn ang="0">
                  <a:pos x="138" y="12"/>
                </a:cxn>
              </a:cxnLst>
              <a:rect l="0" t="0" r="r" b="b"/>
              <a:pathLst>
                <a:path w="138" h="26">
                  <a:moveTo>
                    <a:pt x="138" y="12"/>
                  </a:moveTo>
                  <a:lnTo>
                    <a:pt x="138" y="12"/>
                  </a:lnTo>
                  <a:lnTo>
                    <a:pt x="136" y="18"/>
                  </a:lnTo>
                  <a:lnTo>
                    <a:pt x="134" y="22"/>
                  </a:lnTo>
                  <a:lnTo>
                    <a:pt x="130" y="24"/>
                  </a:lnTo>
                  <a:lnTo>
                    <a:pt x="126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4" y="4"/>
                  </a:lnTo>
                  <a:lnTo>
                    <a:pt x="136" y="8"/>
                  </a:lnTo>
                  <a:lnTo>
                    <a:pt x="138" y="12"/>
                  </a:lnTo>
                  <a:lnTo>
                    <a:pt x="138" y="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103" name="Freeform 70"/>
            <p:cNvSpPr/>
            <p:nvPr/>
          </p:nvSpPr>
          <p:spPr bwMode="auto">
            <a:xfrm>
              <a:off x="4772025" y="2019300"/>
              <a:ext cx="120650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6"/>
                </a:cxn>
                <a:cxn ang="0">
                  <a:pos x="10" y="18"/>
                </a:cxn>
                <a:cxn ang="0">
                  <a:pos x="18" y="18"/>
                </a:cxn>
                <a:cxn ang="0">
                  <a:pos x="58" y="18"/>
                </a:cxn>
                <a:cxn ang="0">
                  <a:pos x="58" y="18"/>
                </a:cxn>
                <a:cxn ang="0">
                  <a:pos x="66" y="18"/>
                </a:cxn>
                <a:cxn ang="0">
                  <a:pos x="70" y="16"/>
                </a:cxn>
                <a:cxn ang="0">
                  <a:pos x="74" y="12"/>
                </a:cxn>
                <a:cxn ang="0">
                  <a:pos x="76" y="6"/>
                </a:cxn>
                <a:cxn ang="0">
                  <a:pos x="76" y="0"/>
                </a:cxn>
                <a:cxn ang="0">
                  <a:pos x="0" y="0"/>
                </a:cxn>
              </a:cxnLst>
              <a:rect l="0" t="0" r="r" b="b"/>
              <a:pathLst>
                <a:path w="76" h="18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8" y="18"/>
                  </a:lnTo>
                  <a:lnTo>
                    <a:pt x="58" y="18"/>
                  </a:lnTo>
                  <a:lnTo>
                    <a:pt x="58" y="18"/>
                  </a:lnTo>
                  <a:lnTo>
                    <a:pt x="66" y="18"/>
                  </a:lnTo>
                  <a:lnTo>
                    <a:pt x="70" y="16"/>
                  </a:lnTo>
                  <a:lnTo>
                    <a:pt x="74" y="12"/>
                  </a:lnTo>
                  <a:lnTo>
                    <a:pt x="76" y="6"/>
                  </a:lnTo>
                  <a:lnTo>
                    <a:pt x="7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104" name="Freeform 71"/>
            <p:cNvSpPr>
              <a:spLocks noEditPoints="1"/>
            </p:cNvSpPr>
            <p:nvPr/>
          </p:nvSpPr>
          <p:spPr bwMode="auto">
            <a:xfrm>
              <a:off x="4514850" y="1063625"/>
              <a:ext cx="635000" cy="755650"/>
            </a:xfrm>
            <a:custGeom>
              <a:avLst/>
              <a:gdLst/>
              <a:ahLst/>
              <a:cxnLst>
                <a:cxn ang="0">
                  <a:pos x="342" y="58"/>
                </a:cxn>
                <a:cxn ang="0">
                  <a:pos x="312" y="34"/>
                </a:cxn>
                <a:cxn ang="0">
                  <a:pos x="278" y="16"/>
                </a:cxn>
                <a:cxn ang="0">
                  <a:pos x="240" y="4"/>
                </a:cxn>
                <a:cxn ang="0">
                  <a:pos x="200" y="0"/>
                </a:cxn>
                <a:cxn ang="0">
                  <a:pos x="180" y="0"/>
                </a:cxn>
                <a:cxn ang="0">
                  <a:pos x="140" y="8"/>
                </a:cxn>
                <a:cxn ang="0">
                  <a:pos x="104" y="24"/>
                </a:cxn>
                <a:cxn ang="0">
                  <a:pos x="72" y="46"/>
                </a:cxn>
                <a:cxn ang="0">
                  <a:pos x="58" y="58"/>
                </a:cxn>
                <a:cxn ang="0">
                  <a:pos x="34" y="88"/>
                </a:cxn>
                <a:cxn ang="0">
                  <a:pos x="16" y="122"/>
                </a:cxn>
                <a:cxn ang="0">
                  <a:pos x="4" y="160"/>
                </a:cxn>
                <a:cxn ang="0">
                  <a:pos x="0" y="200"/>
                </a:cxn>
                <a:cxn ang="0">
                  <a:pos x="0" y="214"/>
                </a:cxn>
                <a:cxn ang="0">
                  <a:pos x="10" y="254"/>
                </a:cxn>
                <a:cxn ang="0">
                  <a:pos x="34" y="306"/>
                </a:cxn>
                <a:cxn ang="0">
                  <a:pos x="66" y="354"/>
                </a:cxn>
                <a:cxn ang="0">
                  <a:pos x="100" y="402"/>
                </a:cxn>
                <a:cxn ang="0">
                  <a:pos x="124" y="444"/>
                </a:cxn>
                <a:cxn ang="0">
                  <a:pos x="138" y="470"/>
                </a:cxn>
                <a:cxn ang="0">
                  <a:pos x="142" y="474"/>
                </a:cxn>
                <a:cxn ang="0">
                  <a:pos x="150" y="476"/>
                </a:cxn>
                <a:cxn ang="0">
                  <a:pos x="250" y="476"/>
                </a:cxn>
                <a:cxn ang="0">
                  <a:pos x="258" y="474"/>
                </a:cxn>
                <a:cxn ang="0">
                  <a:pos x="262" y="470"/>
                </a:cxn>
                <a:cxn ang="0">
                  <a:pos x="276" y="444"/>
                </a:cxn>
                <a:cxn ang="0">
                  <a:pos x="300" y="402"/>
                </a:cxn>
                <a:cxn ang="0">
                  <a:pos x="334" y="354"/>
                </a:cxn>
                <a:cxn ang="0">
                  <a:pos x="366" y="306"/>
                </a:cxn>
                <a:cxn ang="0">
                  <a:pos x="392" y="254"/>
                </a:cxn>
                <a:cxn ang="0">
                  <a:pos x="400" y="214"/>
                </a:cxn>
                <a:cxn ang="0">
                  <a:pos x="400" y="200"/>
                </a:cxn>
                <a:cxn ang="0">
                  <a:pos x="396" y="160"/>
                </a:cxn>
                <a:cxn ang="0">
                  <a:pos x="386" y="122"/>
                </a:cxn>
                <a:cxn ang="0">
                  <a:pos x="366" y="88"/>
                </a:cxn>
                <a:cxn ang="0">
                  <a:pos x="342" y="58"/>
                </a:cxn>
                <a:cxn ang="0">
                  <a:pos x="200" y="38"/>
                </a:cxn>
                <a:cxn ang="0">
                  <a:pos x="220" y="40"/>
                </a:cxn>
                <a:cxn ang="0">
                  <a:pos x="254" y="50"/>
                </a:cxn>
                <a:cxn ang="0">
                  <a:pos x="282" y="62"/>
                </a:cxn>
                <a:cxn ang="0">
                  <a:pos x="314" y="88"/>
                </a:cxn>
                <a:cxn ang="0">
                  <a:pos x="322" y="98"/>
                </a:cxn>
                <a:cxn ang="0">
                  <a:pos x="338" y="120"/>
                </a:cxn>
                <a:cxn ang="0">
                  <a:pos x="352" y="150"/>
                </a:cxn>
                <a:cxn ang="0">
                  <a:pos x="360" y="182"/>
                </a:cxn>
                <a:cxn ang="0">
                  <a:pos x="364" y="200"/>
                </a:cxn>
                <a:cxn ang="0">
                  <a:pos x="346" y="164"/>
                </a:cxn>
                <a:cxn ang="0">
                  <a:pos x="314" y="116"/>
                </a:cxn>
                <a:cxn ang="0">
                  <a:pos x="300" y="100"/>
                </a:cxn>
                <a:cxn ang="0">
                  <a:pos x="270" y="76"/>
                </a:cxn>
                <a:cxn ang="0">
                  <a:pos x="210" y="42"/>
                </a:cxn>
                <a:cxn ang="0">
                  <a:pos x="200" y="38"/>
                </a:cxn>
              </a:cxnLst>
              <a:rect l="0" t="0" r="r" b="b"/>
              <a:pathLst>
                <a:path w="400" h="476">
                  <a:moveTo>
                    <a:pt x="342" y="58"/>
                  </a:moveTo>
                  <a:lnTo>
                    <a:pt x="342" y="58"/>
                  </a:lnTo>
                  <a:lnTo>
                    <a:pt x="328" y="46"/>
                  </a:lnTo>
                  <a:lnTo>
                    <a:pt x="312" y="34"/>
                  </a:lnTo>
                  <a:lnTo>
                    <a:pt x="296" y="24"/>
                  </a:lnTo>
                  <a:lnTo>
                    <a:pt x="278" y="16"/>
                  </a:lnTo>
                  <a:lnTo>
                    <a:pt x="260" y="8"/>
                  </a:lnTo>
                  <a:lnTo>
                    <a:pt x="240" y="4"/>
                  </a:lnTo>
                  <a:lnTo>
                    <a:pt x="220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180" y="0"/>
                  </a:lnTo>
                  <a:lnTo>
                    <a:pt x="160" y="4"/>
                  </a:lnTo>
                  <a:lnTo>
                    <a:pt x="140" y="8"/>
                  </a:lnTo>
                  <a:lnTo>
                    <a:pt x="122" y="16"/>
                  </a:lnTo>
                  <a:lnTo>
                    <a:pt x="104" y="24"/>
                  </a:lnTo>
                  <a:lnTo>
                    <a:pt x="88" y="34"/>
                  </a:lnTo>
                  <a:lnTo>
                    <a:pt x="72" y="46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46" y="72"/>
                  </a:lnTo>
                  <a:lnTo>
                    <a:pt x="34" y="88"/>
                  </a:lnTo>
                  <a:lnTo>
                    <a:pt x="24" y="104"/>
                  </a:lnTo>
                  <a:lnTo>
                    <a:pt x="16" y="122"/>
                  </a:lnTo>
                  <a:lnTo>
                    <a:pt x="8" y="140"/>
                  </a:lnTo>
                  <a:lnTo>
                    <a:pt x="4" y="160"/>
                  </a:lnTo>
                  <a:lnTo>
                    <a:pt x="0" y="18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14"/>
                  </a:lnTo>
                  <a:lnTo>
                    <a:pt x="2" y="228"/>
                  </a:lnTo>
                  <a:lnTo>
                    <a:pt x="10" y="254"/>
                  </a:lnTo>
                  <a:lnTo>
                    <a:pt x="20" y="280"/>
                  </a:lnTo>
                  <a:lnTo>
                    <a:pt x="34" y="306"/>
                  </a:lnTo>
                  <a:lnTo>
                    <a:pt x="50" y="330"/>
                  </a:lnTo>
                  <a:lnTo>
                    <a:pt x="66" y="354"/>
                  </a:lnTo>
                  <a:lnTo>
                    <a:pt x="100" y="402"/>
                  </a:lnTo>
                  <a:lnTo>
                    <a:pt x="100" y="402"/>
                  </a:lnTo>
                  <a:lnTo>
                    <a:pt x="114" y="424"/>
                  </a:lnTo>
                  <a:lnTo>
                    <a:pt x="124" y="444"/>
                  </a:lnTo>
                  <a:lnTo>
                    <a:pt x="132" y="462"/>
                  </a:lnTo>
                  <a:lnTo>
                    <a:pt x="138" y="470"/>
                  </a:lnTo>
                  <a:lnTo>
                    <a:pt x="138" y="470"/>
                  </a:lnTo>
                  <a:lnTo>
                    <a:pt x="142" y="474"/>
                  </a:lnTo>
                  <a:lnTo>
                    <a:pt x="146" y="476"/>
                  </a:lnTo>
                  <a:lnTo>
                    <a:pt x="150" y="476"/>
                  </a:lnTo>
                  <a:lnTo>
                    <a:pt x="250" y="476"/>
                  </a:lnTo>
                  <a:lnTo>
                    <a:pt x="250" y="476"/>
                  </a:lnTo>
                  <a:lnTo>
                    <a:pt x="254" y="476"/>
                  </a:lnTo>
                  <a:lnTo>
                    <a:pt x="258" y="474"/>
                  </a:lnTo>
                  <a:lnTo>
                    <a:pt x="262" y="470"/>
                  </a:lnTo>
                  <a:lnTo>
                    <a:pt x="262" y="470"/>
                  </a:lnTo>
                  <a:lnTo>
                    <a:pt x="268" y="462"/>
                  </a:lnTo>
                  <a:lnTo>
                    <a:pt x="276" y="444"/>
                  </a:lnTo>
                  <a:lnTo>
                    <a:pt x="286" y="424"/>
                  </a:lnTo>
                  <a:lnTo>
                    <a:pt x="300" y="402"/>
                  </a:lnTo>
                  <a:lnTo>
                    <a:pt x="300" y="402"/>
                  </a:lnTo>
                  <a:lnTo>
                    <a:pt x="334" y="354"/>
                  </a:lnTo>
                  <a:lnTo>
                    <a:pt x="350" y="330"/>
                  </a:lnTo>
                  <a:lnTo>
                    <a:pt x="366" y="306"/>
                  </a:lnTo>
                  <a:lnTo>
                    <a:pt x="380" y="280"/>
                  </a:lnTo>
                  <a:lnTo>
                    <a:pt x="392" y="254"/>
                  </a:lnTo>
                  <a:lnTo>
                    <a:pt x="398" y="228"/>
                  </a:lnTo>
                  <a:lnTo>
                    <a:pt x="400" y="214"/>
                  </a:lnTo>
                  <a:lnTo>
                    <a:pt x="400" y="200"/>
                  </a:lnTo>
                  <a:lnTo>
                    <a:pt x="400" y="200"/>
                  </a:lnTo>
                  <a:lnTo>
                    <a:pt x="400" y="180"/>
                  </a:lnTo>
                  <a:lnTo>
                    <a:pt x="396" y="160"/>
                  </a:lnTo>
                  <a:lnTo>
                    <a:pt x="392" y="140"/>
                  </a:lnTo>
                  <a:lnTo>
                    <a:pt x="386" y="122"/>
                  </a:lnTo>
                  <a:lnTo>
                    <a:pt x="376" y="104"/>
                  </a:lnTo>
                  <a:lnTo>
                    <a:pt x="366" y="88"/>
                  </a:lnTo>
                  <a:lnTo>
                    <a:pt x="356" y="72"/>
                  </a:lnTo>
                  <a:lnTo>
                    <a:pt x="342" y="58"/>
                  </a:lnTo>
                  <a:lnTo>
                    <a:pt x="342" y="58"/>
                  </a:lnTo>
                  <a:close/>
                  <a:moveTo>
                    <a:pt x="200" y="38"/>
                  </a:moveTo>
                  <a:lnTo>
                    <a:pt x="200" y="38"/>
                  </a:lnTo>
                  <a:lnTo>
                    <a:pt x="220" y="40"/>
                  </a:lnTo>
                  <a:lnTo>
                    <a:pt x="238" y="44"/>
                  </a:lnTo>
                  <a:lnTo>
                    <a:pt x="254" y="50"/>
                  </a:lnTo>
                  <a:lnTo>
                    <a:pt x="268" y="56"/>
                  </a:lnTo>
                  <a:lnTo>
                    <a:pt x="282" y="62"/>
                  </a:lnTo>
                  <a:lnTo>
                    <a:pt x="292" y="70"/>
                  </a:lnTo>
                  <a:lnTo>
                    <a:pt x="314" y="88"/>
                  </a:lnTo>
                  <a:lnTo>
                    <a:pt x="314" y="88"/>
                  </a:lnTo>
                  <a:lnTo>
                    <a:pt x="322" y="98"/>
                  </a:lnTo>
                  <a:lnTo>
                    <a:pt x="330" y="108"/>
                  </a:lnTo>
                  <a:lnTo>
                    <a:pt x="338" y="120"/>
                  </a:lnTo>
                  <a:lnTo>
                    <a:pt x="346" y="134"/>
                  </a:lnTo>
                  <a:lnTo>
                    <a:pt x="352" y="150"/>
                  </a:lnTo>
                  <a:lnTo>
                    <a:pt x="356" y="166"/>
                  </a:lnTo>
                  <a:lnTo>
                    <a:pt x="360" y="182"/>
                  </a:lnTo>
                  <a:lnTo>
                    <a:pt x="364" y="200"/>
                  </a:lnTo>
                  <a:lnTo>
                    <a:pt x="364" y="200"/>
                  </a:lnTo>
                  <a:lnTo>
                    <a:pt x="358" y="190"/>
                  </a:lnTo>
                  <a:lnTo>
                    <a:pt x="346" y="164"/>
                  </a:lnTo>
                  <a:lnTo>
                    <a:pt x="326" y="132"/>
                  </a:lnTo>
                  <a:lnTo>
                    <a:pt x="314" y="116"/>
                  </a:lnTo>
                  <a:lnTo>
                    <a:pt x="300" y="100"/>
                  </a:lnTo>
                  <a:lnTo>
                    <a:pt x="300" y="100"/>
                  </a:lnTo>
                  <a:lnTo>
                    <a:pt x="286" y="88"/>
                  </a:lnTo>
                  <a:lnTo>
                    <a:pt x="270" y="76"/>
                  </a:lnTo>
                  <a:lnTo>
                    <a:pt x="238" y="56"/>
                  </a:lnTo>
                  <a:lnTo>
                    <a:pt x="210" y="42"/>
                  </a:lnTo>
                  <a:lnTo>
                    <a:pt x="200" y="38"/>
                  </a:lnTo>
                  <a:lnTo>
                    <a:pt x="200" y="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105" name="Freeform 72"/>
            <p:cNvSpPr/>
            <p:nvPr/>
          </p:nvSpPr>
          <p:spPr bwMode="auto">
            <a:xfrm>
              <a:off x="4810125" y="882650"/>
              <a:ext cx="41275" cy="1206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38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4"/>
                </a:cxn>
                <a:cxn ang="0">
                  <a:pos x="14" y="76"/>
                </a:cxn>
                <a:cxn ang="0">
                  <a:pos x="14" y="76"/>
                </a:cxn>
                <a:cxn ang="0">
                  <a:pos x="18" y="74"/>
                </a:cxn>
                <a:cxn ang="0">
                  <a:pos x="22" y="72"/>
                </a:cxn>
                <a:cxn ang="0">
                  <a:pos x="26" y="68"/>
                </a:cxn>
                <a:cxn ang="0">
                  <a:pos x="26" y="64"/>
                </a:cxn>
                <a:cxn ang="0">
                  <a:pos x="26" y="38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6" y="6"/>
                </a:cxn>
                <a:cxn ang="0">
                  <a:pos x="22" y="4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6" h="76">
                  <a:moveTo>
                    <a:pt x="14" y="0"/>
                  </a:move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3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68"/>
                  </a:lnTo>
                  <a:lnTo>
                    <a:pt x="4" y="72"/>
                  </a:lnTo>
                  <a:lnTo>
                    <a:pt x="8" y="74"/>
                  </a:lnTo>
                  <a:lnTo>
                    <a:pt x="14" y="76"/>
                  </a:lnTo>
                  <a:lnTo>
                    <a:pt x="14" y="76"/>
                  </a:lnTo>
                  <a:lnTo>
                    <a:pt x="18" y="74"/>
                  </a:lnTo>
                  <a:lnTo>
                    <a:pt x="22" y="72"/>
                  </a:lnTo>
                  <a:lnTo>
                    <a:pt x="26" y="68"/>
                  </a:lnTo>
                  <a:lnTo>
                    <a:pt x="26" y="64"/>
                  </a:lnTo>
                  <a:lnTo>
                    <a:pt x="26" y="38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106" name="Freeform 73"/>
            <p:cNvSpPr/>
            <p:nvPr/>
          </p:nvSpPr>
          <p:spPr bwMode="auto">
            <a:xfrm>
              <a:off x="5010150" y="946150"/>
              <a:ext cx="79375" cy="107950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4" y="2"/>
                </a:cxn>
                <a:cxn ang="0">
                  <a:pos x="40" y="0"/>
                </a:cxn>
                <a:cxn ang="0">
                  <a:pos x="34" y="0"/>
                </a:cxn>
                <a:cxn ang="0">
                  <a:pos x="30" y="2"/>
                </a:cxn>
                <a:cxn ang="0">
                  <a:pos x="28" y="6"/>
                </a:cxn>
                <a:cxn ang="0">
                  <a:pos x="14" y="28"/>
                </a:cxn>
                <a:cxn ang="0">
                  <a:pos x="2" y="50"/>
                </a:cxn>
                <a:cxn ang="0">
                  <a:pos x="2" y="50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2" y="64"/>
                </a:cxn>
                <a:cxn ang="0">
                  <a:pos x="6" y="68"/>
                </a:cxn>
                <a:cxn ang="0">
                  <a:pos x="6" y="68"/>
                </a:cxn>
                <a:cxn ang="0">
                  <a:pos x="12" y="68"/>
                </a:cxn>
                <a:cxn ang="0">
                  <a:pos x="16" y="68"/>
                </a:cxn>
                <a:cxn ang="0">
                  <a:pos x="20" y="66"/>
                </a:cxn>
                <a:cxn ang="0">
                  <a:pos x="24" y="64"/>
                </a:cxn>
                <a:cxn ang="0">
                  <a:pos x="36" y="40"/>
                </a:cxn>
                <a:cxn ang="0">
                  <a:pos x="50" y="18"/>
                </a:cxn>
                <a:cxn ang="0">
                  <a:pos x="50" y="18"/>
                </a:cxn>
                <a:cxn ang="0">
                  <a:pos x="50" y="14"/>
                </a:cxn>
                <a:cxn ang="0">
                  <a:pos x="50" y="10"/>
                </a:cxn>
                <a:cxn ang="0">
                  <a:pos x="48" y="6"/>
                </a:cxn>
                <a:cxn ang="0">
                  <a:pos x="44" y="2"/>
                </a:cxn>
                <a:cxn ang="0">
                  <a:pos x="44" y="2"/>
                </a:cxn>
              </a:cxnLst>
              <a:rect l="0" t="0" r="r" b="b"/>
              <a:pathLst>
                <a:path w="50" h="68">
                  <a:moveTo>
                    <a:pt x="44" y="2"/>
                  </a:moveTo>
                  <a:lnTo>
                    <a:pt x="44" y="2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28" y="6"/>
                  </a:lnTo>
                  <a:lnTo>
                    <a:pt x="14" y="28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12" y="68"/>
                  </a:lnTo>
                  <a:lnTo>
                    <a:pt x="16" y="68"/>
                  </a:lnTo>
                  <a:lnTo>
                    <a:pt x="20" y="66"/>
                  </a:lnTo>
                  <a:lnTo>
                    <a:pt x="24" y="64"/>
                  </a:lnTo>
                  <a:lnTo>
                    <a:pt x="36" y="4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6"/>
                  </a:lnTo>
                  <a:lnTo>
                    <a:pt x="44" y="2"/>
                  </a:lnTo>
                  <a:lnTo>
                    <a:pt x="4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107" name="Freeform 74"/>
            <p:cNvSpPr/>
            <p:nvPr/>
          </p:nvSpPr>
          <p:spPr bwMode="auto">
            <a:xfrm>
              <a:off x="5156200" y="1120775"/>
              <a:ext cx="107950" cy="79375"/>
            </a:xfrm>
            <a:custGeom>
              <a:avLst/>
              <a:gdLst/>
              <a:ahLst/>
              <a:cxnLst>
                <a:cxn ang="0">
                  <a:pos x="68" y="6"/>
                </a:cxn>
                <a:cxn ang="0">
                  <a:pos x="68" y="6"/>
                </a:cxn>
                <a:cxn ang="0">
                  <a:pos x="64" y="2"/>
                </a:cxn>
                <a:cxn ang="0">
                  <a:pos x="60" y="0"/>
                </a:cxn>
                <a:cxn ang="0">
                  <a:pos x="56" y="0"/>
                </a:cxn>
                <a:cxn ang="0">
                  <a:pos x="50" y="2"/>
                </a:cxn>
                <a:cxn ang="0">
                  <a:pos x="28" y="14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2" y="30"/>
                </a:cxn>
                <a:cxn ang="0">
                  <a:pos x="0" y="36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2" y="44"/>
                </a:cxn>
                <a:cxn ang="0">
                  <a:pos x="6" y="48"/>
                </a:cxn>
                <a:cxn ang="0">
                  <a:pos x="10" y="50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40" y="36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6" y="20"/>
                </a:cxn>
                <a:cxn ang="0">
                  <a:pos x="68" y="16"/>
                </a:cxn>
                <a:cxn ang="0">
                  <a:pos x="68" y="12"/>
                </a:cxn>
                <a:cxn ang="0">
                  <a:pos x="68" y="6"/>
                </a:cxn>
                <a:cxn ang="0">
                  <a:pos x="68" y="6"/>
                </a:cxn>
              </a:cxnLst>
              <a:rect l="0" t="0" r="r" b="b"/>
              <a:pathLst>
                <a:path w="68" h="50">
                  <a:moveTo>
                    <a:pt x="68" y="6"/>
                  </a:moveTo>
                  <a:lnTo>
                    <a:pt x="68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28" y="14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6" y="48"/>
                  </a:lnTo>
                  <a:lnTo>
                    <a:pt x="10" y="50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40" y="36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6" y="20"/>
                  </a:lnTo>
                  <a:lnTo>
                    <a:pt x="68" y="16"/>
                  </a:lnTo>
                  <a:lnTo>
                    <a:pt x="68" y="12"/>
                  </a:lnTo>
                  <a:lnTo>
                    <a:pt x="68" y="6"/>
                  </a:lnTo>
                  <a:lnTo>
                    <a:pt x="68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108" name="Freeform 75"/>
            <p:cNvSpPr/>
            <p:nvPr/>
          </p:nvSpPr>
          <p:spPr bwMode="auto">
            <a:xfrm>
              <a:off x="5210175" y="1362075"/>
              <a:ext cx="120650" cy="3810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3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12" y="24"/>
                </a:cxn>
                <a:cxn ang="0">
                  <a:pos x="38" y="24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8" y="24"/>
                </a:cxn>
                <a:cxn ang="0">
                  <a:pos x="72" y="20"/>
                </a:cxn>
                <a:cxn ang="0">
                  <a:pos x="74" y="16"/>
                </a:cxn>
                <a:cxn ang="0">
                  <a:pos x="76" y="12"/>
                </a:cxn>
                <a:cxn ang="0">
                  <a:pos x="76" y="12"/>
                </a:cxn>
                <a:cxn ang="0">
                  <a:pos x="74" y="6"/>
                </a:cxn>
                <a:cxn ang="0">
                  <a:pos x="72" y="2"/>
                </a:cxn>
                <a:cxn ang="0">
                  <a:pos x="68" y="0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76" h="24">
                  <a:moveTo>
                    <a:pt x="64" y="0"/>
                  </a:moveTo>
                  <a:lnTo>
                    <a:pt x="3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38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8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4" y="6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109" name="Freeform 76"/>
            <p:cNvSpPr/>
            <p:nvPr/>
          </p:nvSpPr>
          <p:spPr bwMode="auto">
            <a:xfrm>
              <a:off x="5156200" y="1558925"/>
              <a:ext cx="107950" cy="79375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40" y="14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6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4"/>
                </a:cxn>
                <a:cxn ang="0">
                  <a:pos x="28" y="36"/>
                </a:cxn>
                <a:cxn ang="0">
                  <a:pos x="50" y="50"/>
                </a:cxn>
                <a:cxn ang="0">
                  <a:pos x="50" y="50"/>
                </a:cxn>
                <a:cxn ang="0">
                  <a:pos x="56" y="50"/>
                </a:cxn>
                <a:cxn ang="0">
                  <a:pos x="60" y="50"/>
                </a:cxn>
                <a:cxn ang="0">
                  <a:pos x="64" y="48"/>
                </a:cxn>
                <a:cxn ang="0">
                  <a:pos x="68" y="44"/>
                </a:cxn>
                <a:cxn ang="0">
                  <a:pos x="68" y="44"/>
                </a:cxn>
                <a:cxn ang="0">
                  <a:pos x="68" y="40"/>
                </a:cxn>
                <a:cxn ang="0">
                  <a:pos x="68" y="36"/>
                </a:cxn>
                <a:cxn ang="0">
                  <a:pos x="66" y="30"/>
                </a:cxn>
                <a:cxn ang="0">
                  <a:pos x="64" y="28"/>
                </a:cxn>
                <a:cxn ang="0">
                  <a:pos x="64" y="28"/>
                </a:cxn>
              </a:cxnLst>
              <a:rect l="0" t="0" r="r" b="b"/>
              <a:pathLst>
                <a:path w="68" h="50">
                  <a:moveTo>
                    <a:pt x="64" y="28"/>
                  </a:moveTo>
                  <a:lnTo>
                    <a:pt x="40" y="14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4"/>
                  </a:lnTo>
                  <a:lnTo>
                    <a:pt x="28" y="36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60" y="50"/>
                  </a:lnTo>
                  <a:lnTo>
                    <a:pt x="64" y="48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68" y="40"/>
                  </a:lnTo>
                  <a:lnTo>
                    <a:pt x="68" y="36"/>
                  </a:lnTo>
                  <a:lnTo>
                    <a:pt x="66" y="30"/>
                  </a:lnTo>
                  <a:lnTo>
                    <a:pt x="64" y="28"/>
                  </a:lnTo>
                  <a:lnTo>
                    <a:pt x="64" y="2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110" name="Freeform 77"/>
            <p:cNvSpPr/>
            <p:nvPr/>
          </p:nvSpPr>
          <p:spPr bwMode="auto">
            <a:xfrm>
              <a:off x="4572000" y="946150"/>
              <a:ext cx="79375" cy="107950"/>
            </a:xfrm>
            <a:custGeom>
              <a:avLst/>
              <a:gdLst/>
              <a:ahLst/>
              <a:cxnLst>
                <a:cxn ang="0">
                  <a:pos x="50" y="50"/>
                </a:cxn>
                <a:cxn ang="0">
                  <a:pos x="36" y="2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2" y="18"/>
                </a:cxn>
                <a:cxn ang="0">
                  <a:pos x="14" y="40"/>
                </a:cxn>
                <a:cxn ang="0">
                  <a:pos x="28" y="64"/>
                </a:cxn>
                <a:cxn ang="0">
                  <a:pos x="28" y="64"/>
                </a:cxn>
                <a:cxn ang="0">
                  <a:pos x="30" y="66"/>
                </a:cxn>
                <a:cxn ang="0">
                  <a:pos x="34" y="68"/>
                </a:cxn>
                <a:cxn ang="0">
                  <a:pos x="40" y="68"/>
                </a:cxn>
                <a:cxn ang="0">
                  <a:pos x="44" y="68"/>
                </a:cxn>
                <a:cxn ang="0">
                  <a:pos x="44" y="68"/>
                </a:cxn>
                <a:cxn ang="0">
                  <a:pos x="48" y="64"/>
                </a:cxn>
                <a:cxn ang="0">
                  <a:pos x="50" y="60"/>
                </a:cxn>
                <a:cxn ang="0">
                  <a:pos x="50" y="56"/>
                </a:cxn>
                <a:cxn ang="0">
                  <a:pos x="50" y="50"/>
                </a:cxn>
                <a:cxn ang="0">
                  <a:pos x="50" y="50"/>
                </a:cxn>
              </a:cxnLst>
              <a:rect l="0" t="0" r="r" b="b"/>
              <a:pathLst>
                <a:path w="50" h="68">
                  <a:moveTo>
                    <a:pt x="50" y="50"/>
                  </a:moveTo>
                  <a:lnTo>
                    <a:pt x="36" y="2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14" y="40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30" y="66"/>
                  </a:lnTo>
                  <a:lnTo>
                    <a:pt x="34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48" y="64"/>
                  </a:lnTo>
                  <a:lnTo>
                    <a:pt x="50" y="60"/>
                  </a:lnTo>
                  <a:lnTo>
                    <a:pt x="50" y="56"/>
                  </a:lnTo>
                  <a:lnTo>
                    <a:pt x="50" y="50"/>
                  </a:lnTo>
                  <a:lnTo>
                    <a:pt x="50" y="5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111" name="Freeform 78"/>
            <p:cNvSpPr/>
            <p:nvPr/>
          </p:nvSpPr>
          <p:spPr bwMode="auto">
            <a:xfrm>
              <a:off x="4397375" y="1120775"/>
              <a:ext cx="107950" cy="79375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40" y="14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4"/>
                </a:cxn>
                <a:cxn ang="0">
                  <a:pos x="28" y="36"/>
                </a:cxn>
                <a:cxn ang="0">
                  <a:pos x="50" y="50"/>
                </a:cxn>
                <a:cxn ang="0">
                  <a:pos x="50" y="50"/>
                </a:cxn>
                <a:cxn ang="0">
                  <a:pos x="56" y="50"/>
                </a:cxn>
                <a:cxn ang="0">
                  <a:pos x="60" y="50"/>
                </a:cxn>
                <a:cxn ang="0">
                  <a:pos x="64" y="48"/>
                </a:cxn>
                <a:cxn ang="0">
                  <a:pos x="66" y="44"/>
                </a:cxn>
                <a:cxn ang="0">
                  <a:pos x="66" y="44"/>
                </a:cxn>
                <a:cxn ang="0">
                  <a:pos x="68" y="40"/>
                </a:cxn>
                <a:cxn ang="0">
                  <a:pos x="68" y="36"/>
                </a:cxn>
                <a:cxn ang="0">
                  <a:pos x="66" y="30"/>
                </a:cxn>
                <a:cxn ang="0">
                  <a:pos x="64" y="28"/>
                </a:cxn>
                <a:cxn ang="0">
                  <a:pos x="64" y="28"/>
                </a:cxn>
              </a:cxnLst>
              <a:rect l="0" t="0" r="r" b="b"/>
              <a:pathLst>
                <a:path w="68" h="50">
                  <a:moveTo>
                    <a:pt x="64" y="28"/>
                  </a:moveTo>
                  <a:lnTo>
                    <a:pt x="40" y="14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4"/>
                  </a:lnTo>
                  <a:lnTo>
                    <a:pt x="28" y="36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60" y="50"/>
                  </a:lnTo>
                  <a:lnTo>
                    <a:pt x="64" y="48"/>
                  </a:lnTo>
                  <a:lnTo>
                    <a:pt x="66" y="44"/>
                  </a:lnTo>
                  <a:lnTo>
                    <a:pt x="66" y="44"/>
                  </a:lnTo>
                  <a:lnTo>
                    <a:pt x="68" y="40"/>
                  </a:lnTo>
                  <a:lnTo>
                    <a:pt x="68" y="36"/>
                  </a:lnTo>
                  <a:lnTo>
                    <a:pt x="66" y="30"/>
                  </a:lnTo>
                  <a:lnTo>
                    <a:pt x="64" y="28"/>
                  </a:lnTo>
                  <a:lnTo>
                    <a:pt x="64" y="2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112" name="Freeform 79"/>
            <p:cNvSpPr/>
            <p:nvPr/>
          </p:nvSpPr>
          <p:spPr bwMode="auto">
            <a:xfrm>
              <a:off x="4333875" y="1362075"/>
              <a:ext cx="120650" cy="3810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38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12" y="24"/>
                </a:cxn>
                <a:cxn ang="0">
                  <a:pos x="38" y="24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8" y="24"/>
                </a:cxn>
                <a:cxn ang="0">
                  <a:pos x="72" y="20"/>
                </a:cxn>
                <a:cxn ang="0">
                  <a:pos x="74" y="16"/>
                </a:cxn>
                <a:cxn ang="0">
                  <a:pos x="76" y="12"/>
                </a:cxn>
                <a:cxn ang="0">
                  <a:pos x="76" y="12"/>
                </a:cxn>
                <a:cxn ang="0">
                  <a:pos x="74" y="6"/>
                </a:cxn>
                <a:cxn ang="0">
                  <a:pos x="72" y="2"/>
                </a:cxn>
                <a:cxn ang="0">
                  <a:pos x="68" y="0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76" h="24">
                  <a:moveTo>
                    <a:pt x="64" y="0"/>
                  </a:moveTo>
                  <a:lnTo>
                    <a:pt x="3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38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8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4" y="6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  <p:sp>
          <p:nvSpPr>
            <p:cNvPr id="113" name="Freeform 80"/>
            <p:cNvSpPr/>
            <p:nvPr/>
          </p:nvSpPr>
          <p:spPr bwMode="auto">
            <a:xfrm>
              <a:off x="4397375" y="1558925"/>
              <a:ext cx="107950" cy="793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66" y="6"/>
                </a:cxn>
                <a:cxn ang="0">
                  <a:pos x="64" y="4"/>
                </a:cxn>
                <a:cxn ang="0">
                  <a:pos x="60" y="0"/>
                </a:cxn>
                <a:cxn ang="0">
                  <a:pos x="56" y="0"/>
                </a:cxn>
                <a:cxn ang="0">
                  <a:pos x="50" y="2"/>
                </a:cxn>
                <a:cxn ang="0">
                  <a:pos x="28" y="14"/>
                </a:cxn>
                <a:cxn ang="0">
                  <a:pos x="6" y="28"/>
                </a:cxn>
                <a:cxn ang="0">
                  <a:pos x="6" y="28"/>
                </a:cxn>
                <a:cxn ang="0">
                  <a:pos x="2" y="30"/>
                </a:cxn>
                <a:cxn ang="0">
                  <a:pos x="0" y="36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2" y="44"/>
                </a:cxn>
                <a:cxn ang="0">
                  <a:pos x="4" y="48"/>
                </a:cxn>
                <a:cxn ang="0">
                  <a:pos x="10" y="50"/>
                </a:cxn>
                <a:cxn ang="0">
                  <a:pos x="14" y="50"/>
                </a:cxn>
                <a:cxn ang="0">
                  <a:pos x="18" y="50"/>
                </a:cxn>
                <a:cxn ang="0">
                  <a:pos x="40" y="36"/>
                </a:cxn>
                <a:cxn ang="0">
                  <a:pos x="64" y="24"/>
                </a:cxn>
                <a:cxn ang="0">
                  <a:pos x="64" y="24"/>
                </a:cxn>
                <a:cxn ang="0">
                  <a:pos x="66" y="20"/>
                </a:cxn>
                <a:cxn ang="0">
                  <a:pos x="68" y="16"/>
                </a:cxn>
                <a:cxn ang="0">
                  <a:pos x="68" y="12"/>
                </a:cxn>
                <a:cxn ang="0">
                  <a:pos x="66" y="6"/>
                </a:cxn>
                <a:cxn ang="0">
                  <a:pos x="66" y="6"/>
                </a:cxn>
              </a:cxnLst>
              <a:rect l="0" t="0" r="r" b="b"/>
              <a:pathLst>
                <a:path w="68" h="50">
                  <a:moveTo>
                    <a:pt x="66" y="6"/>
                  </a:moveTo>
                  <a:lnTo>
                    <a:pt x="66" y="6"/>
                  </a:lnTo>
                  <a:lnTo>
                    <a:pt x="64" y="4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28" y="14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0"/>
                  </a:lnTo>
                  <a:lnTo>
                    <a:pt x="14" y="50"/>
                  </a:lnTo>
                  <a:lnTo>
                    <a:pt x="18" y="50"/>
                  </a:lnTo>
                  <a:lnTo>
                    <a:pt x="40" y="36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6" y="20"/>
                  </a:lnTo>
                  <a:lnTo>
                    <a:pt x="68" y="16"/>
                  </a:lnTo>
                  <a:lnTo>
                    <a:pt x="68" y="12"/>
                  </a:lnTo>
                  <a:lnTo>
                    <a:pt x="66" y="6"/>
                  </a:lnTo>
                  <a:lnTo>
                    <a:pt x="66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u="sng"/>
            </a:p>
          </p:txBody>
        </p:sp>
      </p:grpSp>
      <p:sp>
        <p:nvSpPr>
          <p:cNvPr id="114" name="Freeform 124"/>
          <p:cNvSpPr>
            <a:spLocks noEditPoints="1"/>
          </p:cNvSpPr>
          <p:nvPr/>
        </p:nvSpPr>
        <p:spPr bwMode="auto">
          <a:xfrm>
            <a:off x="1917143" y="3923156"/>
            <a:ext cx="427104" cy="525467"/>
          </a:xfrm>
          <a:custGeom>
            <a:avLst/>
            <a:gdLst/>
            <a:ahLst/>
            <a:cxnLst>
              <a:cxn ang="0">
                <a:pos x="318" y="292"/>
              </a:cxn>
              <a:cxn ang="0">
                <a:pos x="288" y="262"/>
              </a:cxn>
              <a:cxn ang="0">
                <a:pos x="248" y="244"/>
              </a:cxn>
              <a:cxn ang="0">
                <a:pos x="220" y="346"/>
              </a:cxn>
              <a:cxn ang="0">
                <a:pos x="214" y="358"/>
              </a:cxn>
              <a:cxn ang="0">
                <a:pos x="202" y="362"/>
              </a:cxn>
              <a:cxn ang="0">
                <a:pos x="196" y="362"/>
              </a:cxn>
              <a:cxn ang="0">
                <a:pos x="186" y="352"/>
              </a:cxn>
              <a:cxn ang="0">
                <a:pos x="186" y="266"/>
              </a:cxn>
              <a:cxn ang="0">
                <a:pos x="184" y="258"/>
              </a:cxn>
              <a:cxn ang="0">
                <a:pos x="172" y="246"/>
              </a:cxn>
              <a:cxn ang="0">
                <a:pos x="164" y="244"/>
              </a:cxn>
              <a:cxn ang="0">
                <a:pos x="150" y="250"/>
              </a:cxn>
              <a:cxn ang="0">
                <a:pos x="144" y="266"/>
              </a:cxn>
              <a:cxn ang="0">
                <a:pos x="144" y="346"/>
              </a:cxn>
              <a:cxn ang="0">
                <a:pos x="138" y="358"/>
              </a:cxn>
              <a:cxn ang="0">
                <a:pos x="126" y="362"/>
              </a:cxn>
              <a:cxn ang="0">
                <a:pos x="120" y="362"/>
              </a:cxn>
              <a:cxn ang="0">
                <a:pos x="110" y="352"/>
              </a:cxn>
              <a:cxn ang="0">
                <a:pos x="80" y="244"/>
              </a:cxn>
              <a:cxn ang="0">
                <a:pos x="60" y="252"/>
              </a:cxn>
              <a:cxn ang="0">
                <a:pos x="24" y="276"/>
              </a:cxn>
              <a:cxn ang="0">
                <a:pos x="10" y="292"/>
              </a:cxn>
              <a:cxn ang="0">
                <a:pos x="2" y="310"/>
              </a:cxn>
              <a:cxn ang="0">
                <a:pos x="0" y="330"/>
              </a:cxn>
              <a:cxn ang="0">
                <a:pos x="0" y="354"/>
              </a:cxn>
              <a:cxn ang="0">
                <a:pos x="0" y="372"/>
              </a:cxn>
              <a:cxn ang="0">
                <a:pos x="2" y="384"/>
              </a:cxn>
              <a:cxn ang="0">
                <a:pos x="10" y="396"/>
              </a:cxn>
              <a:cxn ang="0">
                <a:pos x="20" y="402"/>
              </a:cxn>
              <a:cxn ang="0">
                <a:pos x="34" y="406"/>
              </a:cxn>
              <a:cxn ang="0">
                <a:pos x="296" y="406"/>
              </a:cxn>
              <a:cxn ang="0">
                <a:pos x="308" y="402"/>
              </a:cxn>
              <a:cxn ang="0">
                <a:pos x="320" y="396"/>
              </a:cxn>
              <a:cxn ang="0">
                <a:pos x="326" y="384"/>
              </a:cxn>
              <a:cxn ang="0">
                <a:pos x="330" y="372"/>
              </a:cxn>
              <a:cxn ang="0">
                <a:pos x="330" y="338"/>
              </a:cxn>
              <a:cxn ang="0">
                <a:pos x="330" y="330"/>
              </a:cxn>
              <a:cxn ang="0">
                <a:pos x="326" y="310"/>
              </a:cxn>
              <a:cxn ang="0">
                <a:pos x="318" y="292"/>
              </a:cxn>
              <a:cxn ang="0">
                <a:pos x="76" y="88"/>
              </a:cxn>
              <a:cxn ang="0">
                <a:pos x="78" y="108"/>
              </a:cxn>
              <a:cxn ang="0">
                <a:pos x="88" y="148"/>
              </a:cxn>
              <a:cxn ang="0">
                <a:pos x="110" y="186"/>
              </a:cxn>
              <a:cxn ang="0">
                <a:pos x="126" y="198"/>
              </a:cxn>
              <a:cxn ang="0">
                <a:pos x="144" y="208"/>
              </a:cxn>
              <a:cxn ang="0">
                <a:pos x="164" y="210"/>
              </a:cxn>
              <a:cxn ang="0">
                <a:pos x="174" y="210"/>
              </a:cxn>
              <a:cxn ang="0">
                <a:pos x="194" y="204"/>
              </a:cxn>
              <a:cxn ang="0">
                <a:pos x="210" y="192"/>
              </a:cxn>
              <a:cxn ang="0">
                <a:pos x="230" y="168"/>
              </a:cxn>
              <a:cxn ang="0">
                <a:pos x="248" y="128"/>
              </a:cxn>
              <a:cxn ang="0">
                <a:pos x="254" y="88"/>
              </a:cxn>
              <a:cxn ang="0">
                <a:pos x="252" y="70"/>
              </a:cxn>
              <a:cxn ang="0">
                <a:pos x="238" y="38"/>
              </a:cxn>
              <a:cxn ang="0">
                <a:pos x="214" y="14"/>
              </a:cxn>
              <a:cxn ang="0">
                <a:pos x="182" y="0"/>
              </a:cxn>
              <a:cxn ang="0">
                <a:pos x="164" y="0"/>
              </a:cxn>
              <a:cxn ang="0">
                <a:pos x="130" y="6"/>
              </a:cxn>
              <a:cxn ang="0">
                <a:pos x="102" y="26"/>
              </a:cxn>
              <a:cxn ang="0">
                <a:pos x="82" y="54"/>
              </a:cxn>
              <a:cxn ang="0">
                <a:pos x="76" y="88"/>
              </a:cxn>
            </a:cxnLst>
            <a:rect l="0" t="0" r="r" b="b"/>
            <a:pathLst>
              <a:path w="330" h="406">
                <a:moveTo>
                  <a:pt x="318" y="292"/>
                </a:moveTo>
                <a:lnTo>
                  <a:pt x="318" y="292"/>
                </a:lnTo>
                <a:lnTo>
                  <a:pt x="304" y="276"/>
                </a:lnTo>
                <a:lnTo>
                  <a:pt x="288" y="262"/>
                </a:lnTo>
                <a:lnTo>
                  <a:pt x="270" y="252"/>
                </a:lnTo>
                <a:lnTo>
                  <a:pt x="248" y="244"/>
                </a:lnTo>
                <a:lnTo>
                  <a:pt x="220" y="346"/>
                </a:lnTo>
                <a:lnTo>
                  <a:pt x="220" y="346"/>
                </a:lnTo>
                <a:lnTo>
                  <a:pt x="218" y="352"/>
                </a:lnTo>
                <a:lnTo>
                  <a:pt x="214" y="358"/>
                </a:lnTo>
                <a:lnTo>
                  <a:pt x="210" y="362"/>
                </a:lnTo>
                <a:lnTo>
                  <a:pt x="202" y="362"/>
                </a:lnTo>
                <a:lnTo>
                  <a:pt x="202" y="362"/>
                </a:lnTo>
                <a:lnTo>
                  <a:pt x="196" y="362"/>
                </a:lnTo>
                <a:lnTo>
                  <a:pt x="190" y="358"/>
                </a:lnTo>
                <a:lnTo>
                  <a:pt x="186" y="352"/>
                </a:lnTo>
                <a:lnTo>
                  <a:pt x="186" y="346"/>
                </a:lnTo>
                <a:lnTo>
                  <a:pt x="186" y="266"/>
                </a:lnTo>
                <a:lnTo>
                  <a:pt x="186" y="266"/>
                </a:lnTo>
                <a:lnTo>
                  <a:pt x="184" y="258"/>
                </a:lnTo>
                <a:lnTo>
                  <a:pt x="180" y="250"/>
                </a:lnTo>
                <a:lnTo>
                  <a:pt x="172" y="246"/>
                </a:lnTo>
                <a:lnTo>
                  <a:pt x="164" y="244"/>
                </a:lnTo>
                <a:lnTo>
                  <a:pt x="164" y="244"/>
                </a:lnTo>
                <a:lnTo>
                  <a:pt x="156" y="246"/>
                </a:lnTo>
                <a:lnTo>
                  <a:pt x="150" y="250"/>
                </a:lnTo>
                <a:lnTo>
                  <a:pt x="144" y="258"/>
                </a:lnTo>
                <a:lnTo>
                  <a:pt x="144" y="266"/>
                </a:lnTo>
                <a:lnTo>
                  <a:pt x="144" y="346"/>
                </a:lnTo>
                <a:lnTo>
                  <a:pt x="144" y="346"/>
                </a:lnTo>
                <a:lnTo>
                  <a:pt x="142" y="352"/>
                </a:lnTo>
                <a:lnTo>
                  <a:pt x="138" y="358"/>
                </a:lnTo>
                <a:lnTo>
                  <a:pt x="132" y="362"/>
                </a:lnTo>
                <a:lnTo>
                  <a:pt x="126" y="362"/>
                </a:lnTo>
                <a:lnTo>
                  <a:pt x="126" y="362"/>
                </a:lnTo>
                <a:lnTo>
                  <a:pt x="120" y="362"/>
                </a:lnTo>
                <a:lnTo>
                  <a:pt x="114" y="358"/>
                </a:lnTo>
                <a:lnTo>
                  <a:pt x="110" y="352"/>
                </a:lnTo>
                <a:lnTo>
                  <a:pt x="110" y="346"/>
                </a:lnTo>
                <a:lnTo>
                  <a:pt x="80" y="244"/>
                </a:lnTo>
                <a:lnTo>
                  <a:pt x="80" y="244"/>
                </a:lnTo>
                <a:lnTo>
                  <a:pt x="60" y="252"/>
                </a:lnTo>
                <a:lnTo>
                  <a:pt x="40" y="262"/>
                </a:lnTo>
                <a:lnTo>
                  <a:pt x="24" y="276"/>
                </a:lnTo>
                <a:lnTo>
                  <a:pt x="10" y="292"/>
                </a:lnTo>
                <a:lnTo>
                  <a:pt x="10" y="292"/>
                </a:lnTo>
                <a:lnTo>
                  <a:pt x="6" y="300"/>
                </a:lnTo>
                <a:lnTo>
                  <a:pt x="2" y="310"/>
                </a:lnTo>
                <a:lnTo>
                  <a:pt x="0" y="330"/>
                </a:lnTo>
                <a:lnTo>
                  <a:pt x="0" y="330"/>
                </a:lnTo>
                <a:lnTo>
                  <a:pt x="0" y="338"/>
                </a:lnTo>
                <a:lnTo>
                  <a:pt x="0" y="354"/>
                </a:lnTo>
                <a:lnTo>
                  <a:pt x="0" y="372"/>
                </a:lnTo>
                <a:lnTo>
                  <a:pt x="0" y="372"/>
                </a:lnTo>
                <a:lnTo>
                  <a:pt x="0" y="378"/>
                </a:lnTo>
                <a:lnTo>
                  <a:pt x="2" y="384"/>
                </a:lnTo>
                <a:lnTo>
                  <a:pt x="6" y="390"/>
                </a:lnTo>
                <a:lnTo>
                  <a:pt x="10" y="396"/>
                </a:lnTo>
                <a:lnTo>
                  <a:pt x="14" y="400"/>
                </a:lnTo>
                <a:lnTo>
                  <a:pt x="20" y="402"/>
                </a:lnTo>
                <a:lnTo>
                  <a:pt x="26" y="404"/>
                </a:lnTo>
                <a:lnTo>
                  <a:pt x="34" y="406"/>
                </a:lnTo>
                <a:lnTo>
                  <a:pt x="296" y="406"/>
                </a:lnTo>
                <a:lnTo>
                  <a:pt x="296" y="406"/>
                </a:lnTo>
                <a:lnTo>
                  <a:pt x="302" y="404"/>
                </a:lnTo>
                <a:lnTo>
                  <a:pt x="308" y="402"/>
                </a:lnTo>
                <a:lnTo>
                  <a:pt x="314" y="400"/>
                </a:lnTo>
                <a:lnTo>
                  <a:pt x="320" y="396"/>
                </a:lnTo>
                <a:lnTo>
                  <a:pt x="324" y="390"/>
                </a:lnTo>
                <a:lnTo>
                  <a:pt x="326" y="384"/>
                </a:lnTo>
                <a:lnTo>
                  <a:pt x="328" y="378"/>
                </a:lnTo>
                <a:lnTo>
                  <a:pt x="330" y="372"/>
                </a:lnTo>
                <a:lnTo>
                  <a:pt x="330" y="354"/>
                </a:lnTo>
                <a:lnTo>
                  <a:pt x="330" y="338"/>
                </a:lnTo>
                <a:lnTo>
                  <a:pt x="330" y="338"/>
                </a:lnTo>
                <a:lnTo>
                  <a:pt x="330" y="330"/>
                </a:lnTo>
                <a:lnTo>
                  <a:pt x="330" y="330"/>
                </a:lnTo>
                <a:lnTo>
                  <a:pt x="326" y="310"/>
                </a:lnTo>
                <a:lnTo>
                  <a:pt x="324" y="300"/>
                </a:lnTo>
                <a:lnTo>
                  <a:pt x="318" y="292"/>
                </a:lnTo>
                <a:lnTo>
                  <a:pt x="318" y="292"/>
                </a:lnTo>
                <a:close/>
                <a:moveTo>
                  <a:pt x="76" y="88"/>
                </a:moveTo>
                <a:lnTo>
                  <a:pt x="76" y="88"/>
                </a:lnTo>
                <a:lnTo>
                  <a:pt x="78" y="108"/>
                </a:lnTo>
                <a:lnTo>
                  <a:pt x="82" y="128"/>
                </a:lnTo>
                <a:lnTo>
                  <a:pt x="88" y="148"/>
                </a:lnTo>
                <a:lnTo>
                  <a:pt x="98" y="168"/>
                </a:lnTo>
                <a:lnTo>
                  <a:pt x="110" y="186"/>
                </a:lnTo>
                <a:lnTo>
                  <a:pt x="118" y="192"/>
                </a:lnTo>
                <a:lnTo>
                  <a:pt x="126" y="198"/>
                </a:lnTo>
                <a:lnTo>
                  <a:pt x="134" y="204"/>
                </a:lnTo>
                <a:lnTo>
                  <a:pt x="144" y="208"/>
                </a:lnTo>
                <a:lnTo>
                  <a:pt x="154" y="210"/>
                </a:lnTo>
                <a:lnTo>
                  <a:pt x="164" y="210"/>
                </a:lnTo>
                <a:lnTo>
                  <a:pt x="164" y="210"/>
                </a:lnTo>
                <a:lnTo>
                  <a:pt x="174" y="210"/>
                </a:lnTo>
                <a:lnTo>
                  <a:pt x="184" y="208"/>
                </a:lnTo>
                <a:lnTo>
                  <a:pt x="194" y="204"/>
                </a:lnTo>
                <a:lnTo>
                  <a:pt x="202" y="198"/>
                </a:lnTo>
                <a:lnTo>
                  <a:pt x="210" y="192"/>
                </a:lnTo>
                <a:lnTo>
                  <a:pt x="218" y="186"/>
                </a:lnTo>
                <a:lnTo>
                  <a:pt x="230" y="168"/>
                </a:lnTo>
                <a:lnTo>
                  <a:pt x="240" y="148"/>
                </a:lnTo>
                <a:lnTo>
                  <a:pt x="248" y="128"/>
                </a:lnTo>
                <a:lnTo>
                  <a:pt x="252" y="108"/>
                </a:lnTo>
                <a:lnTo>
                  <a:pt x="254" y="88"/>
                </a:lnTo>
                <a:lnTo>
                  <a:pt x="254" y="88"/>
                </a:lnTo>
                <a:lnTo>
                  <a:pt x="252" y="70"/>
                </a:lnTo>
                <a:lnTo>
                  <a:pt x="246" y="54"/>
                </a:lnTo>
                <a:lnTo>
                  <a:pt x="238" y="38"/>
                </a:lnTo>
                <a:lnTo>
                  <a:pt x="228" y="26"/>
                </a:lnTo>
                <a:lnTo>
                  <a:pt x="214" y="14"/>
                </a:lnTo>
                <a:lnTo>
                  <a:pt x="200" y="6"/>
                </a:lnTo>
                <a:lnTo>
                  <a:pt x="182" y="0"/>
                </a:lnTo>
                <a:lnTo>
                  <a:pt x="164" y="0"/>
                </a:lnTo>
                <a:lnTo>
                  <a:pt x="164" y="0"/>
                </a:lnTo>
                <a:lnTo>
                  <a:pt x="146" y="0"/>
                </a:lnTo>
                <a:lnTo>
                  <a:pt x="130" y="6"/>
                </a:lnTo>
                <a:lnTo>
                  <a:pt x="114" y="14"/>
                </a:lnTo>
                <a:lnTo>
                  <a:pt x="102" y="26"/>
                </a:lnTo>
                <a:lnTo>
                  <a:pt x="90" y="38"/>
                </a:lnTo>
                <a:lnTo>
                  <a:pt x="82" y="54"/>
                </a:lnTo>
                <a:lnTo>
                  <a:pt x="78" y="70"/>
                </a:lnTo>
                <a:lnTo>
                  <a:pt x="76" y="88"/>
                </a:lnTo>
                <a:lnTo>
                  <a:pt x="76" y="8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u="sng"/>
          </a:p>
        </p:txBody>
      </p:sp>
      <p:sp>
        <p:nvSpPr>
          <p:cNvPr id="115" name="Freeform 20"/>
          <p:cNvSpPr>
            <a:spLocks noEditPoints="1"/>
          </p:cNvSpPr>
          <p:nvPr/>
        </p:nvSpPr>
        <p:spPr bwMode="auto">
          <a:xfrm>
            <a:off x="4448915" y="3928931"/>
            <a:ext cx="493820" cy="350400"/>
          </a:xfrm>
          <a:custGeom>
            <a:avLst/>
            <a:gdLst/>
            <a:ahLst/>
            <a:cxnLst>
              <a:cxn ang="0">
                <a:pos x="426" y="206"/>
              </a:cxn>
              <a:cxn ang="0">
                <a:pos x="598" y="34"/>
              </a:cxn>
              <a:cxn ang="0">
                <a:pos x="604" y="32"/>
              </a:cxn>
              <a:cxn ang="0">
                <a:pos x="606" y="38"/>
              </a:cxn>
              <a:cxn ang="0">
                <a:pos x="606" y="386"/>
              </a:cxn>
              <a:cxn ang="0">
                <a:pos x="604" y="392"/>
              </a:cxn>
              <a:cxn ang="0">
                <a:pos x="596" y="390"/>
              </a:cxn>
              <a:cxn ang="0">
                <a:pos x="336" y="296"/>
              </a:cxn>
              <a:cxn ang="0">
                <a:pos x="328" y="302"/>
              </a:cxn>
              <a:cxn ang="0">
                <a:pos x="310" y="310"/>
              </a:cxn>
              <a:cxn ang="0">
                <a:pos x="298" y="310"/>
              </a:cxn>
              <a:cxn ang="0">
                <a:pos x="288" y="310"/>
              </a:cxn>
              <a:cxn ang="0">
                <a:pos x="270" y="302"/>
              </a:cxn>
              <a:cxn ang="0">
                <a:pos x="210" y="244"/>
              </a:cxn>
              <a:cxn ang="0">
                <a:pos x="38" y="422"/>
              </a:cxn>
              <a:cxn ang="0">
                <a:pos x="36" y="428"/>
              </a:cxn>
              <a:cxn ang="0">
                <a:pos x="42" y="430"/>
              </a:cxn>
              <a:cxn ang="0">
                <a:pos x="568" y="430"/>
              </a:cxn>
              <a:cxn ang="0">
                <a:pos x="574" y="428"/>
              </a:cxn>
              <a:cxn ang="0">
                <a:pos x="572" y="422"/>
              </a:cxn>
              <a:cxn ang="0">
                <a:pos x="336" y="296"/>
              </a:cxn>
              <a:cxn ang="0">
                <a:pos x="298" y="272"/>
              </a:cxn>
              <a:cxn ang="0">
                <a:pos x="304" y="270"/>
              </a:cxn>
              <a:cxn ang="0">
                <a:pos x="568" y="8"/>
              </a:cxn>
              <a:cxn ang="0">
                <a:pos x="568" y="6"/>
              </a:cxn>
              <a:cxn ang="0">
                <a:pos x="566" y="0"/>
              </a:cxn>
              <a:cxn ang="0">
                <a:pos x="34" y="0"/>
              </a:cxn>
              <a:cxn ang="0">
                <a:pos x="30" y="0"/>
              </a:cxn>
              <a:cxn ang="0">
                <a:pos x="28" y="6"/>
              </a:cxn>
              <a:cxn ang="0">
                <a:pos x="290" y="268"/>
              </a:cxn>
              <a:cxn ang="0">
                <a:pos x="294" y="270"/>
              </a:cxn>
              <a:cxn ang="0">
                <a:pos x="298" y="272"/>
              </a:cxn>
              <a:cxn ang="0">
                <a:pos x="0" y="388"/>
              </a:cxn>
              <a:cxn ang="0">
                <a:pos x="2" y="392"/>
              </a:cxn>
              <a:cxn ang="0">
                <a:pos x="8" y="394"/>
              </a:cxn>
              <a:cxn ang="0">
                <a:pos x="182" y="216"/>
              </a:cxn>
              <a:cxn ang="0">
                <a:pos x="10" y="44"/>
              </a:cxn>
              <a:cxn ang="0">
                <a:pos x="4" y="44"/>
              </a:cxn>
              <a:cxn ang="0">
                <a:pos x="0" y="48"/>
              </a:cxn>
            </a:cxnLst>
            <a:rect l="0" t="0" r="r" b="b"/>
            <a:pathLst>
              <a:path w="606" h="430">
                <a:moveTo>
                  <a:pt x="596" y="390"/>
                </a:moveTo>
                <a:lnTo>
                  <a:pt x="426" y="206"/>
                </a:lnTo>
                <a:lnTo>
                  <a:pt x="598" y="34"/>
                </a:lnTo>
                <a:lnTo>
                  <a:pt x="598" y="34"/>
                </a:lnTo>
                <a:lnTo>
                  <a:pt x="600" y="32"/>
                </a:lnTo>
                <a:lnTo>
                  <a:pt x="604" y="32"/>
                </a:lnTo>
                <a:lnTo>
                  <a:pt x="606" y="34"/>
                </a:lnTo>
                <a:lnTo>
                  <a:pt x="606" y="38"/>
                </a:lnTo>
                <a:lnTo>
                  <a:pt x="606" y="386"/>
                </a:lnTo>
                <a:lnTo>
                  <a:pt x="606" y="386"/>
                </a:lnTo>
                <a:lnTo>
                  <a:pt x="606" y="390"/>
                </a:lnTo>
                <a:lnTo>
                  <a:pt x="604" y="392"/>
                </a:lnTo>
                <a:lnTo>
                  <a:pt x="600" y="392"/>
                </a:lnTo>
                <a:lnTo>
                  <a:pt x="596" y="390"/>
                </a:lnTo>
                <a:lnTo>
                  <a:pt x="596" y="390"/>
                </a:lnTo>
                <a:close/>
                <a:moveTo>
                  <a:pt x="336" y="296"/>
                </a:moveTo>
                <a:lnTo>
                  <a:pt x="336" y="296"/>
                </a:lnTo>
                <a:lnTo>
                  <a:pt x="328" y="302"/>
                </a:lnTo>
                <a:lnTo>
                  <a:pt x="320" y="306"/>
                </a:lnTo>
                <a:lnTo>
                  <a:pt x="310" y="310"/>
                </a:lnTo>
                <a:lnTo>
                  <a:pt x="300" y="310"/>
                </a:lnTo>
                <a:lnTo>
                  <a:pt x="298" y="310"/>
                </a:lnTo>
                <a:lnTo>
                  <a:pt x="298" y="310"/>
                </a:lnTo>
                <a:lnTo>
                  <a:pt x="288" y="310"/>
                </a:lnTo>
                <a:lnTo>
                  <a:pt x="278" y="306"/>
                </a:lnTo>
                <a:lnTo>
                  <a:pt x="270" y="302"/>
                </a:lnTo>
                <a:lnTo>
                  <a:pt x="262" y="296"/>
                </a:lnTo>
                <a:lnTo>
                  <a:pt x="210" y="244"/>
                </a:lnTo>
                <a:lnTo>
                  <a:pt x="38" y="422"/>
                </a:lnTo>
                <a:lnTo>
                  <a:pt x="38" y="422"/>
                </a:lnTo>
                <a:lnTo>
                  <a:pt x="36" y="424"/>
                </a:lnTo>
                <a:lnTo>
                  <a:pt x="36" y="428"/>
                </a:lnTo>
                <a:lnTo>
                  <a:pt x="38" y="430"/>
                </a:lnTo>
                <a:lnTo>
                  <a:pt x="42" y="430"/>
                </a:lnTo>
                <a:lnTo>
                  <a:pt x="568" y="430"/>
                </a:lnTo>
                <a:lnTo>
                  <a:pt x="568" y="430"/>
                </a:lnTo>
                <a:lnTo>
                  <a:pt x="572" y="430"/>
                </a:lnTo>
                <a:lnTo>
                  <a:pt x="574" y="428"/>
                </a:lnTo>
                <a:lnTo>
                  <a:pt x="574" y="424"/>
                </a:lnTo>
                <a:lnTo>
                  <a:pt x="572" y="422"/>
                </a:lnTo>
                <a:lnTo>
                  <a:pt x="398" y="234"/>
                </a:lnTo>
                <a:lnTo>
                  <a:pt x="336" y="296"/>
                </a:lnTo>
                <a:close/>
                <a:moveTo>
                  <a:pt x="298" y="272"/>
                </a:moveTo>
                <a:lnTo>
                  <a:pt x="298" y="272"/>
                </a:lnTo>
                <a:lnTo>
                  <a:pt x="298" y="272"/>
                </a:lnTo>
                <a:lnTo>
                  <a:pt x="304" y="270"/>
                </a:lnTo>
                <a:lnTo>
                  <a:pt x="308" y="268"/>
                </a:lnTo>
                <a:lnTo>
                  <a:pt x="568" y="8"/>
                </a:lnTo>
                <a:lnTo>
                  <a:pt x="568" y="8"/>
                </a:lnTo>
                <a:lnTo>
                  <a:pt x="568" y="6"/>
                </a:lnTo>
                <a:lnTo>
                  <a:pt x="568" y="2"/>
                </a:lnTo>
                <a:lnTo>
                  <a:pt x="566" y="0"/>
                </a:lnTo>
                <a:lnTo>
                  <a:pt x="564" y="0"/>
                </a:lnTo>
                <a:lnTo>
                  <a:pt x="34" y="0"/>
                </a:lnTo>
                <a:lnTo>
                  <a:pt x="34" y="0"/>
                </a:lnTo>
                <a:lnTo>
                  <a:pt x="30" y="0"/>
                </a:lnTo>
                <a:lnTo>
                  <a:pt x="28" y="2"/>
                </a:lnTo>
                <a:lnTo>
                  <a:pt x="28" y="6"/>
                </a:lnTo>
                <a:lnTo>
                  <a:pt x="30" y="8"/>
                </a:lnTo>
                <a:lnTo>
                  <a:pt x="290" y="268"/>
                </a:lnTo>
                <a:lnTo>
                  <a:pt x="290" y="268"/>
                </a:lnTo>
                <a:lnTo>
                  <a:pt x="294" y="270"/>
                </a:lnTo>
                <a:lnTo>
                  <a:pt x="298" y="272"/>
                </a:lnTo>
                <a:lnTo>
                  <a:pt x="298" y="272"/>
                </a:lnTo>
                <a:close/>
                <a:moveTo>
                  <a:pt x="0" y="48"/>
                </a:moveTo>
                <a:lnTo>
                  <a:pt x="0" y="388"/>
                </a:lnTo>
                <a:lnTo>
                  <a:pt x="0" y="388"/>
                </a:lnTo>
                <a:lnTo>
                  <a:pt x="2" y="392"/>
                </a:lnTo>
                <a:lnTo>
                  <a:pt x="4" y="394"/>
                </a:lnTo>
                <a:lnTo>
                  <a:pt x="8" y="394"/>
                </a:lnTo>
                <a:lnTo>
                  <a:pt x="10" y="392"/>
                </a:lnTo>
                <a:lnTo>
                  <a:pt x="182" y="216"/>
                </a:lnTo>
                <a:lnTo>
                  <a:pt x="10" y="44"/>
                </a:lnTo>
                <a:lnTo>
                  <a:pt x="10" y="44"/>
                </a:lnTo>
                <a:lnTo>
                  <a:pt x="8" y="42"/>
                </a:lnTo>
                <a:lnTo>
                  <a:pt x="4" y="44"/>
                </a:lnTo>
                <a:lnTo>
                  <a:pt x="2" y="46"/>
                </a:lnTo>
                <a:lnTo>
                  <a:pt x="0" y="48"/>
                </a:lnTo>
                <a:lnTo>
                  <a:pt x="0" y="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6563553" y="1917653"/>
            <a:ext cx="314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不足之处概述</a:t>
            </a:r>
          </a:p>
        </p:txBody>
      </p:sp>
      <p:sp>
        <p:nvSpPr>
          <p:cNvPr id="118" name="矩形 117"/>
          <p:cNvSpPr/>
          <p:nvPr/>
        </p:nvSpPr>
        <p:spPr>
          <a:xfrm>
            <a:off x="1292390" y="2132392"/>
            <a:ext cx="1407758" cy="8744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室内签到情</a:t>
            </a:r>
            <a:endParaRPr lang="en-US" altLang="zh-CN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况不理想</a:t>
            </a:r>
            <a:endParaRPr lang="en-US" altLang="zh-CN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271484" y="4790707"/>
            <a:ext cx="955711" cy="8744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UI</a:t>
            </a:r>
            <a:r>
              <a:rPr lang="zh-CN" altLang="en-US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不够</a:t>
            </a:r>
            <a:endParaRPr lang="en-US" altLang="zh-CN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美观</a:t>
            </a:r>
            <a:endParaRPr lang="en-US" altLang="zh-CN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40" name="Group 398">
            <a:extLst>
              <a:ext uri="{FF2B5EF4-FFF2-40B4-BE49-F238E27FC236}">
                <a16:creationId xmlns:a16="http://schemas.microsoft.com/office/drawing/2014/main" id="{650CB125-B2CA-A14F-8B08-3CE61191A97E}"/>
              </a:ext>
            </a:extLst>
          </p:cNvPr>
          <p:cNvGrpSpPr/>
          <p:nvPr/>
        </p:nvGrpSpPr>
        <p:grpSpPr>
          <a:xfrm>
            <a:off x="6756254" y="2698128"/>
            <a:ext cx="391999" cy="405287"/>
            <a:chOff x="209551" y="3594100"/>
            <a:chExt cx="280988" cy="290513"/>
          </a:xfrm>
          <a:solidFill>
            <a:srgbClr val="157E9F"/>
          </a:solidFill>
        </p:grpSpPr>
        <p:sp>
          <p:nvSpPr>
            <p:cNvPr id="41" name="Freeform 154">
              <a:extLst>
                <a:ext uri="{FF2B5EF4-FFF2-40B4-BE49-F238E27FC236}">
                  <a16:creationId xmlns:a16="http://schemas.microsoft.com/office/drawing/2014/main" id="{ECFE1C63-7CFA-6040-A09A-811BC1224C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551" y="3594100"/>
              <a:ext cx="280988" cy="290513"/>
            </a:xfrm>
            <a:custGeom>
              <a:avLst/>
              <a:gdLst/>
              <a:ahLst/>
              <a:cxnLst>
                <a:cxn ang="0">
                  <a:pos x="25" y="104"/>
                </a:cxn>
                <a:cxn ang="0">
                  <a:pos x="40" y="103"/>
                </a:cxn>
                <a:cxn ang="0">
                  <a:pos x="84" y="103"/>
                </a:cxn>
                <a:cxn ang="0">
                  <a:pos x="99" y="104"/>
                </a:cxn>
                <a:cxn ang="0">
                  <a:pos x="108" y="64"/>
                </a:cxn>
                <a:cxn ang="0">
                  <a:pos x="99" y="24"/>
                </a:cxn>
                <a:cxn ang="0">
                  <a:pos x="62" y="0"/>
                </a:cxn>
                <a:cxn ang="0">
                  <a:pos x="25" y="24"/>
                </a:cxn>
                <a:cxn ang="0">
                  <a:pos x="16" y="64"/>
                </a:cxn>
                <a:cxn ang="0">
                  <a:pos x="62" y="124"/>
                </a:cxn>
                <a:cxn ang="0">
                  <a:pos x="62" y="95"/>
                </a:cxn>
                <a:cxn ang="0">
                  <a:pos x="62" y="124"/>
                </a:cxn>
                <a:cxn ang="0">
                  <a:pos x="39" y="50"/>
                </a:cxn>
                <a:cxn ang="0">
                  <a:pos x="62" y="37"/>
                </a:cxn>
                <a:cxn ang="0">
                  <a:pos x="85" y="50"/>
                </a:cxn>
                <a:cxn ang="0">
                  <a:pos x="85" y="78"/>
                </a:cxn>
                <a:cxn ang="0">
                  <a:pos x="62" y="91"/>
                </a:cxn>
                <a:cxn ang="0">
                  <a:pos x="39" y="78"/>
                </a:cxn>
                <a:cxn ang="0">
                  <a:pos x="34" y="74"/>
                </a:cxn>
                <a:cxn ang="0">
                  <a:pos x="34" y="54"/>
                </a:cxn>
                <a:cxn ang="0">
                  <a:pos x="34" y="74"/>
                </a:cxn>
                <a:cxn ang="0">
                  <a:pos x="42" y="30"/>
                </a:cxn>
                <a:cxn ang="0">
                  <a:pos x="48" y="40"/>
                </a:cxn>
                <a:cxn ang="0">
                  <a:pos x="67" y="35"/>
                </a:cxn>
                <a:cxn ang="0">
                  <a:pos x="85" y="45"/>
                </a:cxn>
                <a:cxn ang="0">
                  <a:pos x="67" y="35"/>
                </a:cxn>
                <a:cxn ang="0">
                  <a:pos x="102" y="64"/>
                </a:cxn>
                <a:cxn ang="0">
                  <a:pos x="90" y="64"/>
                </a:cxn>
                <a:cxn ang="0">
                  <a:pos x="85" y="83"/>
                </a:cxn>
                <a:cxn ang="0">
                  <a:pos x="67" y="93"/>
                </a:cxn>
                <a:cxn ang="0">
                  <a:pos x="85" y="83"/>
                </a:cxn>
                <a:cxn ang="0">
                  <a:pos x="57" y="93"/>
                </a:cxn>
                <a:cxn ang="0">
                  <a:pos x="39" y="83"/>
                </a:cxn>
                <a:cxn ang="0">
                  <a:pos x="116" y="94"/>
                </a:cxn>
                <a:cxn ang="0">
                  <a:pos x="86" y="99"/>
                </a:cxn>
                <a:cxn ang="0">
                  <a:pos x="105" y="67"/>
                </a:cxn>
                <a:cxn ang="0">
                  <a:pos x="99" y="28"/>
                </a:cxn>
                <a:cxn ang="0">
                  <a:pos x="105" y="61"/>
                </a:cxn>
                <a:cxn ang="0">
                  <a:pos x="86" y="29"/>
                </a:cxn>
                <a:cxn ang="0">
                  <a:pos x="62" y="4"/>
                </a:cxn>
                <a:cxn ang="0">
                  <a:pos x="62" y="33"/>
                </a:cxn>
                <a:cxn ang="0">
                  <a:pos x="62" y="4"/>
                </a:cxn>
                <a:cxn ang="0">
                  <a:pos x="25" y="28"/>
                </a:cxn>
                <a:cxn ang="0">
                  <a:pos x="35" y="48"/>
                </a:cxn>
                <a:cxn ang="0">
                  <a:pos x="8" y="34"/>
                </a:cxn>
                <a:cxn ang="0">
                  <a:pos x="35" y="80"/>
                </a:cxn>
                <a:cxn ang="0">
                  <a:pos x="25" y="100"/>
                </a:cxn>
                <a:cxn ang="0">
                  <a:pos x="8" y="94"/>
                </a:cxn>
              </a:cxnLst>
              <a:rect l="0" t="0" r="r" b="b"/>
              <a:pathLst>
                <a:path w="124" h="128">
                  <a:moveTo>
                    <a:pt x="4" y="96"/>
                  </a:moveTo>
                  <a:cubicBezTo>
                    <a:pt x="7" y="101"/>
                    <a:pt x="14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9" y="104"/>
                    <a:pt x="34" y="104"/>
                    <a:pt x="40" y="103"/>
                  </a:cubicBezTo>
                  <a:cubicBezTo>
                    <a:pt x="45" y="118"/>
                    <a:pt x="53" y="128"/>
                    <a:pt x="62" y="128"/>
                  </a:cubicBezTo>
                  <a:cubicBezTo>
                    <a:pt x="71" y="128"/>
                    <a:pt x="79" y="118"/>
                    <a:pt x="84" y="103"/>
                  </a:cubicBezTo>
                  <a:cubicBezTo>
                    <a:pt x="90" y="104"/>
                    <a:pt x="95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10" y="104"/>
                    <a:pt x="117" y="101"/>
                    <a:pt x="120" y="96"/>
                  </a:cubicBezTo>
                  <a:cubicBezTo>
                    <a:pt x="124" y="89"/>
                    <a:pt x="120" y="77"/>
                    <a:pt x="108" y="64"/>
                  </a:cubicBezTo>
                  <a:cubicBezTo>
                    <a:pt x="120" y="51"/>
                    <a:pt x="124" y="39"/>
                    <a:pt x="120" y="32"/>
                  </a:cubicBezTo>
                  <a:cubicBezTo>
                    <a:pt x="117" y="27"/>
                    <a:pt x="110" y="24"/>
                    <a:pt x="99" y="24"/>
                  </a:cubicBezTo>
                  <a:cubicBezTo>
                    <a:pt x="95" y="24"/>
                    <a:pt x="90" y="24"/>
                    <a:pt x="84" y="25"/>
                  </a:cubicBezTo>
                  <a:cubicBezTo>
                    <a:pt x="79" y="10"/>
                    <a:pt x="71" y="0"/>
                    <a:pt x="62" y="0"/>
                  </a:cubicBezTo>
                  <a:cubicBezTo>
                    <a:pt x="53" y="0"/>
                    <a:pt x="45" y="10"/>
                    <a:pt x="40" y="25"/>
                  </a:cubicBezTo>
                  <a:cubicBezTo>
                    <a:pt x="34" y="24"/>
                    <a:pt x="29" y="24"/>
                    <a:pt x="25" y="24"/>
                  </a:cubicBezTo>
                  <a:cubicBezTo>
                    <a:pt x="14" y="24"/>
                    <a:pt x="7" y="27"/>
                    <a:pt x="4" y="32"/>
                  </a:cubicBezTo>
                  <a:cubicBezTo>
                    <a:pt x="0" y="39"/>
                    <a:pt x="4" y="51"/>
                    <a:pt x="16" y="64"/>
                  </a:cubicBezTo>
                  <a:cubicBezTo>
                    <a:pt x="4" y="77"/>
                    <a:pt x="0" y="89"/>
                    <a:pt x="4" y="96"/>
                  </a:cubicBezTo>
                  <a:close/>
                  <a:moveTo>
                    <a:pt x="62" y="124"/>
                  </a:moveTo>
                  <a:cubicBezTo>
                    <a:pt x="55" y="124"/>
                    <a:pt x="48" y="115"/>
                    <a:pt x="43" y="102"/>
                  </a:cubicBezTo>
                  <a:cubicBezTo>
                    <a:pt x="50" y="100"/>
                    <a:pt x="56" y="98"/>
                    <a:pt x="62" y="95"/>
                  </a:cubicBezTo>
                  <a:cubicBezTo>
                    <a:pt x="68" y="98"/>
                    <a:pt x="74" y="100"/>
                    <a:pt x="81" y="102"/>
                  </a:cubicBezTo>
                  <a:cubicBezTo>
                    <a:pt x="76" y="115"/>
                    <a:pt x="69" y="124"/>
                    <a:pt x="62" y="124"/>
                  </a:cubicBezTo>
                  <a:close/>
                  <a:moveTo>
                    <a:pt x="38" y="64"/>
                  </a:moveTo>
                  <a:cubicBezTo>
                    <a:pt x="38" y="59"/>
                    <a:pt x="38" y="55"/>
                    <a:pt x="39" y="50"/>
                  </a:cubicBezTo>
                  <a:cubicBezTo>
                    <a:pt x="42" y="48"/>
                    <a:pt x="46" y="46"/>
                    <a:pt x="50" y="43"/>
                  </a:cubicBezTo>
                  <a:cubicBezTo>
                    <a:pt x="54" y="41"/>
                    <a:pt x="58" y="39"/>
                    <a:pt x="62" y="37"/>
                  </a:cubicBezTo>
                  <a:cubicBezTo>
                    <a:pt x="66" y="39"/>
                    <a:pt x="70" y="41"/>
                    <a:pt x="74" y="43"/>
                  </a:cubicBezTo>
                  <a:cubicBezTo>
                    <a:pt x="78" y="46"/>
                    <a:pt x="82" y="48"/>
                    <a:pt x="85" y="50"/>
                  </a:cubicBezTo>
                  <a:cubicBezTo>
                    <a:pt x="86" y="55"/>
                    <a:pt x="86" y="59"/>
                    <a:pt x="86" y="64"/>
                  </a:cubicBezTo>
                  <a:cubicBezTo>
                    <a:pt x="86" y="69"/>
                    <a:pt x="86" y="73"/>
                    <a:pt x="85" y="78"/>
                  </a:cubicBezTo>
                  <a:cubicBezTo>
                    <a:pt x="82" y="80"/>
                    <a:pt x="78" y="82"/>
                    <a:pt x="74" y="85"/>
                  </a:cubicBezTo>
                  <a:cubicBezTo>
                    <a:pt x="70" y="87"/>
                    <a:pt x="66" y="89"/>
                    <a:pt x="62" y="91"/>
                  </a:cubicBezTo>
                  <a:cubicBezTo>
                    <a:pt x="58" y="89"/>
                    <a:pt x="54" y="87"/>
                    <a:pt x="50" y="85"/>
                  </a:cubicBezTo>
                  <a:cubicBezTo>
                    <a:pt x="46" y="82"/>
                    <a:pt x="42" y="80"/>
                    <a:pt x="39" y="78"/>
                  </a:cubicBezTo>
                  <a:cubicBezTo>
                    <a:pt x="38" y="73"/>
                    <a:pt x="38" y="69"/>
                    <a:pt x="38" y="64"/>
                  </a:cubicBezTo>
                  <a:close/>
                  <a:moveTo>
                    <a:pt x="34" y="74"/>
                  </a:moveTo>
                  <a:cubicBezTo>
                    <a:pt x="30" y="71"/>
                    <a:pt x="26" y="68"/>
                    <a:pt x="22" y="64"/>
                  </a:cubicBezTo>
                  <a:cubicBezTo>
                    <a:pt x="26" y="60"/>
                    <a:pt x="30" y="57"/>
                    <a:pt x="34" y="54"/>
                  </a:cubicBezTo>
                  <a:cubicBezTo>
                    <a:pt x="34" y="57"/>
                    <a:pt x="34" y="60"/>
                    <a:pt x="34" y="64"/>
                  </a:cubicBezTo>
                  <a:cubicBezTo>
                    <a:pt x="34" y="68"/>
                    <a:pt x="34" y="71"/>
                    <a:pt x="34" y="74"/>
                  </a:cubicBezTo>
                  <a:close/>
                  <a:moveTo>
                    <a:pt x="39" y="45"/>
                  </a:moveTo>
                  <a:cubicBezTo>
                    <a:pt x="40" y="40"/>
                    <a:pt x="41" y="35"/>
                    <a:pt x="42" y="30"/>
                  </a:cubicBezTo>
                  <a:cubicBezTo>
                    <a:pt x="47" y="31"/>
                    <a:pt x="52" y="33"/>
                    <a:pt x="57" y="35"/>
                  </a:cubicBezTo>
                  <a:cubicBezTo>
                    <a:pt x="54" y="36"/>
                    <a:pt x="51" y="38"/>
                    <a:pt x="48" y="40"/>
                  </a:cubicBezTo>
                  <a:cubicBezTo>
                    <a:pt x="45" y="42"/>
                    <a:pt x="42" y="43"/>
                    <a:pt x="39" y="45"/>
                  </a:cubicBezTo>
                  <a:close/>
                  <a:moveTo>
                    <a:pt x="67" y="35"/>
                  </a:moveTo>
                  <a:cubicBezTo>
                    <a:pt x="72" y="33"/>
                    <a:pt x="77" y="31"/>
                    <a:pt x="82" y="30"/>
                  </a:cubicBezTo>
                  <a:cubicBezTo>
                    <a:pt x="83" y="35"/>
                    <a:pt x="84" y="40"/>
                    <a:pt x="85" y="45"/>
                  </a:cubicBezTo>
                  <a:cubicBezTo>
                    <a:pt x="82" y="43"/>
                    <a:pt x="79" y="42"/>
                    <a:pt x="76" y="40"/>
                  </a:cubicBezTo>
                  <a:cubicBezTo>
                    <a:pt x="73" y="38"/>
                    <a:pt x="70" y="36"/>
                    <a:pt x="67" y="35"/>
                  </a:cubicBezTo>
                  <a:close/>
                  <a:moveTo>
                    <a:pt x="90" y="54"/>
                  </a:moveTo>
                  <a:cubicBezTo>
                    <a:pt x="94" y="57"/>
                    <a:pt x="98" y="60"/>
                    <a:pt x="102" y="64"/>
                  </a:cubicBezTo>
                  <a:cubicBezTo>
                    <a:pt x="98" y="68"/>
                    <a:pt x="94" y="71"/>
                    <a:pt x="90" y="74"/>
                  </a:cubicBezTo>
                  <a:cubicBezTo>
                    <a:pt x="90" y="71"/>
                    <a:pt x="90" y="68"/>
                    <a:pt x="90" y="64"/>
                  </a:cubicBezTo>
                  <a:cubicBezTo>
                    <a:pt x="90" y="60"/>
                    <a:pt x="90" y="57"/>
                    <a:pt x="90" y="54"/>
                  </a:cubicBezTo>
                  <a:close/>
                  <a:moveTo>
                    <a:pt x="85" y="83"/>
                  </a:moveTo>
                  <a:cubicBezTo>
                    <a:pt x="84" y="88"/>
                    <a:pt x="83" y="93"/>
                    <a:pt x="82" y="98"/>
                  </a:cubicBezTo>
                  <a:cubicBezTo>
                    <a:pt x="77" y="97"/>
                    <a:pt x="72" y="95"/>
                    <a:pt x="67" y="93"/>
                  </a:cubicBezTo>
                  <a:cubicBezTo>
                    <a:pt x="70" y="92"/>
                    <a:pt x="73" y="90"/>
                    <a:pt x="76" y="88"/>
                  </a:cubicBezTo>
                  <a:cubicBezTo>
                    <a:pt x="79" y="86"/>
                    <a:pt x="82" y="85"/>
                    <a:pt x="85" y="83"/>
                  </a:cubicBezTo>
                  <a:close/>
                  <a:moveTo>
                    <a:pt x="48" y="88"/>
                  </a:moveTo>
                  <a:cubicBezTo>
                    <a:pt x="51" y="90"/>
                    <a:pt x="54" y="92"/>
                    <a:pt x="57" y="93"/>
                  </a:cubicBezTo>
                  <a:cubicBezTo>
                    <a:pt x="52" y="95"/>
                    <a:pt x="47" y="97"/>
                    <a:pt x="42" y="98"/>
                  </a:cubicBezTo>
                  <a:cubicBezTo>
                    <a:pt x="41" y="93"/>
                    <a:pt x="40" y="88"/>
                    <a:pt x="39" y="83"/>
                  </a:cubicBezTo>
                  <a:cubicBezTo>
                    <a:pt x="42" y="85"/>
                    <a:pt x="45" y="86"/>
                    <a:pt x="48" y="88"/>
                  </a:cubicBezTo>
                  <a:close/>
                  <a:moveTo>
                    <a:pt x="116" y="94"/>
                  </a:moveTo>
                  <a:cubicBezTo>
                    <a:pt x="114" y="98"/>
                    <a:pt x="108" y="100"/>
                    <a:pt x="99" y="100"/>
                  </a:cubicBezTo>
                  <a:cubicBezTo>
                    <a:pt x="95" y="100"/>
                    <a:pt x="90" y="100"/>
                    <a:pt x="86" y="99"/>
                  </a:cubicBezTo>
                  <a:cubicBezTo>
                    <a:pt x="87" y="93"/>
                    <a:pt x="88" y="87"/>
                    <a:pt x="89" y="80"/>
                  </a:cubicBezTo>
                  <a:cubicBezTo>
                    <a:pt x="95" y="76"/>
                    <a:pt x="101" y="71"/>
                    <a:pt x="105" y="67"/>
                  </a:cubicBezTo>
                  <a:cubicBezTo>
                    <a:pt x="115" y="78"/>
                    <a:pt x="120" y="88"/>
                    <a:pt x="116" y="94"/>
                  </a:cubicBezTo>
                  <a:close/>
                  <a:moveTo>
                    <a:pt x="99" y="28"/>
                  </a:moveTo>
                  <a:cubicBezTo>
                    <a:pt x="108" y="28"/>
                    <a:pt x="114" y="30"/>
                    <a:pt x="116" y="34"/>
                  </a:cubicBezTo>
                  <a:cubicBezTo>
                    <a:pt x="120" y="40"/>
                    <a:pt x="115" y="50"/>
                    <a:pt x="105" y="61"/>
                  </a:cubicBezTo>
                  <a:cubicBezTo>
                    <a:pt x="101" y="57"/>
                    <a:pt x="95" y="52"/>
                    <a:pt x="89" y="48"/>
                  </a:cubicBezTo>
                  <a:cubicBezTo>
                    <a:pt x="88" y="41"/>
                    <a:pt x="87" y="35"/>
                    <a:pt x="86" y="29"/>
                  </a:cubicBezTo>
                  <a:cubicBezTo>
                    <a:pt x="90" y="28"/>
                    <a:pt x="95" y="28"/>
                    <a:pt x="99" y="28"/>
                  </a:cubicBezTo>
                  <a:close/>
                  <a:moveTo>
                    <a:pt x="62" y="4"/>
                  </a:moveTo>
                  <a:cubicBezTo>
                    <a:pt x="69" y="4"/>
                    <a:pt x="76" y="13"/>
                    <a:pt x="81" y="26"/>
                  </a:cubicBezTo>
                  <a:cubicBezTo>
                    <a:pt x="74" y="28"/>
                    <a:pt x="68" y="30"/>
                    <a:pt x="62" y="33"/>
                  </a:cubicBezTo>
                  <a:cubicBezTo>
                    <a:pt x="56" y="30"/>
                    <a:pt x="50" y="28"/>
                    <a:pt x="43" y="26"/>
                  </a:cubicBezTo>
                  <a:cubicBezTo>
                    <a:pt x="48" y="13"/>
                    <a:pt x="55" y="4"/>
                    <a:pt x="62" y="4"/>
                  </a:cubicBezTo>
                  <a:close/>
                  <a:moveTo>
                    <a:pt x="8" y="34"/>
                  </a:moveTo>
                  <a:cubicBezTo>
                    <a:pt x="10" y="30"/>
                    <a:pt x="16" y="28"/>
                    <a:pt x="25" y="28"/>
                  </a:cubicBezTo>
                  <a:cubicBezTo>
                    <a:pt x="29" y="28"/>
                    <a:pt x="34" y="28"/>
                    <a:pt x="38" y="29"/>
                  </a:cubicBezTo>
                  <a:cubicBezTo>
                    <a:pt x="37" y="35"/>
                    <a:pt x="36" y="41"/>
                    <a:pt x="35" y="48"/>
                  </a:cubicBezTo>
                  <a:cubicBezTo>
                    <a:pt x="29" y="52"/>
                    <a:pt x="23" y="57"/>
                    <a:pt x="19" y="61"/>
                  </a:cubicBezTo>
                  <a:cubicBezTo>
                    <a:pt x="9" y="50"/>
                    <a:pt x="4" y="40"/>
                    <a:pt x="8" y="34"/>
                  </a:cubicBezTo>
                  <a:close/>
                  <a:moveTo>
                    <a:pt x="19" y="67"/>
                  </a:moveTo>
                  <a:cubicBezTo>
                    <a:pt x="23" y="71"/>
                    <a:pt x="29" y="76"/>
                    <a:pt x="35" y="80"/>
                  </a:cubicBezTo>
                  <a:cubicBezTo>
                    <a:pt x="36" y="87"/>
                    <a:pt x="37" y="93"/>
                    <a:pt x="38" y="99"/>
                  </a:cubicBezTo>
                  <a:cubicBezTo>
                    <a:pt x="34" y="100"/>
                    <a:pt x="29" y="100"/>
                    <a:pt x="25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6" y="100"/>
                    <a:pt x="10" y="98"/>
                    <a:pt x="8" y="94"/>
                  </a:cubicBezTo>
                  <a:cubicBezTo>
                    <a:pt x="4" y="88"/>
                    <a:pt x="9" y="78"/>
                    <a:pt x="19" y="67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 dirty="0"/>
            </a:p>
          </p:txBody>
        </p:sp>
        <p:sp>
          <p:nvSpPr>
            <p:cNvPr id="42" name="Freeform 155">
              <a:extLst>
                <a:ext uri="{FF2B5EF4-FFF2-40B4-BE49-F238E27FC236}">
                  <a16:creationId xmlns:a16="http://schemas.microsoft.com/office/drawing/2014/main" id="{39D586D0-8EBA-864C-AE61-DC1D7CB98F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026" y="3716338"/>
              <a:ext cx="46038" cy="46038"/>
            </a:xfrm>
            <a:custGeom>
              <a:avLst/>
              <a:gdLst/>
              <a:ahLst/>
              <a:cxnLst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5D86B1AD-013E-F64A-A9EC-B1DFA721EEDD}"/>
              </a:ext>
            </a:extLst>
          </p:cNvPr>
          <p:cNvSpPr/>
          <p:nvPr/>
        </p:nvSpPr>
        <p:spPr>
          <a:xfrm>
            <a:off x="7232645" y="2651523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室内签到情况不理想</a:t>
            </a:r>
          </a:p>
        </p:txBody>
      </p:sp>
      <p:cxnSp>
        <p:nvCxnSpPr>
          <p:cNvPr id="44" name="直接连接符 71">
            <a:extLst>
              <a:ext uri="{FF2B5EF4-FFF2-40B4-BE49-F238E27FC236}">
                <a16:creationId xmlns:a16="http://schemas.microsoft.com/office/drawing/2014/main" id="{02ACEE16-6009-5142-97C3-912D057F2F87}"/>
              </a:ext>
            </a:extLst>
          </p:cNvPr>
          <p:cNvCxnSpPr/>
          <p:nvPr/>
        </p:nvCxnSpPr>
        <p:spPr>
          <a:xfrm>
            <a:off x="7347137" y="3204750"/>
            <a:ext cx="3528000" cy="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107">
            <a:extLst>
              <a:ext uri="{FF2B5EF4-FFF2-40B4-BE49-F238E27FC236}">
                <a16:creationId xmlns:a16="http://schemas.microsoft.com/office/drawing/2014/main" id="{7953BF7A-4225-BF48-A122-3EE678528596}"/>
              </a:ext>
            </a:extLst>
          </p:cNvPr>
          <p:cNvSpPr txBox="1"/>
          <p:nvPr/>
        </p:nvSpPr>
        <p:spPr>
          <a:xfrm>
            <a:off x="7347137" y="3306412"/>
            <a:ext cx="44855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wifi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探针的签到理论签到半径应该是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150-200m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但由于家具，人体等物体遮挡的原因，室内情况实际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可签到范围往往只有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50m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甚至更小。</a:t>
            </a:r>
          </a:p>
        </p:txBody>
      </p:sp>
      <p:grpSp>
        <p:nvGrpSpPr>
          <p:cNvPr id="46" name="Group 398">
            <a:extLst>
              <a:ext uri="{FF2B5EF4-FFF2-40B4-BE49-F238E27FC236}">
                <a16:creationId xmlns:a16="http://schemas.microsoft.com/office/drawing/2014/main" id="{8E7F5826-64BB-754E-8FEA-3A3569F26CDF}"/>
              </a:ext>
            </a:extLst>
          </p:cNvPr>
          <p:cNvGrpSpPr/>
          <p:nvPr/>
        </p:nvGrpSpPr>
        <p:grpSpPr>
          <a:xfrm>
            <a:off x="6724140" y="4116262"/>
            <a:ext cx="391999" cy="405287"/>
            <a:chOff x="209551" y="3594100"/>
            <a:chExt cx="280988" cy="290513"/>
          </a:xfrm>
          <a:solidFill>
            <a:srgbClr val="157E9F"/>
          </a:solidFill>
        </p:grpSpPr>
        <p:sp>
          <p:nvSpPr>
            <p:cNvPr id="47" name="Freeform 154">
              <a:extLst>
                <a:ext uri="{FF2B5EF4-FFF2-40B4-BE49-F238E27FC236}">
                  <a16:creationId xmlns:a16="http://schemas.microsoft.com/office/drawing/2014/main" id="{1D6CDD0B-F6C2-2A46-A54F-1E6157B6DF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551" y="3594100"/>
              <a:ext cx="280988" cy="290513"/>
            </a:xfrm>
            <a:custGeom>
              <a:avLst/>
              <a:gdLst/>
              <a:ahLst/>
              <a:cxnLst>
                <a:cxn ang="0">
                  <a:pos x="25" y="104"/>
                </a:cxn>
                <a:cxn ang="0">
                  <a:pos x="40" y="103"/>
                </a:cxn>
                <a:cxn ang="0">
                  <a:pos x="84" y="103"/>
                </a:cxn>
                <a:cxn ang="0">
                  <a:pos x="99" y="104"/>
                </a:cxn>
                <a:cxn ang="0">
                  <a:pos x="108" y="64"/>
                </a:cxn>
                <a:cxn ang="0">
                  <a:pos x="99" y="24"/>
                </a:cxn>
                <a:cxn ang="0">
                  <a:pos x="62" y="0"/>
                </a:cxn>
                <a:cxn ang="0">
                  <a:pos x="25" y="24"/>
                </a:cxn>
                <a:cxn ang="0">
                  <a:pos x="16" y="64"/>
                </a:cxn>
                <a:cxn ang="0">
                  <a:pos x="62" y="124"/>
                </a:cxn>
                <a:cxn ang="0">
                  <a:pos x="62" y="95"/>
                </a:cxn>
                <a:cxn ang="0">
                  <a:pos x="62" y="124"/>
                </a:cxn>
                <a:cxn ang="0">
                  <a:pos x="39" y="50"/>
                </a:cxn>
                <a:cxn ang="0">
                  <a:pos x="62" y="37"/>
                </a:cxn>
                <a:cxn ang="0">
                  <a:pos x="85" y="50"/>
                </a:cxn>
                <a:cxn ang="0">
                  <a:pos x="85" y="78"/>
                </a:cxn>
                <a:cxn ang="0">
                  <a:pos x="62" y="91"/>
                </a:cxn>
                <a:cxn ang="0">
                  <a:pos x="39" y="78"/>
                </a:cxn>
                <a:cxn ang="0">
                  <a:pos x="34" y="74"/>
                </a:cxn>
                <a:cxn ang="0">
                  <a:pos x="34" y="54"/>
                </a:cxn>
                <a:cxn ang="0">
                  <a:pos x="34" y="74"/>
                </a:cxn>
                <a:cxn ang="0">
                  <a:pos x="42" y="30"/>
                </a:cxn>
                <a:cxn ang="0">
                  <a:pos x="48" y="40"/>
                </a:cxn>
                <a:cxn ang="0">
                  <a:pos x="67" y="35"/>
                </a:cxn>
                <a:cxn ang="0">
                  <a:pos x="85" y="45"/>
                </a:cxn>
                <a:cxn ang="0">
                  <a:pos x="67" y="35"/>
                </a:cxn>
                <a:cxn ang="0">
                  <a:pos x="102" y="64"/>
                </a:cxn>
                <a:cxn ang="0">
                  <a:pos x="90" y="64"/>
                </a:cxn>
                <a:cxn ang="0">
                  <a:pos x="85" y="83"/>
                </a:cxn>
                <a:cxn ang="0">
                  <a:pos x="67" y="93"/>
                </a:cxn>
                <a:cxn ang="0">
                  <a:pos x="85" y="83"/>
                </a:cxn>
                <a:cxn ang="0">
                  <a:pos x="57" y="93"/>
                </a:cxn>
                <a:cxn ang="0">
                  <a:pos x="39" y="83"/>
                </a:cxn>
                <a:cxn ang="0">
                  <a:pos x="116" y="94"/>
                </a:cxn>
                <a:cxn ang="0">
                  <a:pos x="86" y="99"/>
                </a:cxn>
                <a:cxn ang="0">
                  <a:pos x="105" y="67"/>
                </a:cxn>
                <a:cxn ang="0">
                  <a:pos x="99" y="28"/>
                </a:cxn>
                <a:cxn ang="0">
                  <a:pos x="105" y="61"/>
                </a:cxn>
                <a:cxn ang="0">
                  <a:pos x="86" y="29"/>
                </a:cxn>
                <a:cxn ang="0">
                  <a:pos x="62" y="4"/>
                </a:cxn>
                <a:cxn ang="0">
                  <a:pos x="62" y="33"/>
                </a:cxn>
                <a:cxn ang="0">
                  <a:pos x="62" y="4"/>
                </a:cxn>
                <a:cxn ang="0">
                  <a:pos x="25" y="28"/>
                </a:cxn>
                <a:cxn ang="0">
                  <a:pos x="35" y="48"/>
                </a:cxn>
                <a:cxn ang="0">
                  <a:pos x="8" y="34"/>
                </a:cxn>
                <a:cxn ang="0">
                  <a:pos x="35" y="80"/>
                </a:cxn>
                <a:cxn ang="0">
                  <a:pos x="25" y="100"/>
                </a:cxn>
                <a:cxn ang="0">
                  <a:pos x="8" y="94"/>
                </a:cxn>
              </a:cxnLst>
              <a:rect l="0" t="0" r="r" b="b"/>
              <a:pathLst>
                <a:path w="124" h="128">
                  <a:moveTo>
                    <a:pt x="4" y="96"/>
                  </a:moveTo>
                  <a:cubicBezTo>
                    <a:pt x="7" y="101"/>
                    <a:pt x="14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9" y="104"/>
                    <a:pt x="34" y="104"/>
                    <a:pt x="40" y="103"/>
                  </a:cubicBezTo>
                  <a:cubicBezTo>
                    <a:pt x="45" y="118"/>
                    <a:pt x="53" y="128"/>
                    <a:pt x="62" y="128"/>
                  </a:cubicBezTo>
                  <a:cubicBezTo>
                    <a:pt x="71" y="128"/>
                    <a:pt x="79" y="118"/>
                    <a:pt x="84" y="103"/>
                  </a:cubicBezTo>
                  <a:cubicBezTo>
                    <a:pt x="90" y="104"/>
                    <a:pt x="95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10" y="104"/>
                    <a:pt x="117" y="101"/>
                    <a:pt x="120" y="96"/>
                  </a:cubicBezTo>
                  <a:cubicBezTo>
                    <a:pt x="124" y="89"/>
                    <a:pt x="120" y="77"/>
                    <a:pt x="108" y="64"/>
                  </a:cubicBezTo>
                  <a:cubicBezTo>
                    <a:pt x="120" y="51"/>
                    <a:pt x="124" y="39"/>
                    <a:pt x="120" y="32"/>
                  </a:cubicBezTo>
                  <a:cubicBezTo>
                    <a:pt x="117" y="27"/>
                    <a:pt x="110" y="24"/>
                    <a:pt x="99" y="24"/>
                  </a:cubicBezTo>
                  <a:cubicBezTo>
                    <a:pt x="95" y="24"/>
                    <a:pt x="90" y="24"/>
                    <a:pt x="84" y="25"/>
                  </a:cubicBezTo>
                  <a:cubicBezTo>
                    <a:pt x="79" y="10"/>
                    <a:pt x="71" y="0"/>
                    <a:pt x="62" y="0"/>
                  </a:cubicBezTo>
                  <a:cubicBezTo>
                    <a:pt x="53" y="0"/>
                    <a:pt x="45" y="10"/>
                    <a:pt x="40" y="25"/>
                  </a:cubicBezTo>
                  <a:cubicBezTo>
                    <a:pt x="34" y="24"/>
                    <a:pt x="29" y="24"/>
                    <a:pt x="25" y="24"/>
                  </a:cubicBezTo>
                  <a:cubicBezTo>
                    <a:pt x="14" y="24"/>
                    <a:pt x="7" y="27"/>
                    <a:pt x="4" y="32"/>
                  </a:cubicBezTo>
                  <a:cubicBezTo>
                    <a:pt x="0" y="39"/>
                    <a:pt x="4" y="51"/>
                    <a:pt x="16" y="64"/>
                  </a:cubicBezTo>
                  <a:cubicBezTo>
                    <a:pt x="4" y="77"/>
                    <a:pt x="0" y="89"/>
                    <a:pt x="4" y="96"/>
                  </a:cubicBezTo>
                  <a:close/>
                  <a:moveTo>
                    <a:pt x="62" y="124"/>
                  </a:moveTo>
                  <a:cubicBezTo>
                    <a:pt x="55" y="124"/>
                    <a:pt x="48" y="115"/>
                    <a:pt x="43" y="102"/>
                  </a:cubicBezTo>
                  <a:cubicBezTo>
                    <a:pt x="50" y="100"/>
                    <a:pt x="56" y="98"/>
                    <a:pt x="62" y="95"/>
                  </a:cubicBezTo>
                  <a:cubicBezTo>
                    <a:pt x="68" y="98"/>
                    <a:pt x="74" y="100"/>
                    <a:pt x="81" y="102"/>
                  </a:cubicBezTo>
                  <a:cubicBezTo>
                    <a:pt x="76" y="115"/>
                    <a:pt x="69" y="124"/>
                    <a:pt x="62" y="124"/>
                  </a:cubicBezTo>
                  <a:close/>
                  <a:moveTo>
                    <a:pt x="38" y="64"/>
                  </a:moveTo>
                  <a:cubicBezTo>
                    <a:pt x="38" y="59"/>
                    <a:pt x="38" y="55"/>
                    <a:pt x="39" y="50"/>
                  </a:cubicBezTo>
                  <a:cubicBezTo>
                    <a:pt x="42" y="48"/>
                    <a:pt x="46" y="46"/>
                    <a:pt x="50" y="43"/>
                  </a:cubicBezTo>
                  <a:cubicBezTo>
                    <a:pt x="54" y="41"/>
                    <a:pt x="58" y="39"/>
                    <a:pt x="62" y="37"/>
                  </a:cubicBezTo>
                  <a:cubicBezTo>
                    <a:pt x="66" y="39"/>
                    <a:pt x="70" y="41"/>
                    <a:pt x="74" y="43"/>
                  </a:cubicBezTo>
                  <a:cubicBezTo>
                    <a:pt x="78" y="46"/>
                    <a:pt x="82" y="48"/>
                    <a:pt x="85" y="50"/>
                  </a:cubicBezTo>
                  <a:cubicBezTo>
                    <a:pt x="86" y="55"/>
                    <a:pt x="86" y="59"/>
                    <a:pt x="86" y="64"/>
                  </a:cubicBezTo>
                  <a:cubicBezTo>
                    <a:pt x="86" y="69"/>
                    <a:pt x="86" y="73"/>
                    <a:pt x="85" y="78"/>
                  </a:cubicBezTo>
                  <a:cubicBezTo>
                    <a:pt x="82" y="80"/>
                    <a:pt x="78" y="82"/>
                    <a:pt x="74" y="85"/>
                  </a:cubicBezTo>
                  <a:cubicBezTo>
                    <a:pt x="70" y="87"/>
                    <a:pt x="66" y="89"/>
                    <a:pt x="62" y="91"/>
                  </a:cubicBezTo>
                  <a:cubicBezTo>
                    <a:pt x="58" y="89"/>
                    <a:pt x="54" y="87"/>
                    <a:pt x="50" y="85"/>
                  </a:cubicBezTo>
                  <a:cubicBezTo>
                    <a:pt x="46" y="82"/>
                    <a:pt x="42" y="80"/>
                    <a:pt x="39" y="78"/>
                  </a:cubicBezTo>
                  <a:cubicBezTo>
                    <a:pt x="38" y="73"/>
                    <a:pt x="38" y="69"/>
                    <a:pt x="38" y="64"/>
                  </a:cubicBezTo>
                  <a:close/>
                  <a:moveTo>
                    <a:pt x="34" y="74"/>
                  </a:moveTo>
                  <a:cubicBezTo>
                    <a:pt x="30" y="71"/>
                    <a:pt x="26" y="68"/>
                    <a:pt x="22" y="64"/>
                  </a:cubicBezTo>
                  <a:cubicBezTo>
                    <a:pt x="26" y="60"/>
                    <a:pt x="30" y="57"/>
                    <a:pt x="34" y="54"/>
                  </a:cubicBezTo>
                  <a:cubicBezTo>
                    <a:pt x="34" y="57"/>
                    <a:pt x="34" y="60"/>
                    <a:pt x="34" y="64"/>
                  </a:cubicBezTo>
                  <a:cubicBezTo>
                    <a:pt x="34" y="68"/>
                    <a:pt x="34" y="71"/>
                    <a:pt x="34" y="74"/>
                  </a:cubicBezTo>
                  <a:close/>
                  <a:moveTo>
                    <a:pt x="39" y="45"/>
                  </a:moveTo>
                  <a:cubicBezTo>
                    <a:pt x="40" y="40"/>
                    <a:pt x="41" y="35"/>
                    <a:pt x="42" y="30"/>
                  </a:cubicBezTo>
                  <a:cubicBezTo>
                    <a:pt x="47" y="31"/>
                    <a:pt x="52" y="33"/>
                    <a:pt x="57" y="35"/>
                  </a:cubicBezTo>
                  <a:cubicBezTo>
                    <a:pt x="54" y="36"/>
                    <a:pt x="51" y="38"/>
                    <a:pt x="48" y="40"/>
                  </a:cubicBezTo>
                  <a:cubicBezTo>
                    <a:pt x="45" y="42"/>
                    <a:pt x="42" y="43"/>
                    <a:pt x="39" y="45"/>
                  </a:cubicBezTo>
                  <a:close/>
                  <a:moveTo>
                    <a:pt x="67" y="35"/>
                  </a:moveTo>
                  <a:cubicBezTo>
                    <a:pt x="72" y="33"/>
                    <a:pt x="77" y="31"/>
                    <a:pt x="82" y="30"/>
                  </a:cubicBezTo>
                  <a:cubicBezTo>
                    <a:pt x="83" y="35"/>
                    <a:pt x="84" y="40"/>
                    <a:pt x="85" y="45"/>
                  </a:cubicBezTo>
                  <a:cubicBezTo>
                    <a:pt x="82" y="43"/>
                    <a:pt x="79" y="42"/>
                    <a:pt x="76" y="40"/>
                  </a:cubicBezTo>
                  <a:cubicBezTo>
                    <a:pt x="73" y="38"/>
                    <a:pt x="70" y="36"/>
                    <a:pt x="67" y="35"/>
                  </a:cubicBezTo>
                  <a:close/>
                  <a:moveTo>
                    <a:pt x="90" y="54"/>
                  </a:moveTo>
                  <a:cubicBezTo>
                    <a:pt x="94" y="57"/>
                    <a:pt x="98" y="60"/>
                    <a:pt x="102" y="64"/>
                  </a:cubicBezTo>
                  <a:cubicBezTo>
                    <a:pt x="98" y="68"/>
                    <a:pt x="94" y="71"/>
                    <a:pt x="90" y="74"/>
                  </a:cubicBezTo>
                  <a:cubicBezTo>
                    <a:pt x="90" y="71"/>
                    <a:pt x="90" y="68"/>
                    <a:pt x="90" y="64"/>
                  </a:cubicBezTo>
                  <a:cubicBezTo>
                    <a:pt x="90" y="60"/>
                    <a:pt x="90" y="57"/>
                    <a:pt x="90" y="54"/>
                  </a:cubicBezTo>
                  <a:close/>
                  <a:moveTo>
                    <a:pt x="85" y="83"/>
                  </a:moveTo>
                  <a:cubicBezTo>
                    <a:pt x="84" y="88"/>
                    <a:pt x="83" y="93"/>
                    <a:pt x="82" y="98"/>
                  </a:cubicBezTo>
                  <a:cubicBezTo>
                    <a:pt x="77" y="97"/>
                    <a:pt x="72" y="95"/>
                    <a:pt x="67" y="93"/>
                  </a:cubicBezTo>
                  <a:cubicBezTo>
                    <a:pt x="70" y="92"/>
                    <a:pt x="73" y="90"/>
                    <a:pt x="76" y="88"/>
                  </a:cubicBezTo>
                  <a:cubicBezTo>
                    <a:pt x="79" y="86"/>
                    <a:pt x="82" y="85"/>
                    <a:pt x="85" y="83"/>
                  </a:cubicBezTo>
                  <a:close/>
                  <a:moveTo>
                    <a:pt x="48" y="88"/>
                  </a:moveTo>
                  <a:cubicBezTo>
                    <a:pt x="51" y="90"/>
                    <a:pt x="54" y="92"/>
                    <a:pt x="57" y="93"/>
                  </a:cubicBezTo>
                  <a:cubicBezTo>
                    <a:pt x="52" y="95"/>
                    <a:pt x="47" y="97"/>
                    <a:pt x="42" y="98"/>
                  </a:cubicBezTo>
                  <a:cubicBezTo>
                    <a:pt x="41" y="93"/>
                    <a:pt x="40" y="88"/>
                    <a:pt x="39" y="83"/>
                  </a:cubicBezTo>
                  <a:cubicBezTo>
                    <a:pt x="42" y="85"/>
                    <a:pt x="45" y="86"/>
                    <a:pt x="48" y="88"/>
                  </a:cubicBezTo>
                  <a:close/>
                  <a:moveTo>
                    <a:pt x="116" y="94"/>
                  </a:moveTo>
                  <a:cubicBezTo>
                    <a:pt x="114" y="98"/>
                    <a:pt x="108" y="100"/>
                    <a:pt x="99" y="100"/>
                  </a:cubicBezTo>
                  <a:cubicBezTo>
                    <a:pt x="95" y="100"/>
                    <a:pt x="90" y="100"/>
                    <a:pt x="86" y="99"/>
                  </a:cubicBezTo>
                  <a:cubicBezTo>
                    <a:pt x="87" y="93"/>
                    <a:pt x="88" y="87"/>
                    <a:pt x="89" y="80"/>
                  </a:cubicBezTo>
                  <a:cubicBezTo>
                    <a:pt x="95" y="76"/>
                    <a:pt x="101" y="71"/>
                    <a:pt x="105" y="67"/>
                  </a:cubicBezTo>
                  <a:cubicBezTo>
                    <a:pt x="115" y="78"/>
                    <a:pt x="120" y="88"/>
                    <a:pt x="116" y="94"/>
                  </a:cubicBezTo>
                  <a:close/>
                  <a:moveTo>
                    <a:pt x="99" y="28"/>
                  </a:moveTo>
                  <a:cubicBezTo>
                    <a:pt x="108" y="28"/>
                    <a:pt x="114" y="30"/>
                    <a:pt x="116" y="34"/>
                  </a:cubicBezTo>
                  <a:cubicBezTo>
                    <a:pt x="120" y="40"/>
                    <a:pt x="115" y="50"/>
                    <a:pt x="105" y="61"/>
                  </a:cubicBezTo>
                  <a:cubicBezTo>
                    <a:pt x="101" y="57"/>
                    <a:pt x="95" y="52"/>
                    <a:pt x="89" y="48"/>
                  </a:cubicBezTo>
                  <a:cubicBezTo>
                    <a:pt x="88" y="41"/>
                    <a:pt x="87" y="35"/>
                    <a:pt x="86" y="29"/>
                  </a:cubicBezTo>
                  <a:cubicBezTo>
                    <a:pt x="90" y="28"/>
                    <a:pt x="95" y="28"/>
                    <a:pt x="99" y="28"/>
                  </a:cubicBezTo>
                  <a:close/>
                  <a:moveTo>
                    <a:pt x="62" y="4"/>
                  </a:moveTo>
                  <a:cubicBezTo>
                    <a:pt x="69" y="4"/>
                    <a:pt x="76" y="13"/>
                    <a:pt x="81" y="26"/>
                  </a:cubicBezTo>
                  <a:cubicBezTo>
                    <a:pt x="74" y="28"/>
                    <a:pt x="68" y="30"/>
                    <a:pt x="62" y="33"/>
                  </a:cubicBezTo>
                  <a:cubicBezTo>
                    <a:pt x="56" y="30"/>
                    <a:pt x="50" y="28"/>
                    <a:pt x="43" y="26"/>
                  </a:cubicBezTo>
                  <a:cubicBezTo>
                    <a:pt x="48" y="13"/>
                    <a:pt x="55" y="4"/>
                    <a:pt x="62" y="4"/>
                  </a:cubicBezTo>
                  <a:close/>
                  <a:moveTo>
                    <a:pt x="8" y="34"/>
                  </a:moveTo>
                  <a:cubicBezTo>
                    <a:pt x="10" y="30"/>
                    <a:pt x="16" y="28"/>
                    <a:pt x="25" y="28"/>
                  </a:cubicBezTo>
                  <a:cubicBezTo>
                    <a:pt x="29" y="28"/>
                    <a:pt x="34" y="28"/>
                    <a:pt x="38" y="29"/>
                  </a:cubicBezTo>
                  <a:cubicBezTo>
                    <a:pt x="37" y="35"/>
                    <a:pt x="36" y="41"/>
                    <a:pt x="35" y="48"/>
                  </a:cubicBezTo>
                  <a:cubicBezTo>
                    <a:pt x="29" y="52"/>
                    <a:pt x="23" y="57"/>
                    <a:pt x="19" y="61"/>
                  </a:cubicBezTo>
                  <a:cubicBezTo>
                    <a:pt x="9" y="50"/>
                    <a:pt x="4" y="40"/>
                    <a:pt x="8" y="34"/>
                  </a:cubicBezTo>
                  <a:close/>
                  <a:moveTo>
                    <a:pt x="19" y="67"/>
                  </a:moveTo>
                  <a:cubicBezTo>
                    <a:pt x="23" y="71"/>
                    <a:pt x="29" y="76"/>
                    <a:pt x="35" y="80"/>
                  </a:cubicBezTo>
                  <a:cubicBezTo>
                    <a:pt x="36" y="87"/>
                    <a:pt x="37" y="93"/>
                    <a:pt x="38" y="99"/>
                  </a:cubicBezTo>
                  <a:cubicBezTo>
                    <a:pt x="34" y="100"/>
                    <a:pt x="29" y="100"/>
                    <a:pt x="25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6" y="100"/>
                    <a:pt x="10" y="98"/>
                    <a:pt x="8" y="94"/>
                  </a:cubicBezTo>
                  <a:cubicBezTo>
                    <a:pt x="4" y="88"/>
                    <a:pt x="9" y="78"/>
                    <a:pt x="19" y="67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 dirty="0"/>
            </a:p>
          </p:txBody>
        </p:sp>
        <p:sp>
          <p:nvSpPr>
            <p:cNvPr id="48" name="Freeform 155">
              <a:extLst>
                <a:ext uri="{FF2B5EF4-FFF2-40B4-BE49-F238E27FC236}">
                  <a16:creationId xmlns:a16="http://schemas.microsoft.com/office/drawing/2014/main" id="{93D2CB47-7D6E-CB45-95E7-880C4F7173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026" y="3716338"/>
              <a:ext cx="46038" cy="46038"/>
            </a:xfrm>
            <a:custGeom>
              <a:avLst/>
              <a:gdLst/>
              <a:ahLst/>
              <a:cxnLst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3E26BC46-7B8E-5A4C-B278-5100966626E6}"/>
              </a:ext>
            </a:extLst>
          </p:cNvPr>
          <p:cNvSpPr/>
          <p:nvPr/>
        </p:nvSpPr>
        <p:spPr>
          <a:xfrm>
            <a:off x="7232645" y="4082770"/>
            <a:ext cx="1757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UI</a:t>
            </a:r>
            <a:r>
              <a:rPr kumimoji="1"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不够美观</a:t>
            </a:r>
          </a:p>
        </p:txBody>
      </p:sp>
      <p:cxnSp>
        <p:nvCxnSpPr>
          <p:cNvPr id="50" name="直接连接符 71">
            <a:extLst>
              <a:ext uri="{FF2B5EF4-FFF2-40B4-BE49-F238E27FC236}">
                <a16:creationId xmlns:a16="http://schemas.microsoft.com/office/drawing/2014/main" id="{65BF1EF5-94A0-FE46-8D64-7DBD116C35B8}"/>
              </a:ext>
            </a:extLst>
          </p:cNvPr>
          <p:cNvCxnSpPr/>
          <p:nvPr/>
        </p:nvCxnSpPr>
        <p:spPr>
          <a:xfrm>
            <a:off x="7347137" y="4591050"/>
            <a:ext cx="3528000" cy="0"/>
          </a:xfrm>
          <a:prstGeom prst="line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107">
            <a:extLst>
              <a:ext uri="{FF2B5EF4-FFF2-40B4-BE49-F238E27FC236}">
                <a16:creationId xmlns:a16="http://schemas.microsoft.com/office/drawing/2014/main" id="{DF5F8AB6-D924-9C44-BFE9-7B61600373D6}"/>
              </a:ext>
            </a:extLst>
          </p:cNvPr>
          <p:cNvSpPr txBox="1"/>
          <p:nvPr/>
        </p:nvSpPr>
        <p:spPr>
          <a:xfrm>
            <a:off x="7347136" y="4667822"/>
            <a:ext cx="4314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小程序部分设计较为简陋，部分信息展示不够美观。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展示风格不完全统一。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939477" y="2936268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感谢观看</a:t>
            </a:r>
          </a:p>
        </p:txBody>
      </p:sp>
      <p:sp>
        <p:nvSpPr>
          <p:cNvPr id="14" name="矩形 13"/>
          <p:cNvSpPr/>
          <p:nvPr/>
        </p:nvSpPr>
        <p:spPr>
          <a:xfrm>
            <a:off x="4646145" y="4220859"/>
            <a:ext cx="2042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指导老师：黄戈</a:t>
            </a:r>
          </a:p>
        </p:txBody>
      </p:sp>
      <p:sp>
        <p:nvSpPr>
          <p:cNvPr id="20" name="矩形 19"/>
          <p:cNvSpPr/>
          <p:nvPr/>
        </p:nvSpPr>
        <p:spPr>
          <a:xfrm>
            <a:off x="7982971" y="4189259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学生：文红皓</a:t>
            </a:r>
          </a:p>
        </p:txBody>
      </p:sp>
      <p:grpSp>
        <p:nvGrpSpPr>
          <p:cNvPr id="201" name="组合 1"/>
          <p:cNvGrpSpPr/>
          <p:nvPr/>
        </p:nvGrpSpPr>
        <p:grpSpPr bwMode="auto">
          <a:xfrm>
            <a:off x="10203209" y="-781973"/>
            <a:ext cx="2441455" cy="3223791"/>
            <a:chOff x="0" y="-1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470328" y="1223644"/>
              <a:ext cx="1016798" cy="329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2019·05</a:t>
              </a:r>
              <a:endPara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4725501" y="2592712"/>
            <a:ext cx="5185097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4725501" y="4084188"/>
            <a:ext cx="5185097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47ABB98F-AC15-754F-8885-CCE17FD91B1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496" y="2592712"/>
            <a:ext cx="2182695" cy="19731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/>
          <p:cNvSpPr txBox="1"/>
          <p:nvPr/>
        </p:nvSpPr>
        <p:spPr>
          <a:xfrm>
            <a:off x="5534311" y="1425422"/>
            <a:ext cx="239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项目背景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542119" y="2922842"/>
            <a:ext cx="239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研究过程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5530182" y="4360551"/>
            <a:ext cx="239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实现结果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3033486" cy="685800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Group 4"/>
          <p:cNvGrpSpPr>
            <a:grpSpLocks noChangeAspect="1"/>
          </p:cNvGrpSpPr>
          <p:nvPr/>
        </p:nvGrpSpPr>
        <p:grpSpPr bwMode="auto">
          <a:xfrm>
            <a:off x="707355" y="842323"/>
            <a:ext cx="1571388" cy="1562110"/>
            <a:chOff x="2946" y="838"/>
            <a:chExt cx="1355" cy="1347"/>
          </a:xfrm>
          <a:solidFill>
            <a:schemeClr val="bg1"/>
          </a:solidFill>
        </p:grpSpPr>
        <p:sp>
          <p:nvSpPr>
            <p:cNvPr id="75" name="Freeform 5"/>
            <p:cNvSpPr>
              <a:spLocks noEditPoints="1"/>
            </p:cNvSpPr>
            <p:nvPr/>
          </p:nvSpPr>
          <p:spPr bwMode="auto">
            <a:xfrm>
              <a:off x="2946" y="838"/>
              <a:ext cx="1355" cy="1347"/>
            </a:xfrm>
            <a:custGeom>
              <a:avLst/>
              <a:gdLst>
                <a:gd name="T0" fmla="*/ 710 w 1467"/>
                <a:gd name="T1" fmla="*/ 0 h 1459"/>
                <a:gd name="T2" fmla="*/ 754 w 1467"/>
                <a:gd name="T3" fmla="*/ 0 h 1459"/>
                <a:gd name="T4" fmla="*/ 754 w 1467"/>
                <a:gd name="T5" fmla="*/ 0 h 1459"/>
                <a:gd name="T6" fmla="*/ 1045 w 1467"/>
                <a:gd name="T7" fmla="*/ 71 h 1459"/>
                <a:gd name="T8" fmla="*/ 1256 w 1467"/>
                <a:gd name="T9" fmla="*/ 222 h 1459"/>
                <a:gd name="T10" fmla="*/ 1336 w 1467"/>
                <a:gd name="T11" fmla="*/ 322 h 1459"/>
                <a:gd name="T12" fmla="*/ 1457 w 1467"/>
                <a:gd name="T13" fmla="*/ 654 h 1459"/>
                <a:gd name="T14" fmla="*/ 1441 w 1467"/>
                <a:gd name="T15" fmla="*/ 901 h 1459"/>
                <a:gd name="T16" fmla="*/ 1394 w 1467"/>
                <a:gd name="T17" fmla="*/ 1035 h 1459"/>
                <a:gd name="T18" fmla="*/ 1244 w 1467"/>
                <a:gd name="T19" fmla="*/ 1247 h 1459"/>
                <a:gd name="T20" fmla="*/ 1030 w 1467"/>
                <a:gd name="T21" fmla="*/ 1394 h 1459"/>
                <a:gd name="T22" fmla="*/ 894 w 1467"/>
                <a:gd name="T23" fmla="*/ 1440 h 1459"/>
                <a:gd name="T24" fmla="*/ 732 w 1467"/>
                <a:gd name="T25" fmla="*/ 1458 h 1459"/>
                <a:gd name="T26" fmla="*/ 434 w 1467"/>
                <a:gd name="T27" fmla="*/ 1394 h 1459"/>
                <a:gd name="T28" fmla="*/ 220 w 1467"/>
                <a:gd name="T29" fmla="*/ 1247 h 1459"/>
                <a:gd name="T30" fmla="*/ 23 w 1467"/>
                <a:gd name="T31" fmla="*/ 900 h 1459"/>
                <a:gd name="T32" fmla="*/ 3 w 1467"/>
                <a:gd name="T33" fmla="*/ 696 h 1459"/>
                <a:gd name="T34" fmla="*/ 19 w 1467"/>
                <a:gd name="T35" fmla="*/ 576 h 1459"/>
                <a:gd name="T36" fmla="*/ 128 w 1467"/>
                <a:gd name="T37" fmla="*/ 322 h 1459"/>
                <a:gd name="T38" fmla="*/ 419 w 1467"/>
                <a:gd name="T39" fmla="*/ 71 h 1459"/>
                <a:gd name="T40" fmla="*/ 710 w 1467"/>
                <a:gd name="T41" fmla="*/ 0 h 1459"/>
                <a:gd name="T42" fmla="*/ 685 w 1467"/>
                <a:gd name="T43" fmla="*/ 35 h 1459"/>
                <a:gd name="T44" fmla="*/ 571 w 1467"/>
                <a:gd name="T45" fmla="*/ 52 h 1459"/>
                <a:gd name="T46" fmla="*/ 238 w 1467"/>
                <a:gd name="T47" fmla="*/ 240 h 1459"/>
                <a:gd name="T48" fmla="*/ 97 w 1467"/>
                <a:gd name="T49" fmla="*/ 447 h 1459"/>
                <a:gd name="T50" fmla="*/ 36 w 1467"/>
                <a:gd name="T51" fmla="*/ 734 h 1459"/>
                <a:gd name="T52" fmla="*/ 55 w 1467"/>
                <a:gd name="T53" fmla="*/ 890 h 1459"/>
                <a:gd name="T54" fmla="*/ 164 w 1467"/>
                <a:gd name="T55" fmla="*/ 1129 h 1459"/>
                <a:gd name="T56" fmla="*/ 265 w 1467"/>
                <a:gd name="T57" fmla="*/ 1244 h 1459"/>
                <a:gd name="T58" fmla="*/ 338 w 1467"/>
                <a:gd name="T59" fmla="*/ 1302 h 1459"/>
                <a:gd name="T60" fmla="*/ 580 w 1467"/>
                <a:gd name="T61" fmla="*/ 1408 h 1459"/>
                <a:gd name="T62" fmla="*/ 737 w 1467"/>
                <a:gd name="T63" fmla="*/ 1425 h 1459"/>
                <a:gd name="T64" fmla="*/ 1022 w 1467"/>
                <a:gd name="T65" fmla="*/ 1362 h 1459"/>
                <a:gd name="T66" fmla="*/ 1267 w 1467"/>
                <a:gd name="T67" fmla="*/ 1173 h 1459"/>
                <a:gd name="T68" fmla="*/ 1367 w 1467"/>
                <a:gd name="T69" fmla="*/ 1012 h 1459"/>
                <a:gd name="T70" fmla="*/ 1427 w 1467"/>
                <a:gd name="T71" fmla="*/ 724 h 1459"/>
                <a:gd name="T72" fmla="*/ 1409 w 1467"/>
                <a:gd name="T73" fmla="*/ 569 h 1459"/>
                <a:gd name="T74" fmla="*/ 1364 w 1467"/>
                <a:gd name="T75" fmla="*/ 440 h 1459"/>
                <a:gd name="T76" fmla="*/ 1126 w 1467"/>
                <a:gd name="T77" fmla="*/ 156 h 1459"/>
                <a:gd name="T78" fmla="*/ 810 w 1467"/>
                <a:gd name="T79" fmla="*/ 38 h 1459"/>
                <a:gd name="T80" fmla="*/ 727 w 1467"/>
                <a:gd name="T81" fmla="*/ 34 h 1459"/>
                <a:gd name="T82" fmla="*/ 685 w 1467"/>
                <a:gd name="T83" fmla="*/ 35 h 1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67" h="1459">
                  <a:moveTo>
                    <a:pt x="710" y="0"/>
                  </a:moveTo>
                  <a:cubicBezTo>
                    <a:pt x="725" y="0"/>
                    <a:pt x="739" y="0"/>
                    <a:pt x="754" y="0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870" y="4"/>
                    <a:pt x="964" y="33"/>
                    <a:pt x="1045" y="71"/>
                  </a:cubicBezTo>
                  <a:cubicBezTo>
                    <a:pt x="1127" y="109"/>
                    <a:pt x="1195" y="162"/>
                    <a:pt x="1256" y="222"/>
                  </a:cubicBezTo>
                  <a:cubicBezTo>
                    <a:pt x="1286" y="252"/>
                    <a:pt x="1312" y="286"/>
                    <a:pt x="1336" y="322"/>
                  </a:cubicBezTo>
                  <a:cubicBezTo>
                    <a:pt x="1398" y="412"/>
                    <a:pt x="1442" y="518"/>
                    <a:pt x="1457" y="654"/>
                  </a:cubicBezTo>
                  <a:cubicBezTo>
                    <a:pt x="1467" y="740"/>
                    <a:pt x="1458" y="830"/>
                    <a:pt x="1441" y="901"/>
                  </a:cubicBezTo>
                  <a:cubicBezTo>
                    <a:pt x="1429" y="949"/>
                    <a:pt x="1413" y="994"/>
                    <a:pt x="1394" y="1035"/>
                  </a:cubicBezTo>
                  <a:cubicBezTo>
                    <a:pt x="1355" y="1117"/>
                    <a:pt x="1305" y="1187"/>
                    <a:pt x="1244" y="1247"/>
                  </a:cubicBezTo>
                  <a:cubicBezTo>
                    <a:pt x="1183" y="1306"/>
                    <a:pt x="1114" y="1357"/>
                    <a:pt x="1030" y="1394"/>
                  </a:cubicBezTo>
                  <a:cubicBezTo>
                    <a:pt x="988" y="1413"/>
                    <a:pt x="944" y="1429"/>
                    <a:pt x="894" y="1440"/>
                  </a:cubicBezTo>
                  <a:cubicBezTo>
                    <a:pt x="845" y="1451"/>
                    <a:pt x="790" y="1459"/>
                    <a:pt x="732" y="1458"/>
                  </a:cubicBezTo>
                  <a:cubicBezTo>
                    <a:pt x="614" y="1457"/>
                    <a:pt x="517" y="1432"/>
                    <a:pt x="434" y="1394"/>
                  </a:cubicBezTo>
                  <a:cubicBezTo>
                    <a:pt x="351" y="1357"/>
                    <a:pt x="279" y="1306"/>
                    <a:pt x="220" y="1247"/>
                  </a:cubicBezTo>
                  <a:cubicBezTo>
                    <a:pt x="128" y="1155"/>
                    <a:pt x="60" y="1045"/>
                    <a:pt x="23" y="900"/>
                  </a:cubicBezTo>
                  <a:cubicBezTo>
                    <a:pt x="8" y="841"/>
                    <a:pt x="0" y="771"/>
                    <a:pt x="3" y="696"/>
                  </a:cubicBezTo>
                  <a:cubicBezTo>
                    <a:pt x="5" y="652"/>
                    <a:pt x="11" y="612"/>
                    <a:pt x="19" y="576"/>
                  </a:cubicBezTo>
                  <a:cubicBezTo>
                    <a:pt x="41" y="476"/>
                    <a:pt x="78" y="394"/>
                    <a:pt x="128" y="322"/>
                  </a:cubicBezTo>
                  <a:cubicBezTo>
                    <a:pt x="201" y="215"/>
                    <a:pt x="297" y="129"/>
                    <a:pt x="419" y="71"/>
                  </a:cubicBezTo>
                  <a:cubicBezTo>
                    <a:pt x="501" y="32"/>
                    <a:pt x="595" y="4"/>
                    <a:pt x="710" y="0"/>
                  </a:cubicBezTo>
                  <a:close/>
                  <a:moveTo>
                    <a:pt x="685" y="35"/>
                  </a:moveTo>
                  <a:cubicBezTo>
                    <a:pt x="644" y="38"/>
                    <a:pt x="607" y="43"/>
                    <a:pt x="571" y="52"/>
                  </a:cubicBezTo>
                  <a:cubicBezTo>
                    <a:pt x="431" y="87"/>
                    <a:pt x="326" y="152"/>
                    <a:pt x="238" y="240"/>
                  </a:cubicBezTo>
                  <a:cubicBezTo>
                    <a:pt x="180" y="298"/>
                    <a:pt x="133" y="366"/>
                    <a:pt x="97" y="447"/>
                  </a:cubicBezTo>
                  <a:cubicBezTo>
                    <a:pt x="61" y="526"/>
                    <a:pt x="36" y="619"/>
                    <a:pt x="36" y="734"/>
                  </a:cubicBezTo>
                  <a:cubicBezTo>
                    <a:pt x="36" y="791"/>
                    <a:pt x="44" y="843"/>
                    <a:pt x="55" y="890"/>
                  </a:cubicBezTo>
                  <a:cubicBezTo>
                    <a:pt x="77" y="984"/>
                    <a:pt x="116" y="1060"/>
                    <a:pt x="164" y="1129"/>
                  </a:cubicBezTo>
                  <a:cubicBezTo>
                    <a:pt x="193" y="1171"/>
                    <a:pt x="228" y="1211"/>
                    <a:pt x="265" y="1244"/>
                  </a:cubicBezTo>
                  <a:cubicBezTo>
                    <a:pt x="288" y="1265"/>
                    <a:pt x="312" y="1284"/>
                    <a:pt x="338" y="1302"/>
                  </a:cubicBezTo>
                  <a:cubicBezTo>
                    <a:pt x="406" y="1349"/>
                    <a:pt x="486" y="1387"/>
                    <a:pt x="580" y="1408"/>
                  </a:cubicBezTo>
                  <a:cubicBezTo>
                    <a:pt x="628" y="1418"/>
                    <a:pt x="681" y="1426"/>
                    <a:pt x="737" y="1425"/>
                  </a:cubicBezTo>
                  <a:cubicBezTo>
                    <a:pt x="848" y="1423"/>
                    <a:pt x="942" y="1399"/>
                    <a:pt x="1022" y="1362"/>
                  </a:cubicBezTo>
                  <a:cubicBezTo>
                    <a:pt x="1120" y="1315"/>
                    <a:pt x="1201" y="1251"/>
                    <a:pt x="1267" y="1173"/>
                  </a:cubicBezTo>
                  <a:cubicBezTo>
                    <a:pt x="1307" y="1125"/>
                    <a:pt x="1341" y="1072"/>
                    <a:pt x="1367" y="1012"/>
                  </a:cubicBezTo>
                  <a:cubicBezTo>
                    <a:pt x="1403" y="931"/>
                    <a:pt x="1427" y="839"/>
                    <a:pt x="1427" y="724"/>
                  </a:cubicBezTo>
                  <a:cubicBezTo>
                    <a:pt x="1427" y="668"/>
                    <a:pt x="1420" y="616"/>
                    <a:pt x="1409" y="569"/>
                  </a:cubicBezTo>
                  <a:cubicBezTo>
                    <a:pt x="1398" y="523"/>
                    <a:pt x="1382" y="478"/>
                    <a:pt x="1364" y="440"/>
                  </a:cubicBezTo>
                  <a:cubicBezTo>
                    <a:pt x="1308" y="321"/>
                    <a:pt x="1229" y="227"/>
                    <a:pt x="1126" y="156"/>
                  </a:cubicBezTo>
                  <a:cubicBezTo>
                    <a:pt x="1040" y="97"/>
                    <a:pt x="939" y="53"/>
                    <a:pt x="810" y="38"/>
                  </a:cubicBezTo>
                  <a:cubicBezTo>
                    <a:pt x="784" y="35"/>
                    <a:pt x="754" y="32"/>
                    <a:pt x="727" y="34"/>
                  </a:cubicBezTo>
                  <a:cubicBezTo>
                    <a:pt x="712" y="34"/>
                    <a:pt x="698" y="34"/>
                    <a:pt x="685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"/>
            <p:cNvSpPr>
              <a:spLocks noEditPoints="1"/>
            </p:cNvSpPr>
            <p:nvPr/>
          </p:nvSpPr>
          <p:spPr bwMode="auto">
            <a:xfrm>
              <a:off x="3007" y="895"/>
              <a:ext cx="1230" cy="1232"/>
            </a:xfrm>
            <a:custGeom>
              <a:avLst/>
              <a:gdLst>
                <a:gd name="T0" fmla="*/ 663 w 1332"/>
                <a:gd name="T1" fmla="*/ 1 h 1334"/>
                <a:gd name="T2" fmla="*/ 742 w 1332"/>
                <a:gd name="T3" fmla="*/ 5 h 1334"/>
                <a:gd name="T4" fmla="*/ 938 w 1332"/>
                <a:gd name="T5" fmla="*/ 59 h 1334"/>
                <a:gd name="T6" fmla="*/ 1135 w 1332"/>
                <a:gd name="T7" fmla="*/ 195 h 1334"/>
                <a:gd name="T8" fmla="*/ 1272 w 1332"/>
                <a:gd name="T9" fmla="*/ 391 h 1334"/>
                <a:gd name="T10" fmla="*/ 1332 w 1332"/>
                <a:gd name="T11" fmla="*/ 664 h 1334"/>
                <a:gd name="T12" fmla="*/ 1274 w 1332"/>
                <a:gd name="T13" fmla="*/ 939 h 1334"/>
                <a:gd name="T14" fmla="*/ 1138 w 1332"/>
                <a:gd name="T15" fmla="*/ 1136 h 1334"/>
                <a:gd name="T16" fmla="*/ 942 w 1332"/>
                <a:gd name="T17" fmla="*/ 1273 h 1334"/>
                <a:gd name="T18" fmla="*/ 669 w 1332"/>
                <a:gd name="T19" fmla="*/ 1334 h 1334"/>
                <a:gd name="T20" fmla="*/ 394 w 1332"/>
                <a:gd name="T21" fmla="*/ 1275 h 1334"/>
                <a:gd name="T22" fmla="*/ 197 w 1332"/>
                <a:gd name="T23" fmla="*/ 1139 h 1334"/>
                <a:gd name="T24" fmla="*/ 17 w 1332"/>
                <a:gd name="T25" fmla="*/ 819 h 1334"/>
                <a:gd name="T26" fmla="*/ 0 w 1332"/>
                <a:gd name="T27" fmla="*/ 670 h 1334"/>
                <a:gd name="T28" fmla="*/ 58 w 1332"/>
                <a:gd name="T29" fmla="*/ 395 h 1334"/>
                <a:gd name="T30" fmla="*/ 118 w 1332"/>
                <a:gd name="T31" fmla="*/ 289 h 1334"/>
                <a:gd name="T32" fmla="*/ 390 w 1332"/>
                <a:gd name="T33" fmla="*/ 61 h 1334"/>
                <a:gd name="T34" fmla="*/ 514 w 1332"/>
                <a:gd name="T35" fmla="*/ 18 h 1334"/>
                <a:gd name="T36" fmla="*/ 623 w 1332"/>
                <a:gd name="T37" fmla="*/ 2 h 1334"/>
                <a:gd name="T38" fmla="*/ 663 w 1332"/>
                <a:gd name="T39" fmla="*/ 1 h 1334"/>
                <a:gd name="T40" fmla="*/ 624 w 1332"/>
                <a:gd name="T41" fmla="*/ 17 h 1334"/>
                <a:gd name="T42" fmla="*/ 587 w 1332"/>
                <a:gd name="T43" fmla="*/ 21 h 1334"/>
                <a:gd name="T44" fmla="*/ 397 w 1332"/>
                <a:gd name="T45" fmla="*/ 74 h 1334"/>
                <a:gd name="T46" fmla="*/ 204 w 1332"/>
                <a:gd name="T47" fmla="*/ 208 h 1334"/>
                <a:gd name="T48" fmla="*/ 72 w 1332"/>
                <a:gd name="T49" fmla="*/ 401 h 1334"/>
                <a:gd name="T50" fmla="*/ 15 w 1332"/>
                <a:gd name="T51" fmla="*/ 670 h 1334"/>
                <a:gd name="T52" fmla="*/ 73 w 1332"/>
                <a:gd name="T53" fmla="*/ 937 h 1334"/>
                <a:gd name="T54" fmla="*/ 207 w 1332"/>
                <a:gd name="T55" fmla="*/ 1128 h 1334"/>
                <a:gd name="T56" fmla="*/ 400 w 1332"/>
                <a:gd name="T57" fmla="*/ 1261 h 1334"/>
                <a:gd name="T58" fmla="*/ 668 w 1332"/>
                <a:gd name="T59" fmla="*/ 1318 h 1334"/>
                <a:gd name="T60" fmla="*/ 935 w 1332"/>
                <a:gd name="T61" fmla="*/ 1260 h 1334"/>
                <a:gd name="T62" fmla="*/ 1127 w 1332"/>
                <a:gd name="T63" fmla="*/ 1126 h 1334"/>
                <a:gd name="T64" fmla="*/ 1260 w 1332"/>
                <a:gd name="T65" fmla="*/ 934 h 1334"/>
                <a:gd name="T66" fmla="*/ 1317 w 1332"/>
                <a:gd name="T67" fmla="*/ 665 h 1334"/>
                <a:gd name="T68" fmla="*/ 1259 w 1332"/>
                <a:gd name="T69" fmla="*/ 398 h 1334"/>
                <a:gd name="T70" fmla="*/ 1125 w 1332"/>
                <a:gd name="T71" fmla="*/ 206 h 1334"/>
                <a:gd name="T72" fmla="*/ 932 w 1332"/>
                <a:gd name="T73" fmla="*/ 73 h 1334"/>
                <a:gd name="T74" fmla="*/ 741 w 1332"/>
                <a:gd name="T75" fmla="*/ 20 h 1334"/>
                <a:gd name="T76" fmla="*/ 664 w 1332"/>
                <a:gd name="T77" fmla="*/ 16 h 1334"/>
                <a:gd name="T78" fmla="*/ 624 w 1332"/>
                <a:gd name="T79" fmla="*/ 17 h 1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32" h="1334">
                  <a:moveTo>
                    <a:pt x="663" y="1"/>
                  </a:moveTo>
                  <a:cubicBezTo>
                    <a:pt x="688" y="0"/>
                    <a:pt x="718" y="2"/>
                    <a:pt x="742" y="5"/>
                  </a:cubicBezTo>
                  <a:cubicBezTo>
                    <a:pt x="816" y="13"/>
                    <a:pt x="882" y="34"/>
                    <a:pt x="938" y="59"/>
                  </a:cubicBezTo>
                  <a:cubicBezTo>
                    <a:pt x="1015" y="94"/>
                    <a:pt x="1080" y="140"/>
                    <a:pt x="1135" y="195"/>
                  </a:cubicBezTo>
                  <a:cubicBezTo>
                    <a:pt x="1192" y="251"/>
                    <a:pt x="1236" y="314"/>
                    <a:pt x="1272" y="391"/>
                  </a:cubicBezTo>
                  <a:cubicBezTo>
                    <a:pt x="1307" y="467"/>
                    <a:pt x="1332" y="557"/>
                    <a:pt x="1332" y="664"/>
                  </a:cubicBezTo>
                  <a:cubicBezTo>
                    <a:pt x="1332" y="774"/>
                    <a:pt x="1309" y="862"/>
                    <a:pt x="1274" y="939"/>
                  </a:cubicBezTo>
                  <a:cubicBezTo>
                    <a:pt x="1239" y="1016"/>
                    <a:pt x="1194" y="1080"/>
                    <a:pt x="1138" y="1136"/>
                  </a:cubicBezTo>
                  <a:cubicBezTo>
                    <a:pt x="1083" y="1192"/>
                    <a:pt x="1019" y="1238"/>
                    <a:pt x="942" y="1273"/>
                  </a:cubicBezTo>
                  <a:cubicBezTo>
                    <a:pt x="866" y="1308"/>
                    <a:pt x="776" y="1333"/>
                    <a:pt x="669" y="1334"/>
                  </a:cubicBezTo>
                  <a:cubicBezTo>
                    <a:pt x="560" y="1334"/>
                    <a:pt x="471" y="1309"/>
                    <a:pt x="394" y="1275"/>
                  </a:cubicBezTo>
                  <a:cubicBezTo>
                    <a:pt x="317" y="1241"/>
                    <a:pt x="252" y="1195"/>
                    <a:pt x="197" y="1139"/>
                  </a:cubicBezTo>
                  <a:cubicBezTo>
                    <a:pt x="114" y="1056"/>
                    <a:pt x="50" y="954"/>
                    <a:pt x="17" y="819"/>
                  </a:cubicBezTo>
                  <a:cubicBezTo>
                    <a:pt x="6" y="774"/>
                    <a:pt x="0" y="724"/>
                    <a:pt x="0" y="670"/>
                  </a:cubicBezTo>
                  <a:cubicBezTo>
                    <a:pt x="0" y="561"/>
                    <a:pt x="24" y="471"/>
                    <a:pt x="58" y="395"/>
                  </a:cubicBezTo>
                  <a:cubicBezTo>
                    <a:pt x="75" y="357"/>
                    <a:pt x="96" y="321"/>
                    <a:pt x="118" y="289"/>
                  </a:cubicBezTo>
                  <a:cubicBezTo>
                    <a:pt x="187" y="190"/>
                    <a:pt x="277" y="114"/>
                    <a:pt x="390" y="61"/>
                  </a:cubicBezTo>
                  <a:cubicBezTo>
                    <a:pt x="428" y="43"/>
                    <a:pt x="469" y="29"/>
                    <a:pt x="514" y="18"/>
                  </a:cubicBezTo>
                  <a:cubicBezTo>
                    <a:pt x="548" y="10"/>
                    <a:pt x="583" y="5"/>
                    <a:pt x="623" y="2"/>
                  </a:cubicBezTo>
                  <a:cubicBezTo>
                    <a:pt x="636" y="2"/>
                    <a:pt x="649" y="2"/>
                    <a:pt x="663" y="1"/>
                  </a:cubicBezTo>
                  <a:close/>
                  <a:moveTo>
                    <a:pt x="624" y="17"/>
                  </a:moveTo>
                  <a:cubicBezTo>
                    <a:pt x="611" y="18"/>
                    <a:pt x="599" y="19"/>
                    <a:pt x="587" y="21"/>
                  </a:cubicBezTo>
                  <a:cubicBezTo>
                    <a:pt x="515" y="29"/>
                    <a:pt x="452" y="49"/>
                    <a:pt x="397" y="74"/>
                  </a:cubicBezTo>
                  <a:cubicBezTo>
                    <a:pt x="322" y="109"/>
                    <a:pt x="260" y="153"/>
                    <a:pt x="204" y="208"/>
                  </a:cubicBezTo>
                  <a:cubicBezTo>
                    <a:pt x="150" y="262"/>
                    <a:pt x="105" y="326"/>
                    <a:pt x="72" y="401"/>
                  </a:cubicBezTo>
                  <a:cubicBezTo>
                    <a:pt x="38" y="476"/>
                    <a:pt x="15" y="563"/>
                    <a:pt x="15" y="670"/>
                  </a:cubicBezTo>
                  <a:cubicBezTo>
                    <a:pt x="15" y="776"/>
                    <a:pt x="40" y="863"/>
                    <a:pt x="73" y="937"/>
                  </a:cubicBezTo>
                  <a:cubicBezTo>
                    <a:pt x="107" y="1012"/>
                    <a:pt x="153" y="1074"/>
                    <a:pt x="207" y="1128"/>
                  </a:cubicBezTo>
                  <a:cubicBezTo>
                    <a:pt x="261" y="1182"/>
                    <a:pt x="325" y="1228"/>
                    <a:pt x="400" y="1261"/>
                  </a:cubicBezTo>
                  <a:cubicBezTo>
                    <a:pt x="474" y="1294"/>
                    <a:pt x="562" y="1319"/>
                    <a:pt x="668" y="1318"/>
                  </a:cubicBezTo>
                  <a:cubicBezTo>
                    <a:pt x="773" y="1318"/>
                    <a:pt x="861" y="1294"/>
                    <a:pt x="935" y="1260"/>
                  </a:cubicBezTo>
                  <a:cubicBezTo>
                    <a:pt x="1010" y="1226"/>
                    <a:pt x="1073" y="1180"/>
                    <a:pt x="1127" y="1126"/>
                  </a:cubicBezTo>
                  <a:cubicBezTo>
                    <a:pt x="1181" y="1072"/>
                    <a:pt x="1227" y="1009"/>
                    <a:pt x="1260" y="934"/>
                  </a:cubicBezTo>
                  <a:cubicBezTo>
                    <a:pt x="1294" y="858"/>
                    <a:pt x="1317" y="772"/>
                    <a:pt x="1317" y="665"/>
                  </a:cubicBezTo>
                  <a:cubicBezTo>
                    <a:pt x="1317" y="558"/>
                    <a:pt x="1292" y="472"/>
                    <a:pt x="1259" y="398"/>
                  </a:cubicBezTo>
                  <a:cubicBezTo>
                    <a:pt x="1224" y="322"/>
                    <a:pt x="1180" y="261"/>
                    <a:pt x="1125" y="206"/>
                  </a:cubicBezTo>
                  <a:cubicBezTo>
                    <a:pt x="1071" y="152"/>
                    <a:pt x="1007" y="107"/>
                    <a:pt x="932" y="73"/>
                  </a:cubicBezTo>
                  <a:cubicBezTo>
                    <a:pt x="877" y="48"/>
                    <a:pt x="813" y="28"/>
                    <a:pt x="741" y="20"/>
                  </a:cubicBezTo>
                  <a:cubicBezTo>
                    <a:pt x="717" y="18"/>
                    <a:pt x="689" y="15"/>
                    <a:pt x="664" y="16"/>
                  </a:cubicBezTo>
                  <a:cubicBezTo>
                    <a:pt x="650" y="17"/>
                    <a:pt x="637" y="16"/>
                    <a:pt x="624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"/>
            <p:cNvSpPr>
              <a:spLocks noEditPoints="1"/>
            </p:cNvSpPr>
            <p:nvPr/>
          </p:nvSpPr>
          <p:spPr bwMode="auto">
            <a:xfrm>
              <a:off x="3687" y="943"/>
              <a:ext cx="94" cy="131"/>
            </a:xfrm>
            <a:custGeom>
              <a:avLst/>
              <a:gdLst>
                <a:gd name="T0" fmla="*/ 59 w 102"/>
                <a:gd name="T1" fmla="*/ 11 h 142"/>
                <a:gd name="T2" fmla="*/ 74 w 102"/>
                <a:gd name="T3" fmla="*/ 12 h 142"/>
                <a:gd name="T4" fmla="*/ 90 w 102"/>
                <a:gd name="T5" fmla="*/ 12 h 142"/>
                <a:gd name="T6" fmla="*/ 101 w 102"/>
                <a:gd name="T7" fmla="*/ 25 h 142"/>
                <a:gd name="T8" fmla="*/ 95 w 102"/>
                <a:gd name="T9" fmla="*/ 34 h 142"/>
                <a:gd name="T10" fmla="*/ 85 w 102"/>
                <a:gd name="T11" fmla="*/ 56 h 142"/>
                <a:gd name="T12" fmla="*/ 81 w 102"/>
                <a:gd name="T13" fmla="*/ 67 h 142"/>
                <a:gd name="T14" fmla="*/ 73 w 102"/>
                <a:gd name="T15" fmla="*/ 73 h 142"/>
                <a:gd name="T16" fmla="*/ 67 w 102"/>
                <a:gd name="T17" fmla="*/ 65 h 142"/>
                <a:gd name="T18" fmla="*/ 44 w 102"/>
                <a:gd name="T19" fmla="*/ 61 h 142"/>
                <a:gd name="T20" fmla="*/ 22 w 102"/>
                <a:gd name="T21" fmla="*/ 126 h 142"/>
                <a:gd name="T22" fmla="*/ 9 w 102"/>
                <a:gd name="T23" fmla="*/ 142 h 142"/>
                <a:gd name="T24" fmla="*/ 14 w 102"/>
                <a:gd name="T25" fmla="*/ 111 h 142"/>
                <a:gd name="T26" fmla="*/ 41 w 102"/>
                <a:gd name="T27" fmla="*/ 43 h 142"/>
                <a:gd name="T28" fmla="*/ 45 w 102"/>
                <a:gd name="T29" fmla="*/ 10 h 142"/>
                <a:gd name="T30" fmla="*/ 45 w 102"/>
                <a:gd name="T31" fmla="*/ 2 h 142"/>
                <a:gd name="T32" fmla="*/ 59 w 102"/>
                <a:gd name="T33" fmla="*/ 11 h 142"/>
                <a:gd name="T34" fmla="*/ 79 w 102"/>
                <a:gd name="T35" fmla="*/ 42 h 142"/>
                <a:gd name="T36" fmla="*/ 84 w 102"/>
                <a:gd name="T37" fmla="*/ 21 h 142"/>
                <a:gd name="T38" fmla="*/ 60 w 102"/>
                <a:gd name="T39" fmla="*/ 18 h 142"/>
                <a:gd name="T40" fmla="*/ 53 w 102"/>
                <a:gd name="T41" fmla="*/ 34 h 142"/>
                <a:gd name="T42" fmla="*/ 72 w 102"/>
                <a:gd name="T43" fmla="*/ 42 h 142"/>
                <a:gd name="T44" fmla="*/ 50 w 102"/>
                <a:gd name="T45" fmla="*/ 41 h 142"/>
                <a:gd name="T46" fmla="*/ 46 w 102"/>
                <a:gd name="T47" fmla="*/ 55 h 142"/>
                <a:gd name="T48" fmla="*/ 71 w 102"/>
                <a:gd name="T49" fmla="*/ 61 h 142"/>
                <a:gd name="T50" fmla="*/ 79 w 102"/>
                <a:gd name="T51" fmla="*/ 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2" h="142">
                  <a:moveTo>
                    <a:pt x="59" y="11"/>
                  </a:moveTo>
                  <a:cubicBezTo>
                    <a:pt x="64" y="12"/>
                    <a:pt x="69" y="12"/>
                    <a:pt x="74" y="12"/>
                  </a:cubicBezTo>
                  <a:cubicBezTo>
                    <a:pt x="80" y="12"/>
                    <a:pt x="86" y="11"/>
                    <a:pt x="90" y="12"/>
                  </a:cubicBezTo>
                  <a:cubicBezTo>
                    <a:pt x="93" y="12"/>
                    <a:pt x="102" y="21"/>
                    <a:pt x="101" y="25"/>
                  </a:cubicBezTo>
                  <a:cubicBezTo>
                    <a:pt x="101" y="28"/>
                    <a:pt x="96" y="32"/>
                    <a:pt x="95" y="34"/>
                  </a:cubicBezTo>
                  <a:cubicBezTo>
                    <a:pt x="90" y="40"/>
                    <a:pt x="88" y="48"/>
                    <a:pt x="85" y="56"/>
                  </a:cubicBezTo>
                  <a:cubicBezTo>
                    <a:pt x="84" y="60"/>
                    <a:pt x="83" y="64"/>
                    <a:pt x="81" y="67"/>
                  </a:cubicBezTo>
                  <a:cubicBezTo>
                    <a:pt x="79" y="69"/>
                    <a:pt x="75" y="73"/>
                    <a:pt x="73" y="73"/>
                  </a:cubicBezTo>
                  <a:cubicBezTo>
                    <a:pt x="69" y="72"/>
                    <a:pt x="68" y="67"/>
                    <a:pt x="67" y="65"/>
                  </a:cubicBezTo>
                  <a:cubicBezTo>
                    <a:pt x="60" y="63"/>
                    <a:pt x="52" y="62"/>
                    <a:pt x="44" y="61"/>
                  </a:cubicBezTo>
                  <a:cubicBezTo>
                    <a:pt x="37" y="82"/>
                    <a:pt x="31" y="107"/>
                    <a:pt x="22" y="126"/>
                  </a:cubicBezTo>
                  <a:cubicBezTo>
                    <a:pt x="19" y="132"/>
                    <a:pt x="16" y="140"/>
                    <a:pt x="9" y="142"/>
                  </a:cubicBezTo>
                  <a:cubicBezTo>
                    <a:pt x="0" y="131"/>
                    <a:pt x="9" y="119"/>
                    <a:pt x="14" y="111"/>
                  </a:cubicBezTo>
                  <a:cubicBezTo>
                    <a:pt x="26" y="92"/>
                    <a:pt x="34" y="68"/>
                    <a:pt x="41" y="43"/>
                  </a:cubicBezTo>
                  <a:cubicBezTo>
                    <a:pt x="44" y="33"/>
                    <a:pt x="46" y="21"/>
                    <a:pt x="45" y="10"/>
                  </a:cubicBezTo>
                  <a:cubicBezTo>
                    <a:pt x="45" y="8"/>
                    <a:pt x="44" y="5"/>
                    <a:pt x="45" y="2"/>
                  </a:cubicBezTo>
                  <a:cubicBezTo>
                    <a:pt x="52" y="0"/>
                    <a:pt x="55" y="8"/>
                    <a:pt x="59" y="11"/>
                  </a:cubicBezTo>
                  <a:close/>
                  <a:moveTo>
                    <a:pt x="79" y="42"/>
                  </a:moveTo>
                  <a:cubicBezTo>
                    <a:pt x="80" y="38"/>
                    <a:pt x="86" y="25"/>
                    <a:pt x="84" y="21"/>
                  </a:cubicBezTo>
                  <a:cubicBezTo>
                    <a:pt x="82" y="17"/>
                    <a:pt x="66" y="19"/>
                    <a:pt x="60" y="18"/>
                  </a:cubicBezTo>
                  <a:cubicBezTo>
                    <a:pt x="56" y="22"/>
                    <a:pt x="55" y="28"/>
                    <a:pt x="53" y="34"/>
                  </a:cubicBezTo>
                  <a:cubicBezTo>
                    <a:pt x="62" y="34"/>
                    <a:pt x="70" y="35"/>
                    <a:pt x="72" y="42"/>
                  </a:cubicBezTo>
                  <a:cubicBezTo>
                    <a:pt x="65" y="45"/>
                    <a:pt x="57" y="41"/>
                    <a:pt x="50" y="41"/>
                  </a:cubicBezTo>
                  <a:cubicBezTo>
                    <a:pt x="48" y="46"/>
                    <a:pt x="47" y="50"/>
                    <a:pt x="46" y="55"/>
                  </a:cubicBezTo>
                  <a:cubicBezTo>
                    <a:pt x="56" y="55"/>
                    <a:pt x="68" y="53"/>
                    <a:pt x="71" y="61"/>
                  </a:cubicBezTo>
                  <a:cubicBezTo>
                    <a:pt x="74" y="56"/>
                    <a:pt x="76" y="49"/>
                    <a:pt x="7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8"/>
            <p:cNvSpPr>
              <a:spLocks noEditPoints="1"/>
            </p:cNvSpPr>
            <p:nvPr/>
          </p:nvSpPr>
          <p:spPr bwMode="auto">
            <a:xfrm>
              <a:off x="3785" y="953"/>
              <a:ext cx="68" cy="165"/>
            </a:xfrm>
            <a:custGeom>
              <a:avLst/>
              <a:gdLst>
                <a:gd name="T0" fmla="*/ 26 w 74"/>
                <a:gd name="T1" fmla="*/ 11 h 178"/>
                <a:gd name="T2" fmla="*/ 43 w 74"/>
                <a:gd name="T3" fmla="*/ 13 h 178"/>
                <a:gd name="T4" fmla="*/ 59 w 74"/>
                <a:gd name="T5" fmla="*/ 10 h 178"/>
                <a:gd name="T6" fmla="*/ 68 w 74"/>
                <a:gd name="T7" fmla="*/ 16 h 178"/>
                <a:gd name="T8" fmla="*/ 74 w 74"/>
                <a:gd name="T9" fmla="*/ 25 h 178"/>
                <a:gd name="T10" fmla="*/ 70 w 74"/>
                <a:gd name="T11" fmla="*/ 32 h 178"/>
                <a:gd name="T12" fmla="*/ 59 w 74"/>
                <a:gd name="T13" fmla="*/ 64 h 178"/>
                <a:gd name="T14" fmla="*/ 37 w 74"/>
                <a:gd name="T15" fmla="*/ 151 h 178"/>
                <a:gd name="T16" fmla="*/ 32 w 74"/>
                <a:gd name="T17" fmla="*/ 167 h 178"/>
                <a:gd name="T18" fmla="*/ 19 w 74"/>
                <a:gd name="T19" fmla="*/ 177 h 178"/>
                <a:gd name="T20" fmla="*/ 8 w 74"/>
                <a:gd name="T21" fmla="*/ 163 h 178"/>
                <a:gd name="T22" fmla="*/ 0 w 74"/>
                <a:gd name="T23" fmla="*/ 147 h 178"/>
                <a:gd name="T24" fmla="*/ 9 w 74"/>
                <a:gd name="T25" fmla="*/ 151 h 178"/>
                <a:gd name="T26" fmla="*/ 18 w 74"/>
                <a:gd name="T27" fmla="*/ 155 h 178"/>
                <a:gd name="T28" fmla="*/ 27 w 74"/>
                <a:gd name="T29" fmla="*/ 135 h 178"/>
                <a:gd name="T30" fmla="*/ 46 w 74"/>
                <a:gd name="T31" fmla="*/ 70 h 178"/>
                <a:gd name="T32" fmla="*/ 14 w 74"/>
                <a:gd name="T33" fmla="*/ 63 h 178"/>
                <a:gd name="T34" fmla="*/ 9 w 74"/>
                <a:gd name="T35" fmla="*/ 68 h 178"/>
                <a:gd name="T36" fmla="*/ 11 w 74"/>
                <a:gd name="T37" fmla="*/ 35 h 178"/>
                <a:gd name="T38" fmla="*/ 15 w 74"/>
                <a:gd name="T39" fmla="*/ 11 h 178"/>
                <a:gd name="T40" fmla="*/ 15 w 74"/>
                <a:gd name="T41" fmla="*/ 3 h 178"/>
                <a:gd name="T42" fmla="*/ 26 w 74"/>
                <a:gd name="T43" fmla="*/ 11 h 178"/>
                <a:gd name="T44" fmla="*/ 22 w 74"/>
                <a:gd name="T45" fmla="*/ 35 h 178"/>
                <a:gd name="T46" fmla="*/ 46 w 74"/>
                <a:gd name="T47" fmla="*/ 43 h 178"/>
                <a:gd name="T48" fmla="*/ 33 w 74"/>
                <a:gd name="T49" fmla="*/ 43 h 178"/>
                <a:gd name="T50" fmla="*/ 20 w 74"/>
                <a:gd name="T51" fmla="*/ 41 h 178"/>
                <a:gd name="T52" fmla="*/ 16 w 74"/>
                <a:gd name="T53" fmla="*/ 56 h 178"/>
                <a:gd name="T54" fmla="*/ 43 w 74"/>
                <a:gd name="T55" fmla="*/ 59 h 178"/>
                <a:gd name="T56" fmla="*/ 48 w 74"/>
                <a:gd name="T57" fmla="*/ 63 h 178"/>
                <a:gd name="T58" fmla="*/ 56 w 74"/>
                <a:gd name="T59" fmla="*/ 21 h 178"/>
                <a:gd name="T60" fmla="*/ 26 w 74"/>
                <a:gd name="T61" fmla="*/ 18 h 178"/>
                <a:gd name="T62" fmla="*/ 22 w 74"/>
                <a:gd name="T63" fmla="*/ 3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4" h="178">
                  <a:moveTo>
                    <a:pt x="26" y="11"/>
                  </a:moveTo>
                  <a:cubicBezTo>
                    <a:pt x="32" y="11"/>
                    <a:pt x="37" y="13"/>
                    <a:pt x="43" y="13"/>
                  </a:cubicBezTo>
                  <a:cubicBezTo>
                    <a:pt x="48" y="13"/>
                    <a:pt x="54" y="10"/>
                    <a:pt x="59" y="10"/>
                  </a:cubicBezTo>
                  <a:cubicBezTo>
                    <a:pt x="62" y="11"/>
                    <a:pt x="65" y="14"/>
                    <a:pt x="68" y="16"/>
                  </a:cubicBezTo>
                  <a:cubicBezTo>
                    <a:pt x="70" y="18"/>
                    <a:pt x="74" y="22"/>
                    <a:pt x="74" y="25"/>
                  </a:cubicBezTo>
                  <a:cubicBezTo>
                    <a:pt x="74" y="28"/>
                    <a:pt x="71" y="30"/>
                    <a:pt x="70" y="32"/>
                  </a:cubicBezTo>
                  <a:cubicBezTo>
                    <a:pt x="64" y="40"/>
                    <a:pt x="62" y="53"/>
                    <a:pt x="59" y="64"/>
                  </a:cubicBezTo>
                  <a:cubicBezTo>
                    <a:pt x="51" y="93"/>
                    <a:pt x="44" y="121"/>
                    <a:pt x="37" y="151"/>
                  </a:cubicBezTo>
                  <a:cubicBezTo>
                    <a:pt x="36" y="157"/>
                    <a:pt x="34" y="163"/>
                    <a:pt x="32" y="167"/>
                  </a:cubicBezTo>
                  <a:cubicBezTo>
                    <a:pt x="29" y="170"/>
                    <a:pt x="22" y="177"/>
                    <a:pt x="19" y="177"/>
                  </a:cubicBezTo>
                  <a:cubicBezTo>
                    <a:pt x="14" y="178"/>
                    <a:pt x="11" y="167"/>
                    <a:pt x="8" y="163"/>
                  </a:cubicBezTo>
                  <a:cubicBezTo>
                    <a:pt x="5" y="157"/>
                    <a:pt x="2" y="152"/>
                    <a:pt x="0" y="147"/>
                  </a:cubicBezTo>
                  <a:cubicBezTo>
                    <a:pt x="4" y="147"/>
                    <a:pt x="6" y="149"/>
                    <a:pt x="9" y="151"/>
                  </a:cubicBezTo>
                  <a:cubicBezTo>
                    <a:pt x="11" y="152"/>
                    <a:pt x="15" y="155"/>
                    <a:pt x="18" y="155"/>
                  </a:cubicBezTo>
                  <a:cubicBezTo>
                    <a:pt x="22" y="154"/>
                    <a:pt x="25" y="140"/>
                    <a:pt x="27" y="135"/>
                  </a:cubicBezTo>
                  <a:cubicBezTo>
                    <a:pt x="34" y="114"/>
                    <a:pt x="41" y="90"/>
                    <a:pt x="46" y="70"/>
                  </a:cubicBezTo>
                  <a:cubicBezTo>
                    <a:pt x="37" y="67"/>
                    <a:pt x="25" y="65"/>
                    <a:pt x="14" y="63"/>
                  </a:cubicBezTo>
                  <a:cubicBezTo>
                    <a:pt x="12" y="64"/>
                    <a:pt x="12" y="68"/>
                    <a:pt x="9" y="68"/>
                  </a:cubicBezTo>
                  <a:cubicBezTo>
                    <a:pt x="1" y="58"/>
                    <a:pt x="8" y="46"/>
                    <a:pt x="11" y="35"/>
                  </a:cubicBezTo>
                  <a:cubicBezTo>
                    <a:pt x="13" y="28"/>
                    <a:pt x="16" y="20"/>
                    <a:pt x="15" y="11"/>
                  </a:cubicBezTo>
                  <a:cubicBezTo>
                    <a:pt x="15" y="8"/>
                    <a:pt x="14" y="5"/>
                    <a:pt x="15" y="3"/>
                  </a:cubicBezTo>
                  <a:cubicBezTo>
                    <a:pt x="18" y="0"/>
                    <a:pt x="24" y="9"/>
                    <a:pt x="26" y="11"/>
                  </a:cubicBezTo>
                  <a:close/>
                  <a:moveTo>
                    <a:pt x="22" y="35"/>
                  </a:moveTo>
                  <a:cubicBezTo>
                    <a:pt x="31" y="33"/>
                    <a:pt x="44" y="34"/>
                    <a:pt x="46" y="43"/>
                  </a:cubicBezTo>
                  <a:cubicBezTo>
                    <a:pt x="42" y="45"/>
                    <a:pt x="37" y="43"/>
                    <a:pt x="33" y="43"/>
                  </a:cubicBezTo>
                  <a:cubicBezTo>
                    <a:pt x="28" y="42"/>
                    <a:pt x="24" y="41"/>
                    <a:pt x="20" y="41"/>
                  </a:cubicBezTo>
                  <a:cubicBezTo>
                    <a:pt x="18" y="46"/>
                    <a:pt x="17" y="51"/>
                    <a:pt x="16" y="56"/>
                  </a:cubicBezTo>
                  <a:cubicBezTo>
                    <a:pt x="24" y="58"/>
                    <a:pt x="37" y="56"/>
                    <a:pt x="43" y="59"/>
                  </a:cubicBezTo>
                  <a:cubicBezTo>
                    <a:pt x="45" y="60"/>
                    <a:pt x="47" y="63"/>
                    <a:pt x="48" y="63"/>
                  </a:cubicBezTo>
                  <a:cubicBezTo>
                    <a:pt x="51" y="49"/>
                    <a:pt x="57" y="38"/>
                    <a:pt x="56" y="21"/>
                  </a:cubicBezTo>
                  <a:cubicBezTo>
                    <a:pt x="48" y="18"/>
                    <a:pt x="36" y="19"/>
                    <a:pt x="26" y="18"/>
                  </a:cubicBezTo>
                  <a:cubicBezTo>
                    <a:pt x="25" y="24"/>
                    <a:pt x="22" y="30"/>
                    <a:pt x="22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9"/>
            <p:cNvSpPr/>
            <p:nvPr/>
          </p:nvSpPr>
          <p:spPr bwMode="auto">
            <a:xfrm>
              <a:off x="3387" y="966"/>
              <a:ext cx="161" cy="161"/>
            </a:xfrm>
            <a:custGeom>
              <a:avLst/>
              <a:gdLst>
                <a:gd name="T0" fmla="*/ 54 w 175"/>
                <a:gd name="T1" fmla="*/ 56 h 174"/>
                <a:gd name="T2" fmla="*/ 75 w 175"/>
                <a:gd name="T3" fmla="*/ 44 h 174"/>
                <a:gd name="T4" fmla="*/ 94 w 175"/>
                <a:gd name="T5" fmla="*/ 32 h 174"/>
                <a:gd name="T6" fmla="*/ 117 w 175"/>
                <a:gd name="T7" fmla="*/ 36 h 174"/>
                <a:gd name="T8" fmla="*/ 103 w 175"/>
                <a:gd name="T9" fmla="*/ 45 h 174"/>
                <a:gd name="T10" fmla="*/ 56 w 175"/>
                <a:gd name="T11" fmla="*/ 66 h 174"/>
                <a:gd name="T12" fmla="*/ 57 w 175"/>
                <a:gd name="T13" fmla="*/ 73 h 174"/>
                <a:gd name="T14" fmla="*/ 109 w 175"/>
                <a:gd name="T15" fmla="*/ 103 h 174"/>
                <a:gd name="T16" fmla="*/ 139 w 175"/>
                <a:gd name="T17" fmla="*/ 114 h 174"/>
                <a:gd name="T18" fmla="*/ 158 w 175"/>
                <a:gd name="T19" fmla="*/ 115 h 174"/>
                <a:gd name="T20" fmla="*/ 175 w 175"/>
                <a:gd name="T21" fmla="*/ 118 h 174"/>
                <a:gd name="T22" fmla="*/ 158 w 175"/>
                <a:gd name="T23" fmla="*/ 127 h 174"/>
                <a:gd name="T24" fmla="*/ 148 w 175"/>
                <a:gd name="T25" fmla="*/ 131 h 174"/>
                <a:gd name="T26" fmla="*/ 135 w 175"/>
                <a:gd name="T27" fmla="*/ 135 h 174"/>
                <a:gd name="T28" fmla="*/ 114 w 175"/>
                <a:gd name="T29" fmla="*/ 124 h 174"/>
                <a:gd name="T30" fmla="*/ 59 w 175"/>
                <a:gd name="T31" fmla="*/ 82 h 174"/>
                <a:gd name="T32" fmla="*/ 32 w 175"/>
                <a:gd name="T33" fmla="*/ 163 h 174"/>
                <a:gd name="T34" fmla="*/ 15 w 175"/>
                <a:gd name="T35" fmla="*/ 174 h 174"/>
                <a:gd name="T36" fmla="*/ 20 w 175"/>
                <a:gd name="T37" fmla="*/ 167 h 174"/>
                <a:gd name="T38" fmla="*/ 48 w 175"/>
                <a:gd name="T39" fmla="*/ 105 h 174"/>
                <a:gd name="T40" fmla="*/ 45 w 175"/>
                <a:gd name="T41" fmla="*/ 72 h 174"/>
                <a:gd name="T42" fmla="*/ 31 w 175"/>
                <a:gd name="T43" fmla="*/ 81 h 174"/>
                <a:gd name="T44" fmla="*/ 17 w 175"/>
                <a:gd name="T45" fmla="*/ 90 h 174"/>
                <a:gd name="T46" fmla="*/ 0 w 175"/>
                <a:gd name="T47" fmla="*/ 88 h 174"/>
                <a:gd name="T48" fmla="*/ 10 w 175"/>
                <a:gd name="T49" fmla="*/ 81 h 174"/>
                <a:gd name="T50" fmla="*/ 43 w 175"/>
                <a:gd name="T51" fmla="*/ 63 h 174"/>
                <a:gd name="T52" fmla="*/ 36 w 175"/>
                <a:gd name="T53" fmla="*/ 40 h 174"/>
                <a:gd name="T54" fmla="*/ 23 w 175"/>
                <a:gd name="T55" fmla="*/ 12 h 174"/>
                <a:gd name="T56" fmla="*/ 16 w 175"/>
                <a:gd name="T57" fmla="*/ 7 h 174"/>
                <a:gd name="T58" fmla="*/ 24 w 175"/>
                <a:gd name="T59" fmla="*/ 1 h 174"/>
                <a:gd name="T60" fmla="*/ 43 w 175"/>
                <a:gd name="T61" fmla="*/ 5 h 174"/>
                <a:gd name="T62" fmla="*/ 44 w 175"/>
                <a:gd name="T63" fmla="*/ 13 h 174"/>
                <a:gd name="T64" fmla="*/ 54 w 175"/>
                <a:gd name="T65" fmla="*/ 5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4">
                  <a:moveTo>
                    <a:pt x="54" y="56"/>
                  </a:moveTo>
                  <a:cubicBezTo>
                    <a:pt x="61" y="52"/>
                    <a:pt x="68" y="48"/>
                    <a:pt x="75" y="44"/>
                  </a:cubicBezTo>
                  <a:cubicBezTo>
                    <a:pt x="81" y="40"/>
                    <a:pt x="87" y="34"/>
                    <a:pt x="94" y="32"/>
                  </a:cubicBezTo>
                  <a:cubicBezTo>
                    <a:pt x="99" y="29"/>
                    <a:pt x="117" y="30"/>
                    <a:pt x="117" y="36"/>
                  </a:cubicBezTo>
                  <a:cubicBezTo>
                    <a:pt x="117" y="41"/>
                    <a:pt x="105" y="43"/>
                    <a:pt x="103" y="45"/>
                  </a:cubicBezTo>
                  <a:cubicBezTo>
                    <a:pt x="86" y="51"/>
                    <a:pt x="71" y="58"/>
                    <a:pt x="56" y="66"/>
                  </a:cubicBezTo>
                  <a:cubicBezTo>
                    <a:pt x="57" y="68"/>
                    <a:pt x="57" y="70"/>
                    <a:pt x="57" y="73"/>
                  </a:cubicBezTo>
                  <a:cubicBezTo>
                    <a:pt x="73" y="84"/>
                    <a:pt x="90" y="94"/>
                    <a:pt x="109" y="103"/>
                  </a:cubicBezTo>
                  <a:cubicBezTo>
                    <a:pt x="117" y="108"/>
                    <a:pt x="127" y="112"/>
                    <a:pt x="139" y="114"/>
                  </a:cubicBezTo>
                  <a:cubicBezTo>
                    <a:pt x="145" y="114"/>
                    <a:pt x="152" y="115"/>
                    <a:pt x="158" y="115"/>
                  </a:cubicBezTo>
                  <a:cubicBezTo>
                    <a:pt x="164" y="115"/>
                    <a:pt x="171" y="115"/>
                    <a:pt x="175" y="118"/>
                  </a:cubicBezTo>
                  <a:cubicBezTo>
                    <a:pt x="171" y="123"/>
                    <a:pt x="164" y="125"/>
                    <a:pt x="158" y="127"/>
                  </a:cubicBezTo>
                  <a:cubicBezTo>
                    <a:pt x="155" y="129"/>
                    <a:pt x="152" y="130"/>
                    <a:pt x="148" y="131"/>
                  </a:cubicBezTo>
                  <a:cubicBezTo>
                    <a:pt x="144" y="133"/>
                    <a:pt x="141" y="136"/>
                    <a:pt x="135" y="135"/>
                  </a:cubicBezTo>
                  <a:cubicBezTo>
                    <a:pt x="128" y="134"/>
                    <a:pt x="120" y="127"/>
                    <a:pt x="114" y="124"/>
                  </a:cubicBezTo>
                  <a:cubicBezTo>
                    <a:pt x="95" y="111"/>
                    <a:pt x="75" y="96"/>
                    <a:pt x="59" y="82"/>
                  </a:cubicBezTo>
                  <a:cubicBezTo>
                    <a:pt x="65" y="119"/>
                    <a:pt x="51" y="146"/>
                    <a:pt x="32" y="163"/>
                  </a:cubicBezTo>
                  <a:cubicBezTo>
                    <a:pt x="27" y="168"/>
                    <a:pt x="22" y="174"/>
                    <a:pt x="15" y="174"/>
                  </a:cubicBezTo>
                  <a:cubicBezTo>
                    <a:pt x="15" y="171"/>
                    <a:pt x="18" y="169"/>
                    <a:pt x="20" y="167"/>
                  </a:cubicBezTo>
                  <a:cubicBezTo>
                    <a:pt x="32" y="151"/>
                    <a:pt x="46" y="132"/>
                    <a:pt x="48" y="105"/>
                  </a:cubicBezTo>
                  <a:cubicBezTo>
                    <a:pt x="48" y="93"/>
                    <a:pt x="47" y="83"/>
                    <a:pt x="45" y="72"/>
                  </a:cubicBezTo>
                  <a:cubicBezTo>
                    <a:pt x="40" y="74"/>
                    <a:pt x="36" y="77"/>
                    <a:pt x="31" y="81"/>
                  </a:cubicBezTo>
                  <a:cubicBezTo>
                    <a:pt x="26" y="84"/>
                    <a:pt x="21" y="88"/>
                    <a:pt x="17" y="90"/>
                  </a:cubicBezTo>
                  <a:cubicBezTo>
                    <a:pt x="12" y="92"/>
                    <a:pt x="4" y="92"/>
                    <a:pt x="0" y="88"/>
                  </a:cubicBezTo>
                  <a:cubicBezTo>
                    <a:pt x="3" y="84"/>
                    <a:pt x="7" y="83"/>
                    <a:pt x="10" y="81"/>
                  </a:cubicBezTo>
                  <a:cubicBezTo>
                    <a:pt x="21" y="75"/>
                    <a:pt x="32" y="69"/>
                    <a:pt x="43" y="63"/>
                  </a:cubicBezTo>
                  <a:cubicBezTo>
                    <a:pt x="41" y="55"/>
                    <a:pt x="39" y="48"/>
                    <a:pt x="36" y="40"/>
                  </a:cubicBezTo>
                  <a:cubicBezTo>
                    <a:pt x="33" y="29"/>
                    <a:pt x="31" y="18"/>
                    <a:pt x="23" y="12"/>
                  </a:cubicBezTo>
                  <a:cubicBezTo>
                    <a:pt x="21" y="10"/>
                    <a:pt x="16" y="9"/>
                    <a:pt x="16" y="7"/>
                  </a:cubicBezTo>
                  <a:cubicBezTo>
                    <a:pt x="15" y="4"/>
                    <a:pt x="20" y="1"/>
                    <a:pt x="24" y="1"/>
                  </a:cubicBezTo>
                  <a:cubicBezTo>
                    <a:pt x="31" y="0"/>
                    <a:pt x="41" y="2"/>
                    <a:pt x="43" y="5"/>
                  </a:cubicBezTo>
                  <a:cubicBezTo>
                    <a:pt x="45" y="7"/>
                    <a:pt x="44" y="10"/>
                    <a:pt x="44" y="13"/>
                  </a:cubicBezTo>
                  <a:cubicBezTo>
                    <a:pt x="45" y="29"/>
                    <a:pt x="52" y="42"/>
                    <a:pt x="5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0"/>
            <p:cNvSpPr>
              <a:spLocks noEditPoints="1"/>
            </p:cNvSpPr>
            <p:nvPr/>
          </p:nvSpPr>
          <p:spPr bwMode="auto">
            <a:xfrm>
              <a:off x="3205" y="1093"/>
              <a:ext cx="834" cy="836"/>
            </a:xfrm>
            <a:custGeom>
              <a:avLst/>
              <a:gdLst>
                <a:gd name="T0" fmla="*/ 446 w 904"/>
                <a:gd name="T1" fmla="*/ 1 h 906"/>
                <a:gd name="T2" fmla="*/ 549 w 904"/>
                <a:gd name="T3" fmla="*/ 12 h 906"/>
                <a:gd name="T4" fmla="*/ 634 w 904"/>
                <a:gd name="T5" fmla="*/ 40 h 906"/>
                <a:gd name="T6" fmla="*/ 768 w 904"/>
                <a:gd name="T7" fmla="*/ 131 h 906"/>
                <a:gd name="T8" fmla="*/ 862 w 904"/>
                <a:gd name="T9" fmla="*/ 264 h 906"/>
                <a:gd name="T10" fmla="*/ 904 w 904"/>
                <a:gd name="T11" fmla="*/ 447 h 906"/>
                <a:gd name="T12" fmla="*/ 865 w 904"/>
                <a:gd name="T13" fmla="*/ 635 h 906"/>
                <a:gd name="T14" fmla="*/ 774 w 904"/>
                <a:gd name="T15" fmla="*/ 769 h 906"/>
                <a:gd name="T16" fmla="*/ 642 w 904"/>
                <a:gd name="T17" fmla="*/ 863 h 906"/>
                <a:gd name="T18" fmla="*/ 458 w 904"/>
                <a:gd name="T19" fmla="*/ 905 h 906"/>
                <a:gd name="T20" fmla="*/ 270 w 904"/>
                <a:gd name="T21" fmla="*/ 867 h 906"/>
                <a:gd name="T22" fmla="*/ 136 w 904"/>
                <a:gd name="T23" fmla="*/ 776 h 906"/>
                <a:gd name="T24" fmla="*/ 13 w 904"/>
                <a:gd name="T25" fmla="*/ 559 h 906"/>
                <a:gd name="T26" fmla="*/ 0 w 904"/>
                <a:gd name="T27" fmla="*/ 459 h 906"/>
                <a:gd name="T28" fmla="*/ 79 w 904"/>
                <a:gd name="T29" fmla="*/ 199 h 906"/>
                <a:gd name="T30" fmla="*/ 262 w 904"/>
                <a:gd name="T31" fmla="*/ 43 h 906"/>
                <a:gd name="T32" fmla="*/ 445 w 904"/>
                <a:gd name="T33" fmla="*/ 1 h 906"/>
                <a:gd name="T34" fmla="*/ 446 w 904"/>
                <a:gd name="T35" fmla="*/ 1 h 906"/>
                <a:gd name="T36" fmla="*/ 271 w 904"/>
                <a:gd name="T37" fmla="*/ 54 h 906"/>
                <a:gd name="T38" fmla="*/ 141 w 904"/>
                <a:gd name="T39" fmla="*/ 144 h 906"/>
                <a:gd name="T40" fmla="*/ 52 w 904"/>
                <a:gd name="T41" fmla="*/ 273 h 906"/>
                <a:gd name="T42" fmla="*/ 13 w 904"/>
                <a:gd name="T43" fmla="*/ 454 h 906"/>
                <a:gd name="T44" fmla="*/ 52 w 904"/>
                <a:gd name="T45" fmla="*/ 634 h 906"/>
                <a:gd name="T46" fmla="*/ 142 w 904"/>
                <a:gd name="T47" fmla="*/ 764 h 906"/>
                <a:gd name="T48" fmla="*/ 272 w 904"/>
                <a:gd name="T49" fmla="*/ 853 h 906"/>
                <a:gd name="T50" fmla="*/ 453 w 904"/>
                <a:gd name="T51" fmla="*/ 892 h 906"/>
                <a:gd name="T52" fmla="*/ 633 w 904"/>
                <a:gd name="T53" fmla="*/ 853 h 906"/>
                <a:gd name="T54" fmla="*/ 763 w 904"/>
                <a:gd name="T55" fmla="*/ 763 h 906"/>
                <a:gd name="T56" fmla="*/ 852 w 904"/>
                <a:gd name="T57" fmla="*/ 633 h 906"/>
                <a:gd name="T58" fmla="*/ 891 w 904"/>
                <a:gd name="T59" fmla="*/ 452 h 906"/>
                <a:gd name="T60" fmla="*/ 852 w 904"/>
                <a:gd name="T61" fmla="*/ 272 h 906"/>
                <a:gd name="T62" fmla="*/ 762 w 904"/>
                <a:gd name="T63" fmla="*/ 143 h 906"/>
                <a:gd name="T64" fmla="*/ 632 w 904"/>
                <a:gd name="T65" fmla="*/ 53 h 906"/>
                <a:gd name="T66" fmla="*/ 451 w 904"/>
                <a:gd name="T67" fmla="*/ 14 h 906"/>
                <a:gd name="T68" fmla="*/ 271 w 904"/>
                <a:gd name="T69" fmla="*/ 54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4" h="906">
                  <a:moveTo>
                    <a:pt x="446" y="1"/>
                  </a:moveTo>
                  <a:cubicBezTo>
                    <a:pt x="481" y="0"/>
                    <a:pt x="519" y="5"/>
                    <a:pt x="549" y="12"/>
                  </a:cubicBezTo>
                  <a:cubicBezTo>
                    <a:pt x="580" y="19"/>
                    <a:pt x="608" y="28"/>
                    <a:pt x="634" y="40"/>
                  </a:cubicBezTo>
                  <a:cubicBezTo>
                    <a:pt x="687" y="62"/>
                    <a:pt x="731" y="94"/>
                    <a:pt x="768" y="131"/>
                  </a:cubicBezTo>
                  <a:cubicBezTo>
                    <a:pt x="807" y="170"/>
                    <a:pt x="838" y="211"/>
                    <a:pt x="862" y="264"/>
                  </a:cubicBezTo>
                  <a:cubicBezTo>
                    <a:pt x="885" y="315"/>
                    <a:pt x="904" y="376"/>
                    <a:pt x="904" y="447"/>
                  </a:cubicBezTo>
                  <a:cubicBezTo>
                    <a:pt x="904" y="523"/>
                    <a:pt x="888" y="582"/>
                    <a:pt x="865" y="635"/>
                  </a:cubicBezTo>
                  <a:cubicBezTo>
                    <a:pt x="843" y="688"/>
                    <a:pt x="811" y="731"/>
                    <a:pt x="774" y="769"/>
                  </a:cubicBezTo>
                  <a:cubicBezTo>
                    <a:pt x="737" y="807"/>
                    <a:pt x="694" y="839"/>
                    <a:pt x="642" y="863"/>
                  </a:cubicBezTo>
                  <a:cubicBezTo>
                    <a:pt x="591" y="887"/>
                    <a:pt x="528" y="904"/>
                    <a:pt x="458" y="905"/>
                  </a:cubicBezTo>
                  <a:cubicBezTo>
                    <a:pt x="385" y="906"/>
                    <a:pt x="322" y="890"/>
                    <a:pt x="270" y="867"/>
                  </a:cubicBezTo>
                  <a:cubicBezTo>
                    <a:pt x="219" y="844"/>
                    <a:pt x="173" y="813"/>
                    <a:pt x="136" y="776"/>
                  </a:cubicBezTo>
                  <a:cubicBezTo>
                    <a:pt x="80" y="719"/>
                    <a:pt x="35" y="650"/>
                    <a:pt x="13" y="559"/>
                  </a:cubicBezTo>
                  <a:cubicBezTo>
                    <a:pt x="5" y="529"/>
                    <a:pt x="0" y="495"/>
                    <a:pt x="0" y="459"/>
                  </a:cubicBezTo>
                  <a:cubicBezTo>
                    <a:pt x="0" y="348"/>
                    <a:pt x="33" y="265"/>
                    <a:pt x="79" y="199"/>
                  </a:cubicBezTo>
                  <a:cubicBezTo>
                    <a:pt x="124" y="133"/>
                    <a:pt x="184" y="79"/>
                    <a:pt x="262" y="43"/>
                  </a:cubicBezTo>
                  <a:cubicBezTo>
                    <a:pt x="312" y="20"/>
                    <a:pt x="373" y="1"/>
                    <a:pt x="445" y="1"/>
                  </a:cubicBezTo>
                  <a:lnTo>
                    <a:pt x="446" y="1"/>
                  </a:lnTo>
                  <a:close/>
                  <a:moveTo>
                    <a:pt x="271" y="54"/>
                  </a:moveTo>
                  <a:cubicBezTo>
                    <a:pt x="221" y="77"/>
                    <a:pt x="178" y="107"/>
                    <a:pt x="141" y="144"/>
                  </a:cubicBezTo>
                  <a:cubicBezTo>
                    <a:pt x="104" y="181"/>
                    <a:pt x="75" y="222"/>
                    <a:pt x="52" y="273"/>
                  </a:cubicBezTo>
                  <a:cubicBezTo>
                    <a:pt x="29" y="324"/>
                    <a:pt x="13" y="383"/>
                    <a:pt x="13" y="454"/>
                  </a:cubicBezTo>
                  <a:cubicBezTo>
                    <a:pt x="13" y="524"/>
                    <a:pt x="30" y="584"/>
                    <a:pt x="52" y="634"/>
                  </a:cubicBezTo>
                  <a:cubicBezTo>
                    <a:pt x="75" y="685"/>
                    <a:pt x="106" y="727"/>
                    <a:pt x="142" y="764"/>
                  </a:cubicBezTo>
                  <a:cubicBezTo>
                    <a:pt x="179" y="801"/>
                    <a:pt x="222" y="830"/>
                    <a:pt x="272" y="853"/>
                  </a:cubicBezTo>
                  <a:cubicBezTo>
                    <a:pt x="322" y="876"/>
                    <a:pt x="382" y="892"/>
                    <a:pt x="453" y="892"/>
                  </a:cubicBezTo>
                  <a:cubicBezTo>
                    <a:pt x="523" y="892"/>
                    <a:pt x="583" y="875"/>
                    <a:pt x="633" y="853"/>
                  </a:cubicBezTo>
                  <a:cubicBezTo>
                    <a:pt x="684" y="830"/>
                    <a:pt x="726" y="799"/>
                    <a:pt x="763" y="763"/>
                  </a:cubicBezTo>
                  <a:cubicBezTo>
                    <a:pt x="799" y="726"/>
                    <a:pt x="830" y="683"/>
                    <a:pt x="852" y="633"/>
                  </a:cubicBezTo>
                  <a:cubicBezTo>
                    <a:pt x="875" y="582"/>
                    <a:pt x="891" y="524"/>
                    <a:pt x="891" y="452"/>
                  </a:cubicBezTo>
                  <a:cubicBezTo>
                    <a:pt x="891" y="382"/>
                    <a:pt x="875" y="322"/>
                    <a:pt x="852" y="272"/>
                  </a:cubicBezTo>
                  <a:cubicBezTo>
                    <a:pt x="828" y="221"/>
                    <a:pt x="799" y="180"/>
                    <a:pt x="762" y="143"/>
                  </a:cubicBezTo>
                  <a:cubicBezTo>
                    <a:pt x="725" y="106"/>
                    <a:pt x="683" y="76"/>
                    <a:pt x="632" y="53"/>
                  </a:cubicBezTo>
                  <a:cubicBezTo>
                    <a:pt x="583" y="30"/>
                    <a:pt x="520" y="14"/>
                    <a:pt x="451" y="14"/>
                  </a:cubicBezTo>
                  <a:cubicBezTo>
                    <a:pt x="379" y="15"/>
                    <a:pt x="321" y="30"/>
                    <a:pt x="271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1"/>
            <p:cNvSpPr/>
            <p:nvPr/>
          </p:nvSpPr>
          <p:spPr bwMode="auto">
            <a:xfrm>
              <a:off x="3929" y="1120"/>
              <a:ext cx="187" cy="75"/>
            </a:xfrm>
            <a:custGeom>
              <a:avLst/>
              <a:gdLst>
                <a:gd name="T0" fmla="*/ 200 w 203"/>
                <a:gd name="T1" fmla="*/ 82 h 82"/>
                <a:gd name="T2" fmla="*/ 183 w 203"/>
                <a:gd name="T3" fmla="*/ 70 h 82"/>
                <a:gd name="T4" fmla="*/ 154 w 203"/>
                <a:gd name="T5" fmla="*/ 43 h 82"/>
                <a:gd name="T6" fmla="*/ 137 w 203"/>
                <a:gd name="T7" fmla="*/ 23 h 82"/>
                <a:gd name="T8" fmla="*/ 85 w 203"/>
                <a:gd name="T9" fmla="*/ 48 h 82"/>
                <a:gd name="T10" fmla="*/ 9 w 203"/>
                <a:gd name="T11" fmla="*/ 60 h 82"/>
                <a:gd name="T12" fmla="*/ 0 w 203"/>
                <a:gd name="T13" fmla="*/ 56 h 82"/>
                <a:gd name="T14" fmla="*/ 19 w 203"/>
                <a:gd name="T15" fmla="*/ 53 h 82"/>
                <a:gd name="T16" fmla="*/ 72 w 203"/>
                <a:gd name="T17" fmla="*/ 42 h 82"/>
                <a:gd name="T18" fmla="*/ 114 w 203"/>
                <a:gd name="T19" fmla="*/ 20 h 82"/>
                <a:gd name="T20" fmla="*/ 133 w 203"/>
                <a:gd name="T21" fmla="*/ 3 h 82"/>
                <a:gd name="T22" fmla="*/ 140 w 203"/>
                <a:gd name="T23" fmla="*/ 16 h 82"/>
                <a:gd name="T24" fmla="*/ 153 w 203"/>
                <a:gd name="T25" fmla="*/ 31 h 82"/>
                <a:gd name="T26" fmla="*/ 182 w 203"/>
                <a:gd name="T27" fmla="*/ 57 h 82"/>
                <a:gd name="T28" fmla="*/ 198 w 203"/>
                <a:gd name="T29" fmla="*/ 69 h 82"/>
                <a:gd name="T30" fmla="*/ 200 w 203"/>
                <a:gd name="T31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3" h="82">
                  <a:moveTo>
                    <a:pt x="200" y="82"/>
                  </a:moveTo>
                  <a:cubicBezTo>
                    <a:pt x="193" y="80"/>
                    <a:pt x="188" y="75"/>
                    <a:pt x="183" y="70"/>
                  </a:cubicBezTo>
                  <a:cubicBezTo>
                    <a:pt x="173" y="61"/>
                    <a:pt x="164" y="53"/>
                    <a:pt x="154" y="43"/>
                  </a:cubicBezTo>
                  <a:cubicBezTo>
                    <a:pt x="147" y="37"/>
                    <a:pt x="140" y="32"/>
                    <a:pt x="137" y="23"/>
                  </a:cubicBezTo>
                  <a:cubicBezTo>
                    <a:pt x="119" y="30"/>
                    <a:pt x="103" y="41"/>
                    <a:pt x="85" y="48"/>
                  </a:cubicBezTo>
                  <a:cubicBezTo>
                    <a:pt x="64" y="57"/>
                    <a:pt x="38" y="64"/>
                    <a:pt x="9" y="60"/>
                  </a:cubicBezTo>
                  <a:cubicBezTo>
                    <a:pt x="5" y="60"/>
                    <a:pt x="0" y="59"/>
                    <a:pt x="0" y="56"/>
                  </a:cubicBezTo>
                  <a:cubicBezTo>
                    <a:pt x="6" y="54"/>
                    <a:pt x="12" y="54"/>
                    <a:pt x="19" y="53"/>
                  </a:cubicBezTo>
                  <a:cubicBezTo>
                    <a:pt x="39" y="52"/>
                    <a:pt x="56" y="49"/>
                    <a:pt x="72" y="42"/>
                  </a:cubicBezTo>
                  <a:cubicBezTo>
                    <a:pt x="87" y="37"/>
                    <a:pt x="101" y="29"/>
                    <a:pt x="114" y="20"/>
                  </a:cubicBezTo>
                  <a:cubicBezTo>
                    <a:pt x="122" y="15"/>
                    <a:pt x="130" y="12"/>
                    <a:pt x="133" y="3"/>
                  </a:cubicBezTo>
                  <a:cubicBezTo>
                    <a:pt x="140" y="0"/>
                    <a:pt x="139" y="12"/>
                    <a:pt x="140" y="16"/>
                  </a:cubicBezTo>
                  <a:cubicBezTo>
                    <a:pt x="141" y="20"/>
                    <a:pt x="150" y="28"/>
                    <a:pt x="153" y="31"/>
                  </a:cubicBezTo>
                  <a:cubicBezTo>
                    <a:pt x="162" y="41"/>
                    <a:pt x="172" y="49"/>
                    <a:pt x="182" y="57"/>
                  </a:cubicBezTo>
                  <a:cubicBezTo>
                    <a:pt x="187" y="61"/>
                    <a:pt x="194" y="64"/>
                    <a:pt x="198" y="69"/>
                  </a:cubicBezTo>
                  <a:cubicBezTo>
                    <a:pt x="200" y="72"/>
                    <a:pt x="203" y="78"/>
                    <a:pt x="200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3124" y="1130"/>
              <a:ext cx="117" cy="153"/>
            </a:xfrm>
            <a:custGeom>
              <a:avLst/>
              <a:gdLst>
                <a:gd name="T0" fmla="*/ 62 w 127"/>
                <a:gd name="T1" fmla="*/ 1 h 166"/>
                <a:gd name="T2" fmla="*/ 92 w 127"/>
                <a:gd name="T3" fmla="*/ 39 h 166"/>
                <a:gd name="T4" fmla="*/ 104 w 127"/>
                <a:gd name="T5" fmla="*/ 18 h 166"/>
                <a:gd name="T6" fmla="*/ 126 w 127"/>
                <a:gd name="T7" fmla="*/ 12 h 166"/>
                <a:gd name="T8" fmla="*/ 122 w 127"/>
                <a:gd name="T9" fmla="*/ 37 h 166"/>
                <a:gd name="T10" fmla="*/ 120 w 127"/>
                <a:gd name="T11" fmla="*/ 46 h 166"/>
                <a:gd name="T12" fmla="*/ 114 w 127"/>
                <a:gd name="T13" fmla="*/ 39 h 166"/>
                <a:gd name="T14" fmla="*/ 108 w 127"/>
                <a:gd name="T15" fmla="*/ 31 h 166"/>
                <a:gd name="T16" fmla="*/ 99 w 127"/>
                <a:gd name="T17" fmla="*/ 41 h 166"/>
                <a:gd name="T18" fmla="*/ 66 w 127"/>
                <a:gd name="T19" fmla="*/ 116 h 166"/>
                <a:gd name="T20" fmla="*/ 54 w 127"/>
                <a:gd name="T21" fmla="*/ 136 h 166"/>
                <a:gd name="T22" fmla="*/ 70 w 127"/>
                <a:gd name="T23" fmla="*/ 163 h 166"/>
                <a:gd name="T24" fmla="*/ 53 w 127"/>
                <a:gd name="T25" fmla="*/ 159 h 166"/>
                <a:gd name="T26" fmla="*/ 51 w 127"/>
                <a:gd name="T27" fmla="*/ 151 h 166"/>
                <a:gd name="T28" fmla="*/ 45 w 127"/>
                <a:gd name="T29" fmla="*/ 141 h 166"/>
                <a:gd name="T30" fmla="*/ 39 w 127"/>
                <a:gd name="T31" fmla="*/ 136 h 166"/>
                <a:gd name="T32" fmla="*/ 49 w 127"/>
                <a:gd name="T33" fmla="*/ 134 h 166"/>
                <a:gd name="T34" fmla="*/ 57 w 127"/>
                <a:gd name="T35" fmla="*/ 118 h 166"/>
                <a:gd name="T36" fmla="*/ 10 w 127"/>
                <a:gd name="T37" fmla="*/ 106 h 166"/>
                <a:gd name="T38" fmla="*/ 3 w 127"/>
                <a:gd name="T39" fmla="*/ 105 h 166"/>
                <a:gd name="T40" fmla="*/ 12 w 127"/>
                <a:gd name="T41" fmla="*/ 94 h 166"/>
                <a:gd name="T42" fmla="*/ 0 w 127"/>
                <a:gd name="T43" fmla="*/ 76 h 166"/>
                <a:gd name="T44" fmla="*/ 14 w 127"/>
                <a:gd name="T45" fmla="*/ 68 h 166"/>
                <a:gd name="T46" fmla="*/ 16 w 127"/>
                <a:gd name="T47" fmla="*/ 92 h 166"/>
                <a:gd name="T48" fmla="*/ 24 w 127"/>
                <a:gd name="T49" fmla="*/ 96 h 166"/>
                <a:gd name="T50" fmla="*/ 34 w 127"/>
                <a:gd name="T51" fmla="*/ 77 h 166"/>
                <a:gd name="T52" fmla="*/ 29 w 127"/>
                <a:gd name="T53" fmla="*/ 98 h 166"/>
                <a:gd name="T54" fmla="*/ 39 w 127"/>
                <a:gd name="T55" fmla="*/ 103 h 166"/>
                <a:gd name="T56" fmla="*/ 51 w 127"/>
                <a:gd name="T57" fmla="*/ 85 h 166"/>
                <a:gd name="T58" fmla="*/ 44 w 127"/>
                <a:gd name="T59" fmla="*/ 104 h 166"/>
                <a:gd name="T60" fmla="*/ 60 w 127"/>
                <a:gd name="T61" fmla="*/ 110 h 166"/>
                <a:gd name="T62" fmla="*/ 88 w 127"/>
                <a:gd name="T63" fmla="*/ 51 h 166"/>
                <a:gd name="T64" fmla="*/ 77 w 127"/>
                <a:gd name="T65" fmla="*/ 39 h 166"/>
                <a:gd name="T66" fmla="*/ 72 w 127"/>
                <a:gd name="T67" fmla="*/ 49 h 166"/>
                <a:gd name="T68" fmla="*/ 64 w 127"/>
                <a:gd name="T69" fmla="*/ 58 h 166"/>
                <a:gd name="T70" fmla="*/ 73 w 127"/>
                <a:gd name="T71" fmla="*/ 35 h 166"/>
                <a:gd name="T72" fmla="*/ 65 w 127"/>
                <a:gd name="T73" fmla="*/ 27 h 166"/>
                <a:gd name="T74" fmla="*/ 59 w 127"/>
                <a:gd name="T75" fmla="*/ 37 h 166"/>
                <a:gd name="T76" fmla="*/ 51 w 127"/>
                <a:gd name="T77" fmla="*/ 45 h 166"/>
                <a:gd name="T78" fmla="*/ 62 w 127"/>
                <a:gd name="T79" fmla="*/ 23 h 166"/>
                <a:gd name="T80" fmla="*/ 50 w 127"/>
                <a:gd name="T81" fmla="*/ 15 h 166"/>
                <a:gd name="T82" fmla="*/ 43 w 127"/>
                <a:gd name="T83" fmla="*/ 30 h 166"/>
                <a:gd name="T84" fmla="*/ 34 w 127"/>
                <a:gd name="T85" fmla="*/ 34 h 166"/>
                <a:gd name="T86" fmla="*/ 39 w 127"/>
                <a:gd name="T87" fmla="*/ 21 h 166"/>
                <a:gd name="T88" fmla="*/ 44 w 127"/>
                <a:gd name="T89" fmla="*/ 8 h 166"/>
                <a:gd name="T90" fmla="*/ 62 w 127"/>
                <a:gd name="T91" fmla="*/ 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166">
                  <a:moveTo>
                    <a:pt x="62" y="1"/>
                  </a:moveTo>
                  <a:cubicBezTo>
                    <a:pt x="69" y="16"/>
                    <a:pt x="81" y="28"/>
                    <a:pt x="92" y="39"/>
                  </a:cubicBezTo>
                  <a:cubicBezTo>
                    <a:pt x="97" y="32"/>
                    <a:pt x="97" y="22"/>
                    <a:pt x="104" y="18"/>
                  </a:cubicBezTo>
                  <a:cubicBezTo>
                    <a:pt x="110" y="15"/>
                    <a:pt x="119" y="13"/>
                    <a:pt x="126" y="12"/>
                  </a:cubicBezTo>
                  <a:cubicBezTo>
                    <a:pt x="127" y="19"/>
                    <a:pt x="123" y="27"/>
                    <a:pt x="122" y="37"/>
                  </a:cubicBezTo>
                  <a:cubicBezTo>
                    <a:pt x="122" y="40"/>
                    <a:pt x="123" y="44"/>
                    <a:pt x="120" y="46"/>
                  </a:cubicBezTo>
                  <a:cubicBezTo>
                    <a:pt x="117" y="45"/>
                    <a:pt x="116" y="42"/>
                    <a:pt x="114" y="39"/>
                  </a:cubicBezTo>
                  <a:cubicBezTo>
                    <a:pt x="112" y="37"/>
                    <a:pt x="111" y="32"/>
                    <a:pt x="108" y="31"/>
                  </a:cubicBezTo>
                  <a:cubicBezTo>
                    <a:pt x="105" y="31"/>
                    <a:pt x="101" y="37"/>
                    <a:pt x="99" y="41"/>
                  </a:cubicBezTo>
                  <a:cubicBezTo>
                    <a:pt x="87" y="65"/>
                    <a:pt x="75" y="90"/>
                    <a:pt x="66" y="116"/>
                  </a:cubicBezTo>
                  <a:cubicBezTo>
                    <a:pt x="63" y="124"/>
                    <a:pt x="62" y="134"/>
                    <a:pt x="54" y="136"/>
                  </a:cubicBezTo>
                  <a:cubicBezTo>
                    <a:pt x="58" y="146"/>
                    <a:pt x="69" y="150"/>
                    <a:pt x="70" y="163"/>
                  </a:cubicBezTo>
                  <a:cubicBezTo>
                    <a:pt x="66" y="166"/>
                    <a:pt x="55" y="162"/>
                    <a:pt x="53" y="159"/>
                  </a:cubicBezTo>
                  <a:cubicBezTo>
                    <a:pt x="52" y="158"/>
                    <a:pt x="52" y="154"/>
                    <a:pt x="51" y="151"/>
                  </a:cubicBezTo>
                  <a:cubicBezTo>
                    <a:pt x="49" y="148"/>
                    <a:pt x="48" y="143"/>
                    <a:pt x="45" y="141"/>
                  </a:cubicBezTo>
                  <a:cubicBezTo>
                    <a:pt x="43" y="139"/>
                    <a:pt x="40" y="140"/>
                    <a:pt x="39" y="136"/>
                  </a:cubicBezTo>
                  <a:cubicBezTo>
                    <a:pt x="41" y="133"/>
                    <a:pt x="46" y="133"/>
                    <a:pt x="49" y="134"/>
                  </a:cubicBezTo>
                  <a:cubicBezTo>
                    <a:pt x="52" y="129"/>
                    <a:pt x="54" y="123"/>
                    <a:pt x="57" y="118"/>
                  </a:cubicBezTo>
                  <a:cubicBezTo>
                    <a:pt x="42" y="114"/>
                    <a:pt x="28" y="105"/>
                    <a:pt x="10" y="106"/>
                  </a:cubicBezTo>
                  <a:cubicBezTo>
                    <a:pt x="8" y="106"/>
                    <a:pt x="5" y="107"/>
                    <a:pt x="3" y="105"/>
                  </a:cubicBezTo>
                  <a:cubicBezTo>
                    <a:pt x="2" y="99"/>
                    <a:pt x="8" y="97"/>
                    <a:pt x="12" y="94"/>
                  </a:cubicBezTo>
                  <a:cubicBezTo>
                    <a:pt x="9" y="87"/>
                    <a:pt x="7" y="79"/>
                    <a:pt x="0" y="76"/>
                  </a:cubicBezTo>
                  <a:cubicBezTo>
                    <a:pt x="2" y="70"/>
                    <a:pt x="7" y="67"/>
                    <a:pt x="14" y="68"/>
                  </a:cubicBezTo>
                  <a:cubicBezTo>
                    <a:pt x="16" y="75"/>
                    <a:pt x="15" y="84"/>
                    <a:pt x="16" y="92"/>
                  </a:cubicBezTo>
                  <a:cubicBezTo>
                    <a:pt x="19" y="94"/>
                    <a:pt x="21" y="95"/>
                    <a:pt x="24" y="96"/>
                  </a:cubicBezTo>
                  <a:cubicBezTo>
                    <a:pt x="25" y="87"/>
                    <a:pt x="26" y="77"/>
                    <a:pt x="34" y="77"/>
                  </a:cubicBezTo>
                  <a:cubicBezTo>
                    <a:pt x="34" y="85"/>
                    <a:pt x="30" y="91"/>
                    <a:pt x="29" y="98"/>
                  </a:cubicBezTo>
                  <a:cubicBezTo>
                    <a:pt x="32" y="100"/>
                    <a:pt x="36" y="101"/>
                    <a:pt x="39" y="103"/>
                  </a:cubicBezTo>
                  <a:cubicBezTo>
                    <a:pt x="40" y="94"/>
                    <a:pt x="42" y="85"/>
                    <a:pt x="51" y="85"/>
                  </a:cubicBezTo>
                  <a:cubicBezTo>
                    <a:pt x="51" y="92"/>
                    <a:pt x="46" y="98"/>
                    <a:pt x="44" y="104"/>
                  </a:cubicBezTo>
                  <a:cubicBezTo>
                    <a:pt x="49" y="107"/>
                    <a:pt x="55" y="108"/>
                    <a:pt x="60" y="110"/>
                  </a:cubicBezTo>
                  <a:cubicBezTo>
                    <a:pt x="69" y="90"/>
                    <a:pt x="78" y="70"/>
                    <a:pt x="88" y="51"/>
                  </a:cubicBezTo>
                  <a:cubicBezTo>
                    <a:pt x="85" y="46"/>
                    <a:pt x="80" y="43"/>
                    <a:pt x="77" y="39"/>
                  </a:cubicBezTo>
                  <a:cubicBezTo>
                    <a:pt x="76" y="42"/>
                    <a:pt x="74" y="46"/>
                    <a:pt x="72" y="49"/>
                  </a:cubicBezTo>
                  <a:cubicBezTo>
                    <a:pt x="70" y="53"/>
                    <a:pt x="69" y="58"/>
                    <a:pt x="64" y="58"/>
                  </a:cubicBezTo>
                  <a:cubicBezTo>
                    <a:pt x="65" y="49"/>
                    <a:pt x="67" y="39"/>
                    <a:pt x="73" y="35"/>
                  </a:cubicBezTo>
                  <a:cubicBezTo>
                    <a:pt x="71" y="32"/>
                    <a:pt x="68" y="30"/>
                    <a:pt x="65" y="27"/>
                  </a:cubicBezTo>
                  <a:cubicBezTo>
                    <a:pt x="63" y="30"/>
                    <a:pt x="61" y="34"/>
                    <a:pt x="59" y="37"/>
                  </a:cubicBezTo>
                  <a:cubicBezTo>
                    <a:pt x="57" y="41"/>
                    <a:pt x="56" y="46"/>
                    <a:pt x="51" y="45"/>
                  </a:cubicBezTo>
                  <a:cubicBezTo>
                    <a:pt x="52" y="37"/>
                    <a:pt x="54" y="27"/>
                    <a:pt x="62" y="23"/>
                  </a:cubicBezTo>
                  <a:cubicBezTo>
                    <a:pt x="59" y="22"/>
                    <a:pt x="55" y="13"/>
                    <a:pt x="50" y="15"/>
                  </a:cubicBezTo>
                  <a:cubicBezTo>
                    <a:pt x="47" y="16"/>
                    <a:pt x="45" y="28"/>
                    <a:pt x="43" y="30"/>
                  </a:cubicBezTo>
                  <a:cubicBezTo>
                    <a:pt x="40" y="33"/>
                    <a:pt x="38" y="34"/>
                    <a:pt x="34" y="34"/>
                  </a:cubicBezTo>
                  <a:cubicBezTo>
                    <a:pt x="35" y="30"/>
                    <a:pt x="37" y="25"/>
                    <a:pt x="39" y="21"/>
                  </a:cubicBezTo>
                  <a:cubicBezTo>
                    <a:pt x="40" y="17"/>
                    <a:pt x="42" y="11"/>
                    <a:pt x="44" y="8"/>
                  </a:cubicBezTo>
                  <a:cubicBezTo>
                    <a:pt x="46" y="5"/>
                    <a:pt x="56" y="0"/>
                    <a:pt x="6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3"/>
            <p:cNvSpPr>
              <a:spLocks noEditPoints="1"/>
            </p:cNvSpPr>
            <p:nvPr/>
          </p:nvSpPr>
          <p:spPr bwMode="auto">
            <a:xfrm>
              <a:off x="4005" y="1149"/>
              <a:ext cx="94" cy="89"/>
            </a:xfrm>
            <a:custGeom>
              <a:avLst/>
              <a:gdLst>
                <a:gd name="T0" fmla="*/ 78 w 102"/>
                <a:gd name="T1" fmla="*/ 70 h 96"/>
                <a:gd name="T2" fmla="*/ 71 w 102"/>
                <a:gd name="T3" fmla="*/ 73 h 96"/>
                <a:gd name="T4" fmla="*/ 58 w 102"/>
                <a:gd name="T5" fmla="*/ 82 h 96"/>
                <a:gd name="T6" fmla="*/ 52 w 102"/>
                <a:gd name="T7" fmla="*/ 87 h 96"/>
                <a:gd name="T8" fmla="*/ 33 w 102"/>
                <a:gd name="T9" fmla="*/ 92 h 96"/>
                <a:gd name="T10" fmla="*/ 34 w 102"/>
                <a:gd name="T11" fmla="*/ 87 h 96"/>
                <a:gd name="T12" fmla="*/ 6 w 102"/>
                <a:gd name="T13" fmla="*/ 57 h 96"/>
                <a:gd name="T14" fmla="*/ 1 w 102"/>
                <a:gd name="T15" fmla="*/ 57 h 96"/>
                <a:gd name="T16" fmla="*/ 15 w 102"/>
                <a:gd name="T17" fmla="*/ 42 h 96"/>
                <a:gd name="T18" fmla="*/ 22 w 102"/>
                <a:gd name="T19" fmla="*/ 37 h 96"/>
                <a:gd name="T20" fmla="*/ 36 w 102"/>
                <a:gd name="T21" fmla="*/ 25 h 96"/>
                <a:gd name="T22" fmla="*/ 41 w 102"/>
                <a:gd name="T23" fmla="*/ 18 h 96"/>
                <a:gd name="T24" fmla="*/ 45 w 102"/>
                <a:gd name="T25" fmla="*/ 28 h 96"/>
                <a:gd name="T26" fmla="*/ 60 w 102"/>
                <a:gd name="T27" fmla="*/ 25 h 96"/>
                <a:gd name="T28" fmla="*/ 52 w 102"/>
                <a:gd name="T29" fmla="*/ 17 h 96"/>
                <a:gd name="T30" fmla="*/ 45 w 102"/>
                <a:gd name="T31" fmla="*/ 0 h 96"/>
                <a:gd name="T32" fmla="*/ 52 w 102"/>
                <a:gd name="T33" fmla="*/ 5 h 96"/>
                <a:gd name="T34" fmla="*/ 70 w 102"/>
                <a:gd name="T35" fmla="*/ 23 h 96"/>
                <a:gd name="T36" fmla="*/ 83 w 102"/>
                <a:gd name="T37" fmla="*/ 35 h 96"/>
                <a:gd name="T38" fmla="*/ 97 w 102"/>
                <a:gd name="T39" fmla="*/ 45 h 96"/>
                <a:gd name="T40" fmla="*/ 99 w 102"/>
                <a:gd name="T41" fmla="*/ 59 h 96"/>
                <a:gd name="T42" fmla="*/ 90 w 102"/>
                <a:gd name="T43" fmla="*/ 52 h 96"/>
                <a:gd name="T44" fmla="*/ 67 w 102"/>
                <a:gd name="T45" fmla="*/ 31 h 96"/>
                <a:gd name="T46" fmla="*/ 65 w 102"/>
                <a:gd name="T47" fmla="*/ 35 h 96"/>
                <a:gd name="T48" fmla="*/ 50 w 102"/>
                <a:gd name="T49" fmla="*/ 32 h 96"/>
                <a:gd name="T50" fmla="*/ 61 w 102"/>
                <a:gd name="T51" fmla="*/ 41 h 96"/>
                <a:gd name="T52" fmla="*/ 73 w 102"/>
                <a:gd name="T53" fmla="*/ 48 h 96"/>
                <a:gd name="T54" fmla="*/ 78 w 102"/>
                <a:gd name="T55" fmla="*/ 70 h 96"/>
                <a:gd name="T56" fmla="*/ 41 w 102"/>
                <a:gd name="T57" fmla="*/ 32 h 96"/>
                <a:gd name="T58" fmla="*/ 33 w 102"/>
                <a:gd name="T59" fmla="*/ 38 h 96"/>
                <a:gd name="T60" fmla="*/ 53 w 102"/>
                <a:gd name="T61" fmla="*/ 53 h 96"/>
                <a:gd name="T62" fmla="*/ 53 w 102"/>
                <a:gd name="T63" fmla="*/ 61 h 96"/>
                <a:gd name="T64" fmla="*/ 47 w 102"/>
                <a:gd name="T65" fmla="*/ 56 h 96"/>
                <a:gd name="T66" fmla="*/ 30 w 102"/>
                <a:gd name="T67" fmla="*/ 40 h 96"/>
                <a:gd name="T68" fmla="*/ 23 w 102"/>
                <a:gd name="T69" fmla="*/ 47 h 96"/>
                <a:gd name="T70" fmla="*/ 44 w 102"/>
                <a:gd name="T71" fmla="*/ 65 h 96"/>
                <a:gd name="T72" fmla="*/ 43 w 102"/>
                <a:gd name="T73" fmla="*/ 71 h 96"/>
                <a:gd name="T74" fmla="*/ 31 w 102"/>
                <a:gd name="T75" fmla="*/ 60 h 96"/>
                <a:gd name="T76" fmla="*/ 19 w 102"/>
                <a:gd name="T77" fmla="*/ 49 h 96"/>
                <a:gd name="T78" fmla="*/ 11 w 102"/>
                <a:gd name="T79" fmla="*/ 54 h 96"/>
                <a:gd name="T80" fmla="*/ 39 w 102"/>
                <a:gd name="T81" fmla="*/ 82 h 96"/>
                <a:gd name="T82" fmla="*/ 68 w 102"/>
                <a:gd name="T83" fmla="*/ 58 h 96"/>
                <a:gd name="T84" fmla="*/ 41 w 102"/>
                <a:gd name="T85" fmla="*/ 3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96">
                  <a:moveTo>
                    <a:pt x="78" y="70"/>
                  </a:moveTo>
                  <a:cubicBezTo>
                    <a:pt x="76" y="72"/>
                    <a:pt x="73" y="72"/>
                    <a:pt x="71" y="73"/>
                  </a:cubicBezTo>
                  <a:cubicBezTo>
                    <a:pt x="66" y="74"/>
                    <a:pt x="62" y="79"/>
                    <a:pt x="58" y="82"/>
                  </a:cubicBezTo>
                  <a:cubicBezTo>
                    <a:pt x="56" y="83"/>
                    <a:pt x="54" y="85"/>
                    <a:pt x="52" y="87"/>
                  </a:cubicBezTo>
                  <a:cubicBezTo>
                    <a:pt x="47" y="91"/>
                    <a:pt x="42" y="96"/>
                    <a:pt x="33" y="92"/>
                  </a:cubicBezTo>
                  <a:cubicBezTo>
                    <a:pt x="32" y="91"/>
                    <a:pt x="34" y="89"/>
                    <a:pt x="34" y="87"/>
                  </a:cubicBezTo>
                  <a:cubicBezTo>
                    <a:pt x="26" y="76"/>
                    <a:pt x="15" y="67"/>
                    <a:pt x="6" y="57"/>
                  </a:cubicBezTo>
                  <a:cubicBezTo>
                    <a:pt x="4" y="57"/>
                    <a:pt x="3" y="57"/>
                    <a:pt x="1" y="57"/>
                  </a:cubicBezTo>
                  <a:cubicBezTo>
                    <a:pt x="0" y="48"/>
                    <a:pt x="8" y="45"/>
                    <a:pt x="15" y="42"/>
                  </a:cubicBezTo>
                  <a:cubicBezTo>
                    <a:pt x="17" y="40"/>
                    <a:pt x="20" y="38"/>
                    <a:pt x="22" y="37"/>
                  </a:cubicBezTo>
                  <a:cubicBezTo>
                    <a:pt x="27" y="33"/>
                    <a:pt x="32" y="29"/>
                    <a:pt x="36" y="25"/>
                  </a:cubicBezTo>
                  <a:cubicBezTo>
                    <a:pt x="37" y="24"/>
                    <a:pt x="38" y="18"/>
                    <a:pt x="41" y="18"/>
                  </a:cubicBezTo>
                  <a:cubicBezTo>
                    <a:pt x="44" y="18"/>
                    <a:pt x="43" y="27"/>
                    <a:pt x="45" y="28"/>
                  </a:cubicBezTo>
                  <a:cubicBezTo>
                    <a:pt x="50" y="27"/>
                    <a:pt x="55" y="26"/>
                    <a:pt x="60" y="25"/>
                  </a:cubicBezTo>
                  <a:cubicBezTo>
                    <a:pt x="58" y="23"/>
                    <a:pt x="55" y="20"/>
                    <a:pt x="52" y="17"/>
                  </a:cubicBezTo>
                  <a:cubicBezTo>
                    <a:pt x="47" y="13"/>
                    <a:pt x="41" y="10"/>
                    <a:pt x="45" y="0"/>
                  </a:cubicBezTo>
                  <a:cubicBezTo>
                    <a:pt x="48" y="1"/>
                    <a:pt x="50" y="3"/>
                    <a:pt x="52" y="5"/>
                  </a:cubicBezTo>
                  <a:cubicBezTo>
                    <a:pt x="58" y="11"/>
                    <a:pt x="63" y="17"/>
                    <a:pt x="70" y="23"/>
                  </a:cubicBezTo>
                  <a:cubicBezTo>
                    <a:pt x="74" y="27"/>
                    <a:pt x="79" y="31"/>
                    <a:pt x="83" y="35"/>
                  </a:cubicBezTo>
                  <a:cubicBezTo>
                    <a:pt x="88" y="38"/>
                    <a:pt x="94" y="41"/>
                    <a:pt x="97" y="45"/>
                  </a:cubicBezTo>
                  <a:cubicBezTo>
                    <a:pt x="100" y="48"/>
                    <a:pt x="102" y="55"/>
                    <a:pt x="99" y="59"/>
                  </a:cubicBezTo>
                  <a:cubicBezTo>
                    <a:pt x="95" y="59"/>
                    <a:pt x="93" y="55"/>
                    <a:pt x="90" y="52"/>
                  </a:cubicBezTo>
                  <a:cubicBezTo>
                    <a:pt x="83" y="45"/>
                    <a:pt x="76" y="38"/>
                    <a:pt x="67" y="31"/>
                  </a:cubicBezTo>
                  <a:cubicBezTo>
                    <a:pt x="67" y="32"/>
                    <a:pt x="67" y="34"/>
                    <a:pt x="65" y="35"/>
                  </a:cubicBezTo>
                  <a:cubicBezTo>
                    <a:pt x="60" y="33"/>
                    <a:pt x="55" y="33"/>
                    <a:pt x="50" y="32"/>
                  </a:cubicBezTo>
                  <a:cubicBezTo>
                    <a:pt x="53" y="35"/>
                    <a:pt x="56" y="38"/>
                    <a:pt x="61" y="41"/>
                  </a:cubicBezTo>
                  <a:cubicBezTo>
                    <a:pt x="64" y="44"/>
                    <a:pt x="69" y="46"/>
                    <a:pt x="73" y="48"/>
                  </a:cubicBezTo>
                  <a:cubicBezTo>
                    <a:pt x="78" y="52"/>
                    <a:pt x="80" y="61"/>
                    <a:pt x="78" y="70"/>
                  </a:cubicBezTo>
                  <a:close/>
                  <a:moveTo>
                    <a:pt x="41" y="32"/>
                  </a:moveTo>
                  <a:cubicBezTo>
                    <a:pt x="38" y="34"/>
                    <a:pt x="35" y="36"/>
                    <a:pt x="33" y="38"/>
                  </a:cubicBezTo>
                  <a:cubicBezTo>
                    <a:pt x="39" y="42"/>
                    <a:pt x="49" y="47"/>
                    <a:pt x="53" y="53"/>
                  </a:cubicBezTo>
                  <a:cubicBezTo>
                    <a:pt x="54" y="54"/>
                    <a:pt x="56" y="60"/>
                    <a:pt x="53" y="61"/>
                  </a:cubicBezTo>
                  <a:cubicBezTo>
                    <a:pt x="51" y="61"/>
                    <a:pt x="47" y="57"/>
                    <a:pt x="47" y="56"/>
                  </a:cubicBezTo>
                  <a:cubicBezTo>
                    <a:pt x="41" y="51"/>
                    <a:pt x="35" y="46"/>
                    <a:pt x="30" y="40"/>
                  </a:cubicBezTo>
                  <a:cubicBezTo>
                    <a:pt x="28" y="42"/>
                    <a:pt x="25" y="44"/>
                    <a:pt x="23" y="47"/>
                  </a:cubicBezTo>
                  <a:cubicBezTo>
                    <a:pt x="29" y="52"/>
                    <a:pt x="42" y="56"/>
                    <a:pt x="44" y="65"/>
                  </a:cubicBezTo>
                  <a:cubicBezTo>
                    <a:pt x="44" y="66"/>
                    <a:pt x="45" y="70"/>
                    <a:pt x="43" y="71"/>
                  </a:cubicBezTo>
                  <a:cubicBezTo>
                    <a:pt x="38" y="68"/>
                    <a:pt x="34" y="64"/>
                    <a:pt x="31" y="60"/>
                  </a:cubicBezTo>
                  <a:cubicBezTo>
                    <a:pt x="27" y="57"/>
                    <a:pt x="23" y="53"/>
                    <a:pt x="19" y="49"/>
                  </a:cubicBezTo>
                  <a:cubicBezTo>
                    <a:pt x="17" y="51"/>
                    <a:pt x="13" y="52"/>
                    <a:pt x="11" y="54"/>
                  </a:cubicBezTo>
                  <a:cubicBezTo>
                    <a:pt x="21" y="63"/>
                    <a:pt x="32" y="71"/>
                    <a:pt x="39" y="82"/>
                  </a:cubicBezTo>
                  <a:cubicBezTo>
                    <a:pt x="50" y="75"/>
                    <a:pt x="60" y="68"/>
                    <a:pt x="68" y="58"/>
                  </a:cubicBezTo>
                  <a:cubicBezTo>
                    <a:pt x="61" y="47"/>
                    <a:pt x="50" y="40"/>
                    <a:pt x="4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3140" y="1159"/>
              <a:ext cx="30" cy="39"/>
            </a:xfrm>
            <a:custGeom>
              <a:avLst/>
              <a:gdLst>
                <a:gd name="T0" fmla="*/ 14 w 32"/>
                <a:gd name="T1" fmla="*/ 2 h 42"/>
                <a:gd name="T2" fmla="*/ 18 w 32"/>
                <a:gd name="T3" fmla="*/ 17 h 42"/>
                <a:gd name="T4" fmla="*/ 32 w 32"/>
                <a:gd name="T5" fmla="*/ 18 h 42"/>
                <a:gd name="T6" fmla="*/ 19 w 32"/>
                <a:gd name="T7" fmla="*/ 26 h 42"/>
                <a:gd name="T8" fmla="*/ 18 w 32"/>
                <a:gd name="T9" fmla="*/ 42 h 42"/>
                <a:gd name="T10" fmla="*/ 13 w 32"/>
                <a:gd name="T11" fmla="*/ 29 h 42"/>
                <a:gd name="T12" fmla="*/ 0 w 32"/>
                <a:gd name="T13" fmla="*/ 34 h 42"/>
                <a:gd name="T14" fmla="*/ 11 w 32"/>
                <a:gd name="T15" fmla="*/ 22 h 42"/>
                <a:gd name="T16" fmla="*/ 5 w 32"/>
                <a:gd name="T17" fmla="*/ 9 h 42"/>
                <a:gd name="T18" fmla="*/ 1 w 32"/>
                <a:gd name="T19" fmla="*/ 6 h 42"/>
                <a:gd name="T20" fmla="*/ 14 w 32"/>
                <a:gd name="T2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42">
                  <a:moveTo>
                    <a:pt x="14" y="2"/>
                  </a:moveTo>
                  <a:cubicBezTo>
                    <a:pt x="16" y="7"/>
                    <a:pt x="16" y="12"/>
                    <a:pt x="18" y="17"/>
                  </a:cubicBezTo>
                  <a:cubicBezTo>
                    <a:pt x="20" y="15"/>
                    <a:pt x="32" y="13"/>
                    <a:pt x="32" y="18"/>
                  </a:cubicBezTo>
                  <a:cubicBezTo>
                    <a:pt x="32" y="22"/>
                    <a:pt x="21" y="24"/>
                    <a:pt x="19" y="26"/>
                  </a:cubicBezTo>
                  <a:cubicBezTo>
                    <a:pt x="19" y="29"/>
                    <a:pt x="20" y="42"/>
                    <a:pt x="18" y="42"/>
                  </a:cubicBezTo>
                  <a:cubicBezTo>
                    <a:pt x="15" y="42"/>
                    <a:pt x="15" y="30"/>
                    <a:pt x="13" y="29"/>
                  </a:cubicBezTo>
                  <a:cubicBezTo>
                    <a:pt x="8" y="30"/>
                    <a:pt x="5" y="35"/>
                    <a:pt x="0" y="34"/>
                  </a:cubicBezTo>
                  <a:cubicBezTo>
                    <a:pt x="2" y="29"/>
                    <a:pt x="8" y="26"/>
                    <a:pt x="11" y="22"/>
                  </a:cubicBezTo>
                  <a:cubicBezTo>
                    <a:pt x="10" y="19"/>
                    <a:pt x="8" y="11"/>
                    <a:pt x="5" y="9"/>
                  </a:cubicBezTo>
                  <a:cubicBezTo>
                    <a:pt x="4" y="7"/>
                    <a:pt x="1" y="8"/>
                    <a:pt x="1" y="6"/>
                  </a:cubicBezTo>
                  <a:cubicBezTo>
                    <a:pt x="1" y="2"/>
                    <a:pt x="11" y="0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5"/>
            <p:cNvSpPr/>
            <p:nvPr/>
          </p:nvSpPr>
          <p:spPr bwMode="auto">
            <a:xfrm>
              <a:off x="3190" y="1168"/>
              <a:ext cx="93" cy="122"/>
            </a:xfrm>
            <a:custGeom>
              <a:avLst/>
              <a:gdLst>
                <a:gd name="T0" fmla="*/ 58 w 101"/>
                <a:gd name="T1" fmla="*/ 59 h 133"/>
                <a:gd name="T2" fmla="*/ 95 w 101"/>
                <a:gd name="T3" fmla="*/ 86 h 133"/>
                <a:gd name="T4" fmla="*/ 96 w 101"/>
                <a:gd name="T5" fmla="*/ 104 h 133"/>
                <a:gd name="T6" fmla="*/ 88 w 101"/>
                <a:gd name="T7" fmla="*/ 105 h 133"/>
                <a:gd name="T8" fmla="*/ 69 w 101"/>
                <a:gd name="T9" fmla="*/ 110 h 133"/>
                <a:gd name="T10" fmla="*/ 80 w 101"/>
                <a:gd name="T11" fmla="*/ 93 h 133"/>
                <a:gd name="T12" fmla="*/ 69 w 101"/>
                <a:gd name="T13" fmla="*/ 78 h 133"/>
                <a:gd name="T14" fmla="*/ 53 w 101"/>
                <a:gd name="T15" fmla="*/ 69 h 133"/>
                <a:gd name="T16" fmla="*/ 35 w 101"/>
                <a:gd name="T17" fmla="*/ 110 h 133"/>
                <a:gd name="T18" fmla="*/ 16 w 101"/>
                <a:gd name="T19" fmla="*/ 132 h 133"/>
                <a:gd name="T20" fmla="*/ 23 w 101"/>
                <a:gd name="T21" fmla="*/ 116 h 133"/>
                <a:gd name="T22" fmla="*/ 45 w 101"/>
                <a:gd name="T23" fmla="*/ 68 h 133"/>
                <a:gd name="T24" fmla="*/ 31 w 101"/>
                <a:gd name="T25" fmla="*/ 69 h 133"/>
                <a:gd name="T26" fmla="*/ 38 w 101"/>
                <a:gd name="T27" fmla="*/ 59 h 133"/>
                <a:gd name="T28" fmla="*/ 34 w 101"/>
                <a:gd name="T29" fmla="*/ 48 h 133"/>
                <a:gd name="T30" fmla="*/ 28 w 101"/>
                <a:gd name="T31" fmla="*/ 39 h 133"/>
                <a:gd name="T32" fmla="*/ 20 w 101"/>
                <a:gd name="T33" fmla="*/ 56 h 133"/>
                <a:gd name="T34" fmla="*/ 18 w 101"/>
                <a:gd name="T35" fmla="*/ 66 h 133"/>
                <a:gd name="T36" fmla="*/ 14 w 101"/>
                <a:gd name="T37" fmla="*/ 80 h 133"/>
                <a:gd name="T38" fmla="*/ 0 w 101"/>
                <a:gd name="T39" fmla="*/ 84 h 133"/>
                <a:gd name="T40" fmla="*/ 9 w 101"/>
                <a:gd name="T41" fmla="*/ 67 h 133"/>
                <a:gd name="T42" fmla="*/ 17 w 101"/>
                <a:gd name="T43" fmla="*/ 40 h 133"/>
                <a:gd name="T44" fmla="*/ 30 w 101"/>
                <a:gd name="T45" fmla="*/ 24 h 133"/>
                <a:gd name="T46" fmla="*/ 42 w 101"/>
                <a:gd name="T47" fmla="*/ 23 h 133"/>
                <a:gd name="T48" fmla="*/ 42 w 101"/>
                <a:gd name="T49" fmla="*/ 57 h 133"/>
                <a:gd name="T50" fmla="*/ 50 w 101"/>
                <a:gd name="T51" fmla="*/ 57 h 133"/>
                <a:gd name="T52" fmla="*/ 65 w 101"/>
                <a:gd name="T53" fmla="*/ 23 h 133"/>
                <a:gd name="T54" fmla="*/ 73 w 101"/>
                <a:gd name="T55" fmla="*/ 7 h 133"/>
                <a:gd name="T56" fmla="*/ 87 w 101"/>
                <a:gd name="T57" fmla="*/ 1 h 133"/>
                <a:gd name="T58" fmla="*/ 83 w 101"/>
                <a:gd name="T59" fmla="*/ 18 h 133"/>
                <a:gd name="T60" fmla="*/ 58 w 101"/>
                <a:gd name="T61" fmla="*/ 5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1" h="133">
                  <a:moveTo>
                    <a:pt x="58" y="59"/>
                  </a:moveTo>
                  <a:cubicBezTo>
                    <a:pt x="71" y="65"/>
                    <a:pt x="87" y="72"/>
                    <a:pt x="95" y="86"/>
                  </a:cubicBezTo>
                  <a:cubicBezTo>
                    <a:pt x="97" y="90"/>
                    <a:pt x="101" y="102"/>
                    <a:pt x="96" y="104"/>
                  </a:cubicBezTo>
                  <a:cubicBezTo>
                    <a:pt x="94" y="105"/>
                    <a:pt x="91" y="105"/>
                    <a:pt x="88" y="105"/>
                  </a:cubicBezTo>
                  <a:cubicBezTo>
                    <a:pt x="81" y="106"/>
                    <a:pt x="74" y="110"/>
                    <a:pt x="69" y="110"/>
                  </a:cubicBezTo>
                  <a:cubicBezTo>
                    <a:pt x="71" y="103"/>
                    <a:pt x="80" y="101"/>
                    <a:pt x="80" y="93"/>
                  </a:cubicBezTo>
                  <a:cubicBezTo>
                    <a:pt x="81" y="87"/>
                    <a:pt x="74" y="82"/>
                    <a:pt x="69" y="78"/>
                  </a:cubicBezTo>
                  <a:cubicBezTo>
                    <a:pt x="64" y="75"/>
                    <a:pt x="58" y="72"/>
                    <a:pt x="53" y="69"/>
                  </a:cubicBezTo>
                  <a:cubicBezTo>
                    <a:pt x="47" y="81"/>
                    <a:pt x="40" y="96"/>
                    <a:pt x="35" y="110"/>
                  </a:cubicBezTo>
                  <a:cubicBezTo>
                    <a:pt x="32" y="120"/>
                    <a:pt x="30" y="133"/>
                    <a:pt x="16" y="132"/>
                  </a:cubicBezTo>
                  <a:cubicBezTo>
                    <a:pt x="17" y="126"/>
                    <a:pt x="20" y="121"/>
                    <a:pt x="23" y="116"/>
                  </a:cubicBezTo>
                  <a:cubicBezTo>
                    <a:pt x="30" y="100"/>
                    <a:pt x="37" y="84"/>
                    <a:pt x="45" y="68"/>
                  </a:cubicBezTo>
                  <a:cubicBezTo>
                    <a:pt x="39" y="67"/>
                    <a:pt x="35" y="71"/>
                    <a:pt x="31" y="69"/>
                  </a:cubicBezTo>
                  <a:cubicBezTo>
                    <a:pt x="29" y="63"/>
                    <a:pt x="35" y="61"/>
                    <a:pt x="38" y="59"/>
                  </a:cubicBezTo>
                  <a:cubicBezTo>
                    <a:pt x="37" y="55"/>
                    <a:pt x="35" y="52"/>
                    <a:pt x="34" y="48"/>
                  </a:cubicBezTo>
                  <a:cubicBezTo>
                    <a:pt x="33" y="46"/>
                    <a:pt x="31" y="39"/>
                    <a:pt x="28" y="39"/>
                  </a:cubicBezTo>
                  <a:cubicBezTo>
                    <a:pt x="23" y="38"/>
                    <a:pt x="21" y="51"/>
                    <a:pt x="20" y="56"/>
                  </a:cubicBezTo>
                  <a:cubicBezTo>
                    <a:pt x="19" y="60"/>
                    <a:pt x="19" y="63"/>
                    <a:pt x="18" y="66"/>
                  </a:cubicBezTo>
                  <a:cubicBezTo>
                    <a:pt x="17" y="71"/>
                    <a:pt x="16" y="77"/>
                    <a:pt x="14" y="80"/>
                  </a:cubicBezTo>
                  <a:cubicBezTo>
                    <a:pt x="11" y="83"/>
                    <a:pt x="5" y="86"/>
                    <a:pt x="0" y="84"/>
                  </a:cubicBezTo>
                  <a:cubicBezTo>
                    <a:pt x="1" y="77"/>
                    <a:pt x="7" y="74"/>
                    <a:pt x="9" y="67"/>
                  </a:cubicBezTo>
                  <a:cubicBezTo>
                    <a:pt x="12" y="59"/>
                    <a:pt x="14" y="49"/>
                    <a:pt x="17" y="40"/>
                  </a:cubicBezTo>
                  <a:cubicBezTo>
                    <a:pt x="19" y="30"/>
                    <a:pt x="21" y="28"/>
                    <a:pt x="30" y="24"/>
                  </a:cubicBezTo>
                  <a:cubicBezTo>
                    <a:pt x="34" y="22"/>
                    <a:pt x="39" y="20"/>
                    <a:pt x="42" y="23"/>
                  </a:cubicBezTo>
                  <a:cubicBezTo>
                    <a:pt x="41" y="33"/>
                    <a:pt x="41" y="45"/>
                    <a:pt x="42" y="57"/>
                  </a:cubicBezTo>
                  <a:cubicBezTo>
                    <a:pt x="44" y="57"/>
                    <a:pt x="48" y="56"/>
                    <a:pt x="50" y="57"/>
                  </a:cubicBezTo>
                  <a:cubicBezTo>
                    <a:pt x="54" y="48"/>
                    <a:pt x="60" y="34"/>
                    <a:pt x="65" y="23"/>
                  </a:cubicBezTo>
                  <a:cubicBezTo>
                    <a:pt x="67" y="16"/>
                    <a:pt x="68" y="10"/>
                    <a:pt x="73" y="7"/>
                  </a:cubicBezTo>
                  <a:cubicBezTo>
                    <a:pt x="76" y="5"/>
                    <a:pt x="84" y="0"/>
                    <a:pt x="87" y="1"/>
                  </a:cubicBezTo>
                  <a:cubicBezTo>
                    <a:pt x="95" y="2"/>
                    <a:pt x="85" y="15"/>
                    <a:pt x="83" y="18"/>
                  </a:cubicBezTo>
                  <a:cubicBezTo>
                    <a:pt x="74" y="31"/>
                    <a:pt x="66" y="45"/>
                    <a:pt x="58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3164" y="1179"/>
              <a:ext cx="31" cy="37"/>
            </a:xfrm>
            <a:custGeom>
              <a:avLst/>
              <a:gdLst>
                <a:gd name="T0" fmla="*/ 14 w 33"/>
                <a:gd name="T1" fmla="*/ 1 h 40"/>
                <a:gd name="T2" fmla="*/ 17 w 33"/>
                <a:gd name="T3" fmla="*/ 12 h 40"/>
                <a:gd name="T4" fmla="*/ 33 w 33"/>
                <a:gd name="T5" fmla="*/ 12 h 40"/>
                <a:gd name="T6" fmla="*/ 19 w 33"/>
                <a:gd name="T7" fmla="*/ 20 h 40"/>
                <a:gd name="T8" fmla="*/ 19 w 33"/>
                <a:gd name="T9" fmla="*/ 40 h 40"/>
                <a:gd name="T10" fmla="*/ 16 w 33"/>
                <a:gd name="T11" fmla="*/ 31 h 40"/>
                <a:gd name="T12" fmla="*/ 13 w 33"/>
                <a:gd name="T13" fmla="*/ 22 h 40"/>
                <a:gd name="T14" fmla="*/ 0 w 33"/>
                <a:gd name="T15" fmla="*/ 25 h 40"/>
                <a:gd name="T16" fmla="*/ 10 w 33"/>
                <a:gd name="T17" fmla="*/ 17 h 40"/>
                <a:gd name="T18" fmla="*/ 1 w 33"/>
                <a:gd name="T19" fmla="*/ 5 h 40"/>
                <a:gd name="T20" fmla="*/ 14 w 33"/>
                <a:gd name="T21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40">
                  <a:moveTo>
                    <a:pt x="14" y="1"/>
                  </a:moveTo>
                  <a:cubicBezTo>
                    <a:pt x="15" y="4"/>
                    <a:pt x="15" y="9"/>
                    <a:pt x="17" y="12"/>
                  </a:cubicBezTo>
                  <a:cubicBezTo>
                    <a:pt x="19" y="8"/>
                    <a:pt x="33" y="7"/>
                    <a:pt x="33" y="12"/>
                  </a:cubicBezTo>
                  <a:cubicBezTo>
                    <a:pt x="33" y="17"/>
                    <a:pt x="21" y="17"/>
                    <a:pt x="19" y="20"/>
                  </a:cubicBezTo>
                  <a:cubicBezTo>
                    <a:pt x="19" y="26"/>
                    <a:pt x="22" y="35"/>
                    <a:pt x="19" y="40"/>
                  </a:cubicBezTo>
                  <a:cubicBezTo>
                    <a:pt x="17" y="38"/>
                    <a:pt x="17" y="34"/>
                    <a:pt x="16" y="31"/>
                  </a:cubicBezTo>
                  <a:cubicBezTo>
                    <a:pt x="15" y="28"/>
                    <a:pt x="14" y="25"/>
                    <a:pt x="13" y="22"/>
                  </a:cubicBezTo>
                  <a:cubicBezTo>
                    <a:pt x="9" y="22"/>
                    <a:pt x="5" y="28"/>
                    <a:pt x="0" y="25"/>
                  </a:cubicBezTo>
                  <a:cubicBezTo>
                    <a:pt x="3" y="21"/>
                    <a:pt x="7" y="20"/>
                    <a:pt x="10" y="17"/>
                  </a:cubicBezTo>
                  <a:cubicBezTo>
                    <a:pt x="9" y="12"/>
                    <a:pt x="6" y="8"/>
                    <a:pt x="1" y="5"/>
                  </a:cubicBezTo>
                  <a:cubicBezTo>
                    <a:pt x="3" y="1"/>
                    <a:pt x="8" y="0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7"/>
            <p:cNvSpPr>
              <a:spLocks noEditPoints="1"/>
            </p:cNvSpPr>
            <p:nvPr/>
          </p:nvSpPr>
          <p:spPr bwMode="auto">
            <a:xfrm>
              <a:off x="3947" y="1197"/>
              <a:ext cx="88" cy="114"/>
            </a:xfrm>
            <a:custGeom>
              <a:avLst/>
              <a:gdLst>
                <a:gd name="T0" fmla="*/ 65 w 95"/>
                <a:gd name="T1" fmla="*/ 7 h 123"/>
                <a:gd name="T2" fmla="*/ 66 w 95"/>
                <a:gd name="T3" fmla="*/ 21 h 123"/>
                <a:gd name="T4" fmla="*/ 77 w 95"/>
                <a:gd name="T5" fmla="*/ 31 h 123"/>
                <a:gd name="T6" fmla="*/ 90 w 95"/>
                <a:gd name="T7" fmla="*/ 55 h 123"/>
                <a:gd name="T8" fmla="*/ 80 w 95"/>
                <a:gd name="T9" fmla="*/ 54 h 123"/>
                <a:gd name="T10" fmla="*/ 54 w 95"/>
                <a:gd name="T11" fmla="*/ 57 h 123"/>
                <a:gd name="T12" fmla="*/ 69 w 95"/>
                <a:gd name="T13" fmla="*/ 107 h 123"/>
                <a:gd name="T14" fmla="*/ 75 w 95"/>
                <a:gd name="T15" fmla="*/ 123 h 123"/>
                <a:gd name="T16" fmla="*/ 66 w 95"/>
                <a:gd name="T17" fmla="*/ 119 h 123"/>
                <a:gd name="T18" fmla="*/ 59 w 95"/>
                <a:gd name="T19" fmla="*/ 112 h 123"/>
                <a:gd name="T20" fmla="*/ 46 w 95"/>
                <a:gd name="T21" fmla="*/ 98 h 123"/>
                <a:gd name="T22" fmla="*/ 45 w 95"/>
                <a:gd name="T23" fmla="*/ 56 h 123"/>
                <a:gd name="T24" fmla="*/ 7 w 95"/>
                <a:gd name="T25" fmla="*/ 36 h 123"/>
                <a:gd name="T26" fmla="*/ 0 w 95"/>
                <a:gd name="T27" fmla="*/ 25 h 123"/>
                <a:gd name="T28" fmla="*/ 5 w 95"/>
                <a:gd name="T29" fmla="*/ 27 h 123"/>
                <a:gd name="T30" fmla="*/ 45 w 95"/>
                <a:gd name="T31" fmla="*/ 47 h 123"/>
                <a:gd name="T32" fmla="*/ 47 w 95"/>
                <a:gd name="T33" fmla="*/ 21 h 123"/>
                <a:gd name="T34" fmla="*/ 1 w 95"/>
                <a:gd name="T35" fmla="*/ 0 h 123"/>
                <a:gd name="T36" fmla="*/ 2 w 95"/>
                <a:gd name="T37" fmla="*/ 0 h 123"/>
                <a:gd name="T38" fmla="*/ 58 w 95"/>
                <a:gd name="T39" fmla="*/ 10 h 123"/>
                <a:gd name="T40" fmla="*/ 65 w 95"/>
                <a:gd name="T41" fmla="*/ 7 h 123"/>
                <a:gd name="T42" fmla="*/ 53 w 95"/>
                <a:gd name="T43" fmla="*/ 47 h 123"/>
                <a:gd name="T44" fmla="*/ 66 w 95"/>
                <a:gd name="T45" fmla="*/ 45 h 123"/>
                <a:gd name="T46" fmla="*/ 76 w 95"/>
                <a:gd name="T47" fmla="*/ 40 h 123"/>
                <a:gd name="T48" fmla="*/ 69 w 95"/>
                <a:gd name="T49" fmla="*/ 33 h 123"/>
                <a:gd name="T50" fmla="*/ 58 w 95"/>
                <a:gd name="T51" fmla="*/ 22 h 123"/>
                <a:gd name="T52" fmla="*/ 52 w 95"/>
                <a:gd name="T53" fmla="*/ 21 h 123"/>
                <a:gd name="T54" fmla="*/ 53 w 95"/>
                <a:gd name="T55" fmla="*/ 4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" h="123">
                  <a:moveTo>
                    <a:pt x="65" y="7"/>
                  </a:moveTo>
                  <a:cubicBezTo>
                    <a:pt x="69" y="9"/>
                    <a:pt x="69" y="18"/>
                    <a:pt x="66" y="21"/>
                  </a:cubicBezTo>
                  <a:cubicBezTo>
                    <a:pt x="69" y="25"/>
                    <a:pt x="72" y="28"/>
                    <a:pt x="77" y="31"/>
                  </a:cubicBezTo>
                  <a:cubicBezTo>
                    <a:pt x="84" y="37"/>
                    <a:pt x="95" y="41"/>
                    <a:pt x="90" y="55"/>
                  </a:cubicBezTo>
                  <a:cubicBezTo>
                    <a:pt x="86" y="56"/>
                    <a:pt x="83" y="54"/>
                    <a:pt x="80" y="54"/>
                  </a:cubicBezTo>
                  <a:cubicBezTo>
                    <a:pt x="71" y="54"/>
                    <a:pt x="63" y="57"/>
                    <a:pt x="54" y="57"/>
                  </a:cubicBezTo>
                  <a:cubicBezTo>
                    <a:pt x="56" y="76"/>
                    <a:pt x="63" y="92"/>
                    <a:pt x="69" y="107"/>
                  </a:cubicBezTo>
                  <a:cubicBezTo>
                    <a:pt x="71" y="112"/>
                    <a:pt x="74" y="117"/>
                    <a:pt x="75" y="123"/>
                  </a:cubicBezTo>
                  <a:cubicBezTo>
                    <a:pt x="72" y="123"/>
                    <a:pt x="69" y="120"/>
                    <a:pt x="66" y="119"/>
                  </a:cubicBezTo>
                  <a:cubicBezTo>
                    <a:pt x="64" y="117"/>
                    <a:pt x="61" y="114"/>
                    <a:pt x="59" y="112"/>
                  </a:cubicBezTo>
                  <a:cubicBezTo>
                    <a:pt x="55" y="109"/>
                    <a:pt x="49" y="103"/>
                    <a:pt x="46" y="98"/>
                  </a:cubicBezTo>
                  <a:cubicBezTo>
                    <a:pt x="41" y="87"/>
                    <a:pt x="47" y="71"/>
                    <a:pt x="45" y="56"/>
                  </a:cubicBezTo>
                  <a:cubicBezTo>
                    <a:pt x="30" y="53"/>
                    <a:pt x="17" y="46"/>
                    <a:pt x="7" y="36"/>
                  </a:cubicBezTo>
                  <a:cubicBezTo>
                    <a:pt x="4" y="33"/>
                    <a:pt x="0" y="29"/>
                    <a:pt x="0" y="25"/>
                  </a:cubicBezTo>
                  <a:cubicBezTo>
                    <a:pt x="2" y="24"/>
                    <a:pt x="4" y="26"/>
                    <a:pt x="5" y="27"/>
                  </a:cubicBezTo>
                  <a:cubicBezTo>
                    <a:pt x="16" y="35"/>
                    <a:pt x="29" y="44"/>
                    <a:pt x="45" y="47"/>
                  </a:cubicBezTo>
                  <a:cubicBezTo>
                    <a:pt x="46" y="38"/>
                    <a:pt x="46" y="29"/>
                    <a:pt x="47" y="21"/>
                  </a:cubicBezTo>
                  <a:cubicBezTo>
                    <a:pt x="28" y="18"/>
                    <a:pt x="11" y="12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6" y="5"/>
                    <a:pt x="38" y="14"/>
                    <a:pt x="58" y="10"/>
                  </a:cubicBezTo>
                  <a:cubicBezTo>
                    <a:pt x="60" y="9"/>
                    <a:pt x="62" y="7"/>
                    <a:pt x="65" y="7"/>
                  </a:cubicBezTo>
                  <a:close/>
                  <a:moveTo>
                    <a:pt x="53" y="47"/>
                  </a:moveTo>
                  <a:cubicBezTo>
                    <a:pt x="57" y="47"/>
                    <a:pt x="61" y="46"/>
                    <a:pt x="66" y="45"/>
                  </a:cubicBezTo>
                  <a:cubicBezTo>
                    <a:pt x="69" y="44"/>
                    <a:pt x="75" y="43"/>
                    <a:pt x="76" y="40"/>
                  </a:cubicBezTo>
                  <a:cubicBezTo>
                    <a:pt x="76" y="37"/>
                    <a:pt x="71" y="35"/>
                    <a:pt x="69" y="33"/>
                  </a:cubicBezTo>
                  <a:cubicBezTo>
                    <a:pt x="63" y="29"/>
                    <a:pt x="61" y="26"/>
                    <a:pt x="58" y="22"/>
                  </a:cubicBezTo>
                  <a:cubicBezTo>
                    <a:pt x="56" y="21"/>
                    <a:pt x="54" y="21"/>
                    <a:pt x="52" y="21"/>
                  </a:cubicBezTo>
                  <a:cubicBezTo>
                    <a:pt x="52" y="30"/>
                    <a:pt x="52" y="39"/>
                    <a:pt x="5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8"/>
            <p:cNvSpPr/>
            <p:nvPr/>
          </p:nvSpPr>
          <p:spPr bwMode="auto">
            <a:xfrm>
              <a:off x="3049" y="1364"/>
              <a:ext cx="146" cy="147"/>
            </a:xfrm>
            <a:custGeom>
              <a:avLst/>
              <a:gdLst>
                <a:gd name="T0" fmla="*/ 78 w 158"/>
                <a:gd name="T1" fmla="*/ 0 h 159"/>
                <a:gd name="T2" fmla="*/ 95 w 158"/>
                <a:gd name="T3" fmla="*/ 41 h 159"/>
                <a:gd name="T4" fmla="*/ 135 w 158"/>
                <a:gd name="T5" fmla="*/ 23 h 159"/>
                <a:gd name="T6" fmla="*/ 117 w 158"/>
                <a:gd name="T7" fmla="*/ 63 h 159"/>
                <a:gd name="T8" fmla="*/ 158 w 158"/>
                <a:gd name="T9" fmla="*/ 79 h 159"/>
                <a:gd name="T10" fmla="*/ 117 w 158"/>
                <a:gd name="T11" fmla="*/ 95 h 159"/>
                <a:gd name="T12" fmla="*/ 134 w 158"/>
                <a:gd name="T13" fmla="*/ 135 h 159"/>
                <a:gd name="T14" fmla="*/ 95 w 158"/>
                <a:gd name="T15" fmla="*/ 118 h 159"/>
                <a:gd name="T16" fmla="*/ 79 w 158"/>
                <a:gd name="T17" fmla="*/ 159 h 159"/>
                <a:gd name="T18" fmla="*/ 63 w 158"/>
                <a:gd name="T19" fmla="*/ 118 h 159"/>
                <a:gd name="T20" fmla="*/ 23 w 158"/>
                <a:gd name="T21" fmla="*/ 135 h 159"/>
                <a:gd name="T22" fmla="*/ 40 w 158"/>
                <a:gd name="T23" fmla="*/ 96 h 159"/>
                <a:gd name="T24" fmla="*/ 0 w 158"/>
                <a:gd name="T25" fmla="*/ 80 h 159"/>
                <a:gd name="T26" fmla="*/ 40 w 158"/>
                <a:gd name="T27" fmla="*/ 63 h 159"/>
                <a:gd name="T28" fmla="*/ 23 w 158"/>
                <a:gd name="T29" fmla="*/ 23 h 159"/>
                <a:gd name="T30" fmla="*/ 62 w 158"/>
                <a:gd name="T31" fmla="*/ 41 h 159"/>
                <a:gd name="T32" fmla="*/ 78 w 158"/>
                <a:gd name="T3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59">
                  <a:moveTo>
                    <a:pt x="78" y="0"/>
                  </a:moveTo>
                  <a:cubicBezTo>
                    <a:pt x="84" y="13"/>
                    <a:pt x="89" y="27"/>
                    <a:pt x="95" y="41"/>
                  </a:cubicBezTo>
                  <a:cubicBezTo>
                    <a:pt x="108" y="35"/>
                    <a:pt x="121" y="29"/>
                    <a:pt x="135" y="23"/>
                  </a:cubicBezTo>
                  <a:cubicBezTo>
                    <a:pt x="129" y="36"/>
                    <a:pt x="123" y="50"/>
                    <a:pt x="117" y="63"/>
                  </a:cubicBezTo>
                  <a:cubicBezTo>
                    <a:pt x="130" y="69"/>
                    <a:pt x="144" y="74"/>
                    <a:pt x="158" y="79"/>
                  </a:cubicBezTo>
                  <a:cubicBezTo>
                    <a:pt x="145" y="85"/>
                    <a:pt x="131" y="90"/>
                    <a:pt x="117" y="95"/>
                  </a:cubicBezTo>
                  <a:cubicBezTo>
                    <a:pt x="123" y="109"/>
                    <a:pt x="129" y="122"/>
                    <a:pt x="134" y="135"/>
                  </a:cubicBezTo>
                  <a:cubicBezTo>
                    <a:pt x="121" y="130"/>
                    <a:pt x="108" y="124"/>
                    <a:pt x="95" y="118"/>
                  </a:cubicBezTo>
                  <a:cubicBezTo>
                    <a:pt x="89" y="131"/>
                    <a:pt x="84" y="145"/>
                    <a:pt x="79" y="159"/>
                  </a:cubicBezTo>
                  <a:cubicBezTo>
                    <a:pt x="73" y="145"/>
                    <a:pt x="68" y="131"/>
                    <a:pt x="63" y="118"/>
                  </a:cubicBezTo>
                  <a:cubicBezTo>
                    <a:pt x="49" y="124"/>
                    <a:pt x="36" y="130"/>
                    <a:pt x="23" y="135"/>
                  </a:cubicBezTo>
                  <a:cubicBezTo>
                    <a:pt x="28" y="122"/>
                    <a:pt x="34" y="109"/>
                    <a:pt x="40" y="96"/>
                  </a:cubicBezTo>
                  <a:cubicBezTo>
                    <a:pt x="27" y="90"/>
                    <a:pt x="13" y="85"/>
                    <a:pt x="0" y="80"/>
                  </a:cubicBezTo>
                  <a:cubicBezTo>
                    <a:pt x="13" y="74"/>
                    <a:pt x="27" y="69"/>
                    <a:pt x="40" y="63"/>
                  </a:cubicBezTo>
                  <a:cubicBezTo>
                    <a:pt x="34" y="50"/>
                    <a:pt x="28" y="37"/>
                    <a:pt x="23" y="23"/>
                  </a:cubicBezTo>
                  <a:cubicBezTo>
                    <a:pt x="36" y="29"/>
                    <a:pt x="49" y="35"/>
                    <a:pt x="62" y="41"/>
                  </a:cubicBezTo>
                  <a:cubicBezTo>
                    <a:pt x="68" y="28"/>
                    <a:pt x="73" y="14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9"/>
            <p:cNvSpPr/>
            <p:nvPr/>
          </p:nvSpPr>
          <p:spPr bwMode="auto">
            <a:xfrm>
              <a:off x="4051" y="1364"/>
              <a:ext cx="147" cy="147"/>
            </a:xfrm>
            <a:custGeom>
              <a:avLst/>
              <a:gdLst>
                <a:gd name="T0" fmla="*/ 79 w 159"/>
                <a:gd name="T1" fmla="*/ 0 h 159"/>
                <a:gd name="T2" fmla="*/ 95 w 159"/>
                <a:gd name="T3" fmla="*/ 41 h 159"/>
                <a:gd name="T4" fmla="*/ 135 w 159"/>
                <a:gd name="T5" fmla="*/ 23 h 159"/>
                <a:gd name="T6" fmla="*/ 118 w 159"/>
                <a:gd name="T7" fmla="*/ 63 h 159"/>
                <a:gd name="T8" fmla="*/ 159 w 159"/>
                <a:gd name="T9" fmla="*/ 79 h 159"/>
                <a:gd name="T10" fmla="*/ 118 w 159"/>
                <a:gd name="T11" fmla="*/ 95 h 159"/>
                <a:gd name="T12" fmla="*/ 135 w 159"/>
                <a:gd name="T13" fmla="*/ 135 h 159"/>
                <a:gd name="T14" fmla="*/ 96 w 159"/>
                <a:gd name="T15" fmla="*/ 118 h 159"/>
                <a:gd name="T16" fmla="*/ 80 w 159"/>
                <a:gd name="T17" fmla="*/ 159 h 159"/>
                <a:gd name="T18" fmla="*/ 63 w 159"/>
                <a:gd name="T19" fmla="*/ 118 h 159"/>
                <a:gd name="T20" fmla="*/ 24 w 159"/>
                <a:gd name="T21" fmla="*/ 135 h 159"/>
                <a:gd name="T22" fmla="*/ 41 w 159"/>
                <a:gd name="T23" fmla="*/ 96 h 159"/>
                <a:gd name="T24" fmla="*/ 0 w 159"/>
                <a:gd name="T25" fmla="*/ 80 h 159"/>
                <a:gd name="T26" fmla="*/ 41 w 159"/>
                <a:gd name="T27" fmla="*/ 63 h 159"/>
                <a:gd name="T28" fmla="*/ 24 w 159"/>
                <a:gd name="T29" fmla="*/ 23 h 159"/>
                <a:gd name="T30" fmla="*/ 63 w 159"/>
                <a:gd name="T31" fmla="*/ 41 h 159"/>
                <a:gd name="T32" fmla="*/ 79 w 159"/>
                <a:gd name="T3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9" h="159">
                  <a:moveTo>
                    <a:pt x="79" y="0"/>
                  </a:moveTo>
                  <a:cubicBezTo>
                    <a:pt x="85" y="13"/>
                    <a:pt x="90" y="27"/>
                    <a:pt x="95" y="41"/>
                  </a:cubicBezTo>
                  <a:cubicBezTo>
                    <a:pt x="109" y="35"/>
                    <a:pt x="122" y="29"/>
                    <a:pt x="135" y="23"/>
                  </a:cubicBezTo>
                  <a:cubicBezTo>
                    <a:pt x="130" y="37"/>
                    <a:pt x="124" y="50"/>
                    <a:pt x="118" y="63"/>
                  </a:cubicBezTo>
                  <a:cubicBezTo>
                    <a:pt x="131" y="69"/>
                    <a:pt x="145" y="74"/>
                    <a:pt x="159" y="79"/>
                  </a:cubicBezTo>
                  <a:cubicBezTo>
                    <a:pt x="146" y="85"/>
                    <a:pt x="132" y="90"/>
                    <a:pt x="118" y="95"/>
                  </a:cubicBezTo>
                  <a:cubicBezTo>
                    <a:pt x="124" y="109"/>
                    <a:pt x="130" y="122"/>
                    <a:pt x="135" y="135"/>
                  </a:cubicBezTo>
                  <a:cubicBezTo>
                    <a:pt x="122" y="130"/>
                    <a:pt x="109" y="124"/>
                    <a:pt x="96" y="118"/>
                  </a:cubicBezTo>
                  <a:cubicBezTo>
                    <a:pt x="90" y="131"/>
                    <a:pt x="85" y="145"/>
                    <a:pt x="80" y="159"/>
                  </a:cubicBezTo>
                  <a:cubicBezTo>
                    <a:pt x="74" y="145"/>
                    <a:pt x="69" y="131"/>
                    <a:pt x="63" y="118"/>
                  </a:cubicBezTo>
                  <a:cubicBezTo>
                    <a:pt x="50" y="124"/>
                    <a:pt x="37" y="130"/>
                    <a:pt x="24" y="135"/>
                  </a:cubicBezTo>
                  <a:cubicBezTo>
                    <a:pt x="29" y="122"/>
                    <a:pt x="35" y="109"/>
                    <a:pt x="41" y="96"/>
                  </a:cubicBezTo>
                  <a:cubicBezTo>
                    <a:pt x="28" y="90"/>
                    <a:pt x="14" y="85"/>
                    <a:pt x="0" y="80"/>
                  </a:cubicBezTo>
                  <a:cubicBezTo>
                    <a:pt x="13" y="74"/>
                    <a:pt x="27" y="69"/>
                    <a:pt x="41" y="63"/>
                  </a:cubicBezTo>
                  <a:cubicBezTo>
                    <a:pt x="35" y="50"/>
                    <a:pt x="29" y="37"/>
                    <a:pt x="24" y="23"/>
                  </a:cubicBezTo>
                  <a:cubicBezTo>
                    <a:pt x="37" y="29"/>
                    <a:pt x="50" y="35"/>
                    <a:pt x="63" y="41"/>
                  </a:cubicBezTo>
                  <a:cubicBezTo>
                    <a:pt x="69" y="28"/>
                    <a:pt x="74" y="14"/>
                    <a:pt x="7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0"/>
            <p:cNvSpPr>
              <a:spLocks noEditPoints="1"/>
            </p:cNvSpPr>
            <p:nvPr/>
          </p:nvSpPr>
          <p:spPr bwMode="auto">
            <a:xfrm>
              <a:off x="3279" y="1453"/>
              <a:ext cx="686" cy="365"/>
            </a:xfrm>
            <a:custGeom>
              <a:avLst/>
              <a:gdLst>
                <a:gd name="T0" fmla="*/ 173 w 744"/>
                <a:gd name="T1" fmla="*/ 171 h 395"/>
                <a:gd name="T2" fmla="*/ 155 w 744"/>
                <a:gd name="T3" fmla="*/ 238 h 395"/>
                <a:gd name="T4" fmla="*/ 576 w 744"/>
                <a:gd name="T5" fmla="*/ 274 h 395"/>
                <a:gd name="T6" fmla="*/ 565 w 744"/>
                <a:gd name="T7" fmla="*/ 200 h 395"/>
                <a:gd name="T8" fmla="*/ 654 w 744"/>
                <a:gd name="T9" fmla="*/ 147 h 395"/>
                <a:gd name="T10" fmla="*/ 637 w 744"/>
                <a:gd name="T11" fmla="*/ 0 h 395"/>
                <a:gd name="T12" fmla="*/ 736 w 744"/>
                <a:gd name="T13" fmla="*/ 25 h 395"/>
                <a:gd name="T14" fmla="*/ 723 w 744"/>
                <a:gd name="T15" fmla="*/ 112 h 395"/>
                <a:gd name="T16" fmla="*/ 714 w 744"/>
                <a:gd name="T17" fmla="*/ 207 h 395"/>
                <a:gd name="T18" fmla="*/ 679 w 744"/>
                <a:gd name="T19" fmla="*/ 297 h 395"/>
                <a:gd name="T20" fmla="*/ 613 w 744"/>
                <a:gd name="T21" fmla="*/ 331 h 395"/>
                <a:gd name="T22" fmla="*/ 558 w 744"/>
                <a:gd name="T23" fmla="*/ 392 h 395"/>
                <a:gd name="T24" fmla="*/ 193 w 744"/>
                <a:gd name="T25" fmla="*/ 390 h 395"/>
                <a:gd name="T26" fmla="*/ 132 w 744"/>
                <a:gd name="T27" fmla="*/ 336 h 395"/>
                <a:gd name="T28" fmla="*/ 83 w 744"/>
                <a:gd name="T29" fmla="*/ 316 h 395"/>
                <a:gd name="T30" fmla="*/ 65 w 744"/>
                <a:gd name="T31" fmla="*/ 260 h 395"/>
                <a:gd name="T32" fmla="*/ 2 w 744"/>
                <a:gd name="T33" fmla="*/ 151 h 395"/>
                <a:gd name="T34" fmla="*/ 21 w 744"/>
                <a:gd name="T35" fmla="*/ 99 h 395"/>
                <a:gd name="T36" fmla="*/ 12 w 744"/>
                <a:gd name="T37" fmla="*/ 48 h 395"/>
                <a:gd name="T38" fmla="*/ 106 w 744"/>
                <a:gd name="T39" fmla="*/ 0 h 395"/>
                <a:gd name="T40" fmla="*/ 92 w 744"/>
                <a:gd name="T41" fmla="*/ 109 h 395"/>
                <a:gd name="T42" fmla="*/ 15 w 744"/>
                <a:gd name="T43" fmla="*/ 33 h 395"/>
                <a:gd name="T44" fmla="*/ 74 w 744"/>
                <a:gd name="T45" fmla="*/ 49 h 395"/>
                <a:gd name="T46" fmla="*/ 71 w 744"/>
                <a:gd name="T47" fmla="*/ 19 h 395"/>
                <a:gd name="T48" fmla="*/ 673 w 744"/>
                <a:gd name="T49" fmla="*/ 18 h 395"/>
                <a:gd name="T50" fmla="*/ 670 w 744"/>
                <a:gd name="T51" fmla="*/ 49 h 395"/>
                <a:gd name="T52" fmla="*/ 729 w 744"/>
                <a:gd name="T53" fmla="*/ 36 h 395"/>
                <a:gd name="T54" fmla="*/ 673 w 744"/>
                <a:gd name="T55" fmla="*/ 18 h 395"/>
                <a:gd name="T56" fmla="*/ 28 w 744"/>
                <a:gd name="T57" fmla="*/ 117 h 395"/>
                <a:gd name="T58" fmla="*/ 32 w 744"/>
                <a:gd name="T59" fmla="*/ 183 h 395"/>
                <a:gd name="T60" fmla="*/ 80 w 744"/>
                <a:gd name="T61" fmla="*/ 133 h 395"/>
                <a:gd name="T62" fmla="*/ 99 w 744"/>
                <a:gd name="T63" fmla="*/ 27 h 395"/>
                <a:gd name="T64" fmla="*/ 648 w 744"/>
                <a:gd name="T65" fmla="*/ 74 h 395"/>
                <a:gd name="T66" fmla="*/ 664 w 744"/>
                <a:gd name="T67" fmla="*/ 155 h 395"/>
                <a:gd name="T68" fmla="*/ 721 w 744"/>
                <a:gd name="T69" fmla="*/ 184 h 395"/>
                <a:gd name="T70" fmla="*/ 728 w 744"/>
                <a:gd name="T71" fmla="*/ 135 h 395"/>
                <a:gd name="T72" fmla="*/ 645 w 744"/>
                <a:gd name="T73" fmla="*/ 27 h 395"/>
                <a:gd name="T74" fmla="*/ 31 w 744"/>
                <a:gd name="T75" fmla="*/ 58 h 395"/>
                <a:gd name="T76" fmla="*/ 31 w 744"/>
                <a:gd name="T77" fmla="*/ 58 h 395"/>
                <a:gd name="T78" fmla="*/ 713 w 744"/>
                <a:gd name="T79" fmla="*/ 58 h 395"/>
                <a:gd name="T80" fmla="*/ 86 w 744"/>
                <a:gd name="T81" fmla="*/ 158 h 395"/>
                <a:gd name="T82" fmla="*/ 104 w 744"/>
                <a:gd name="T83" fmla="*/ 238 h 395"/>
                <a:gd name="T84" fmla="*/ 144 w 744"/>
                <a:gd name="T85" fmla="*/ 347 h 395"/>
                <a:gd name="T86" fmla="*/ 164 w 744"/>
                <a:gd name="T87" fmla="*/ 331 h 395"/>
                <a:gd name="T88" fmla="*/ 144 w 744"/>
                <a:gd name="T89" fmla="*/ 246 h 395"/>
                <a:gd name="T90" fmla="*/ 158 w 744"/>
                <a:gd name="T91" fmla="*/ 166 h 395"/>
                <a:gd name="T92" fmla="*/ 86 w 744"/>
                <a:gd name="T93" fmla="*/ 158 h 395"/>
                <a:gd name="T94" fmla="*/ 585 w 744"/>
                <a:gd name="T95" fmla="*/ 166 h 395"/>
                <a:gd name="T96" fmla="*/ 593 w 744"/>
                <a:gd name="T97" fmla="*/ 270 h 395"/>
                <a:gd name="T98" fmla="*/ 580 w 744"/>
                <a:gd name="T99" fmla="*/ 378 h 395"/>
                <a:gd name="T100" fmla="*/ 637 w 744"/>
                <a:gd name="T101" fmla="*/ 293 h 395"/>
                <a:gd name="T102" fmla="*/ 659 w 744"/>
                <a:gd name="T103" fmla="*/ 198 h 395"/>
                <a:gd name="T104" fmla="*/ 30 w 744"/>
                <a:gd name="T105" fmla="*/ 193 h 395"/>
                <a:gd name="T106" fmla="*/ 77 w 744"/>
                <a:gd name="T107" fmla="*/ 308 h 395"/>
                <a:gd name="T108" fmla="*/ 92 w 744"/>
                <a:gd name="T109" fmla="*/ 230 h 395"/>
                <a:gd name="T110" fmla="*/ 30 w 744"/>
                <a:gd name="T111" fmla="*/ 193 h 395"/>
                <a:gd name="T112" fmla="*/ 656 w 744"/>
                <a:gd name="T113" fmla="*/ 303 h 395"/>
                <a:gd name="T114" fmla="*/ 670 w 744"/>
                <a:gd name="T115" fmla="*/ 264 h 395"/>
                <a:gd name="T116" fmla="*/ 669 w 744"/>
                <a:gd name="T117" fmla="*/ 174 h 395"/>
                <a:gd name="T118" fmla="*/ 257 w 744"/>
                <a:gd name="T119" fmla="*/ 268 h 395"/>
                <a:gd name="T120" fmla="*/ 179 w 744"/>
                <a:gd name="T121" fmla="*/ 383 h 395"/>
                <a:gd name="T122" fmla="*/ 543 w 744"/>
                <a:gd name="T123" fmla="*/ 379 h 395"/>
                <a:gd name="T124" fmla="*/ 572 w 744"/>
                <a:gd name="T125" fmla="*/ 28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4" h="395">
                  <a:moveTo>
                    <a:pt x="90" y="147"/>
                  </a:moveTo>
                  <a:cubicBezTo>
                    <a:pt x="114" y="148"/>
                    <a:pt x="139" y="144"/>
                    <a:pt x="155" y="153"/>
                  </a:cubicBezTo>
                  <a:cubicBezTo>
                    <a:pt x="163" y="157"/>
                    <a:pt x="168" y="163"/>
                    <a:pt x="173" y="171"/>
                  </a:cubicBezTo>
                  <a:cubicBezTo>
                    <a:pt x="177" y="179"/>
                    <a:pt x="181" y="192"/>
                    <a:pt x="178" y="203"/>
                  </a:cubicBezTo>
                  <a:cubicBezTo>
                    <a:pt x="176" y="210"/>
                    <a:pt x="172" y="216"/>
                    <a:pt x="168" y="222"/>
                  </a:cubicBezTo>
                  <a:cubicBezTo>
                    <a:pt x="163" y="227"/>
                    <a:pt x="158" y="232"/>
                    <a:pt x="155" y="238"/>
                  </a:cubicBezTo>
                  <a:cubicBezTo>
                    <a:pt x="151" y="254"/>
                    <a:pt x="161" y="267"/>
                    <a:pt x="167" y="275"/>
                  </a:cubicBezTo>
                  <a:cubicBezTo>
                    <a:pt x="229" y="261"/>
                    <a:pt x="297" y="251"/>
                    <a:pt x="372" y="251"/>
                  </a:cubicBezTo>
                  <a:cubicBezTo>
                    <a:pt x="446" y="251"/>
                    <a:pt x="515" y="261"/>
                    <a:pt x="576" y="274"/>
                  </a:cubicBezTo>
                  <a:cubicBezTo>
                    <a:pt x="584" y="267"/>
                    <a:pt x="594" y="252"/>
                    <a:pt x="588" y="237"/>
                  </a:cubicBezTo>
                  <a:cubicBezTo>
                    <a:pt x="585" y="230"/>
                    <a:pt x="579" y="225"/>
                    <a:pt x="575" y="219"/>
                  </a:cubicBezTo>
                  <a:cubicBezTo>
                    <a:pt x="571" y="214"/>
                    <a:pt x="566" y="208"/>
                    <a:pt x="565" y="200"/>
                  </a:cubicBezTo>
                  <a:cubicBezTo>
                    <a:pt x="564" y="188"/>
                    <a:pt x="567" y="178"/>
                    <a:pt x="571" y="170"/>
                  </a:cubicBezTo>
                  <a:cubicBezTo>
                    <a:pt x="575" y="163"/>
                    <a:pt x="582" y="157"/>
                    <a:pt x="589" y="153"/>
                  </a:cubicBezTo>
                  <a:cubicBezTo>
                    <a:pt x="605" y="144"/>
                    <a:pt x="630" y="148"/>
                    <a:pt x="654" y="147"/>
                  </a:cubicBezTo>
                  <a:cubicBezTo>
                    <a:pt x="655" y="133"/>
                    <a:pt x="656" y="119"/>
                    <a:pt x="652" y="108"/>
                  </a:cubicBezTo>
                  <a:cubicBezTo>
                    <a:pt x="649" y="98"/>
                    <a:pt x="643" y="89"/>
                    <a:pt x="640" y="79"/>
                  </a:cubicBezTo>
                  <a:cubicBezTo>
                    <a:pt x="633" y="57"/>
                    <a:pt x="638" y="28"/>
                    <a:pt x="637" y="0"/>
                  </a:cubicBezTo>
                  <a:cubicBezTo>
                    <a:pt x="643" y="7"/>
                    <a:pt x="647" y="16"/>
                    <a:pt x="652" y="24"/>
                  </a:cubicBezTo>
                  <a:cubicBezTo>
                    <a:pt x="656" y="22"/>
                    <a:pt x="658" y="18"/>
                    <a:pt x="662" y="15"/>
                  </a:cubicBezTo>
                  <a:cubicBezTo>
                    <a:pt x="683" y="1"/>
                    <a:pt x="725" y="5"/>
                    <a:pt x="736" y="25"/>
                  </a:cubicBezTo>
                  <a:cubicBezTo>
                    <a:pt x="743" y="38"/>
                    <a:pt x="732" y="50"/>
                    <a:pt x="723" y="56"/>
                  </a:cubicBezTo>
                  <a:cubicBezTo>
                    <a:pt x="723" y="70"/>
                    <a:pt x="723" y="83"/>
                    <a:pt x="723" y="98"/>
                  </a:cubicBezTo>
                  <a:cubicBezTo>
                    <a:pt x="723" y="102"/>
                    <a:pt x="722" y="108"/>
                    <a:pt x="723" y="112"/>
                  </a:cubicBezTo>
                  <a:cubicBezTo>
                    <a:pt x="724" y="116"/>
                    <a:pt x="728" y="120"/>
                    <a:pt x="730" y="123"/>
                  </a:cubicBezTo>
                  <a:cubicBezTo>
                    <a:pt x="737" y="133"/>
                    <a:pt x="744" y="146"/>
                    <a:pt x="741" y="163"/>
                  </a:cubicBezTo>
                  <a:cubicBezTo>
                    <a:pt x="739" y="181"/>
                    <a:pt x="724" y="196"/>
                    <a:pt x="714" y="207"/>
                  </a:cubicBezTo>
                  <a:cubicBezTo>
                    <a:pt x="702" y="220"/>
                    <a:pt x="691" y="231"/>
                    <a:pt x="683" y="247"/>
                  </a:cubicBezTo>
                  <a:cubicBezTo>
                    <a:pt x="679" y="256"/>
                    <a:pt x="679" y="264"/>
                    <a:pt x="679" y="279"/>
                  </a:cubicBezTo>
                  <a:cubicBezTo>
                    <a:pt x="679" y="284"/>
                    <a:pt x="679" y="290"/>
                    <a:pt x="679" y="297"/>
                  </a:cubicBezTo>
                  <a:cubicBezTo>
                    <a:pt x="678" y="306"/>
                    <a:pt x="678" y="315"/>
                    <a:pt x="670" y="316"/>
                  </a:cubicBezTo>
                  <a:cubicBezTo>
                    <a:pt x="654" y="320"/>
                    <a:pt x="644" y="300"/>
                    <a:pt x="630" y="301"/>
                  </a:cubicBezTo>
                  <a:cubicBezTo>
                    <a:pt x="617" y="302"/>
                    <a:pt x="616" y="320"/>
                    <a:pt x="613" y="331"/>
                  </a:cubicBezTo>
                  <a:cubicBezTo>
                    <a:pt x="611" y="339"/>
                    <a:pt x="608" y="347"/>
                    <a:pt x="606" y="354"/>
                  </a:cubicBezTo>
                  <a:cubicBezTo>
                    <a:pt x="600" y="367"/>
                    <a:pt x="592" y="382"/>
                    <a:pt x="581" y="390"/>
                  </a:cubicBezTo>
                  <a:cubicBezTo>
                    <a:pt x="575" y="395"/>
                    <a:pt x="567" y="394"/>
                    <a:pt x="558" y="392"/>
                  </a:cubicBezTo>
                  <a:cubicBezTo>
                    <a:pt x="535" y="386"/>
                    <a:pt x="511" y="380"/>
                    <a:pt x="486" y="376"/>
                  </a:cubicBezTo>
                  <a:cubicBezTo>
                    <a:pt x="449" y="371"/>
                    <a:pt x="411" y="367"/>
                    <a:pt x="377" y="367"/>
                  </a:cubicBezTo>
                  <a:cubicBezTo>
                    <a:pt x="307" y="367"/>
                    <a:pt x="249" y="375"/>
                    <a:pt x="193" y="390"/>
                  </a:cubicBezTo>
                  <a:cubicBezTo>
                    <a:pt x="184" y="393"/>
                    <a:pt x="175" y="395"/>
                    <a:pt x="167" y="392"/>
                  </a:cubicBezTo>
                  <a:cubicBezTo>
                    <a:pt x="161" y="389"/>
                    <a:pt x="155" y="383"/>
                    <a:pt x="151" y="377"/>
                  </a:cubicBezTo>
                  <a:cubicBezTo>
                    <a:pt x="143" y="365"/>
                    <a:pt x="136" y="352"/>
                    <a:pt x="132" y="336"/>
                  </a:cubicBezTo>
                  <a:cubicBezTo>
                    <a:pt x="128" y="323"/>
                    <a:pt x="129" y="301"/>
                    <a:pt x="113" y="301"/>
                  </a:cubicBezTo>
                  <a:cubicBezTo>
                    <a:pt x="108" y="301"/>
                    <a:pt x="102" y="305"/>
                    <a:pt x="97" y="308"/>
                  </a:cubicBezTo>
                  <a:cubicBezTo>
                    <a:pt x="92" y="310"/>
                    <a:pt x="88" y="314"/>
                    <a:pt x="83" y="316"/>
                  </a:cubicBezTo>
                  <a:cubicBezTo>
                    <a:pt x="77" y="318"/>
                    <a:pt x="72" y="317"/>
                    <a:pt x="69" y="314"/>
                  </a:cubicBezTo>
                  <a:cubicBezTo>
                    <a:pt x="64" y="309"/>
                    <a:pt x="65" y="297"/>
                    <a:pt x="65" y="288"/>
                  </a:cubicBezTo>
                  <a:cubicBezTo>
                    <a:pt x="65" y="278"/>
                    <a:pt x="66" y="268"/>
                    <a:pt x="65" y="260"/>
                  </a:cubicBezTo>
                  <a:cubicBezTo>
                    <a:pt x="63" y="245"/>
                    <a:pt x="52" y="233"/>
                    <a:pt x="44" y="223"/>
                  </a:cubicBezTo>
                  <a:cubicBezTo>
                    <a:pt x="36" y="214"/>
                    <a:pt x="26" y="203"/>
                    <a:pt x="18" y="192"/>
                  </a:cubicBezTo>
                  <a:cubicBezTo>
                    <a:pt x="9" y="182"/>
                    <a:pt x="0" y="170"/>
                    <a:pt x="2" y="151"/>
                  </a:cubicBezTo>
                  <a:cubicBezTo>
                    <a:pt x="4" y="139"/>
                    <a:pt x="9" y="129"/>
                    <a:pt x="15" y="121"/>
                  </a:cubicBezTo>
                  <a:cubicBezTo>
                    <a:pt x="17" y="119"/>
                    <a:pt x="21" y="115"/>
                    <a:pt x="21" y="113"/>
                  </a:cubicBezTo>
                  <a:cubicBezTo>
                    <a:pt x="22" y="109"/>
                    <a:pt x="21" y="103"/>
                    <a:pt x="21" y="99"/>
                  </a:cubicBezTo>
                  <a:cubicBezTo>
                    <a:pt x="21" y="89"/>
                    <a:pt x="21" y="81"/>
                    <a:pt x="21" y="70"/>
                  </a:cubicBezTo>
                  <a:cubicBezTo>
                    <a:pt x="21" y="65"/>
                    <a:pt x="22" y="59"/>
                    <a:pt x="21" y="56"/>
                  </a:cubicBezTo>
                  <a:cubicBezTo>
                    <a:pt x="20" y="53"/>
                    <a:pt x="14" y="51"/>
                    <a:pt x="12" y="48"/>
                  </a:cubicBezTo>
                  <a:cubicBezTo>
                    <a:pt x="8" y="44"/>
                    <a:pt x="4" y="35"/>
                    <a:pt x="7" y="27"/>
                  </a:cubicBezTo>
                  <a:cubicBezTo>
                    <a:pt x="18" y="1"/>
                    <a:pt x="76" y="0"/>
                    <a:pt x="91" y="24"/>
                  </a:cubicBezTo>
                  <a:cubicBezTo>
                    <a:pt x="96" y="16"/>
                    <a:pt x="101" y="8"/>
                    <a:pt x="106" y="0"/>
                  </a:cubicBezTo>
                  <a:cubicBezTo>
                    <a:pt x="107" y="0"/>
                    <a:pt x="107" y="0"/>
                    <a:pt x="107" y="1"/>
                  </a:cubicBezTo>
                  <a:cubicBezTo>
                    <a:pt x="106" y="28"/>
                    <a:pt x="111" y="58"/>
                    <a:pt x="104" y="79"/>
                  </a:cubicBezTo>
                  <a:cubicBezTo>
                    <a:pt x="101" y="89"/>
                    <a:pt x="95" y="98"/>
                    <a:pt x="92" y="109"/>
                  </a:cubicBezTo>
                  <a:cubicBezTo>
                    <a:pt x="88" y="120"/>
                    <a:pt x="89" y="133"/>
                    <a:pt x="90" y="147"/>
                  </a:cubicBezTo>
                  <a:close/>
                  <a:moveTo>
                    <a:pt x="25" y="20"/>
                  </a:moveTo>
                  <a:cubicBezTo>
                    <a:pt x="21" y="22"/>
                    <a:pt x="15" y="28"/>
                    <a:pt x="15" y="33"/>
                  </a:cubicBezTo>
                  <a:cubicBezTo>
                    <a:pt x="14" y="40"/>
                    <a:pt x="20" y="46"/>
                    <a:pt x="26" y="48"/>
                  </a:cubicBezTo>
                  <a:cubicBezTo>
                    <a:pt x="32" y="51"/>
                    <a:pt x="43" y="49"/>
                    <a:pt x="52" y="49"/>
                  </a:cubicBezTo>
                  <a:cubicBezTo>
                    <a:pt x="59" y="49"/>
                    <a:pt x="70" y="51"/>
                    <a:pt x="74" y="49"/>
                  </a:cubicBezTo>
                  <a:cubicBezTo>
                    <a:pt x="77" y="48"/>
                    <a:pt x="78" y="44"/>
                    <a:pt x="80" y="41"/>
                  </a:cubicBezTo>
                  <a:cubicBezTo>
                    <a:pt x="82" y="38"/>
                    <a:pt x="85" y="35"/>
                    <a:pt x="85" y="32"/>
                  </a:cubicBezTo>
                  <a:cubicBezTo>
                    <a:pt x="85" y="26"/>
                    <a:pt x="76" y="21"/>
                    <a:pt x="71" y="19"/>
                  </a:cubicBezTo>
                  <a:cubicBezTo>
                    <a:pt x="64" y="16"/>
                    <a:pt x="55" y="15"/>
                    <a:pt x="48" y="15"/>
                  </a:cubicBezTo>
                  <a:cubicBezTo>
                    <a:pt x="39" y="15"/>
                    <a:pt x="31" y="17"/>
                    <a:pt x="25" y="20"/>
                  </a:cubicBezTo>
                  <a:close/>
                  <a:moveTo>
                    <a:pt x="673" y="18"/>
                  </a:moveTo>
                  <a:cubicBezTo>
                    <a:pt x="667" y="21"/>
                    <a:pt x="659" y="26"/>
                    <a:pt x="659" y="33"/>
                  </a:cubicBezTo>
                  <a:cubicBezTo>
                    <a:pt x="659" y="35"/>
                    <a:pt x="662" y="38"/>
                    <a:pt x="664" y="41"/>
                  </a:cubicBezTo>
                  <a:cubicBezTo>
                    <a:pt x="666" y="44"/>
                    <a:pt x="668" y="48"/>
                    <a:pt x="670" y="49"/>
                  </a:cubicBezTo>
                  <a:cubicBezTo>
                    <a:pt x="674" y="51"/>
                    <a:pt x="685" y="49"/>
                    <a:pt x="692" y="49"/>
                  </a:cubicBezTo>
                  <a:cubicBezTo>
                    <a:pt x="699" y="49"/>
                    <a:pt x="707" y="50"/>
                    <a:pt x="714" y="49"/>
                  </a:cubicBezTo>
                  <a:cubicBezTo>
                    <a:pt x="721" y="49"/>
                    <a:pt x="729" y="42"/>
                    <a:pt x="729" y="36"/>
                  </a:cubicBezTo>
                  <a:cubicBezTo>
                    <a:pt x="731" y="27"/>
                    <a:pt x="721" y="21"/>
                    <a:pt x="716" y="19"/>
                  </a:cubicBezTo>
                  <a:cubicBezTo>
                    <a:pt x="709" y="16"/>
                    <a:pt x="701" y="15"/>
                    <a:pt x="692" y="15"/>
                  </a:cubicBezTo>
                  <a:cubicBezTo>
                    <a:pt x="686" y="15"/>
                    <a:pt x="679" y="16"/>
                    <a:pt x="673" y="18"/>
                  </a:cubicBezTo>
                  <a:close/>
                  <a:moveTo>
                    <a:pt x="77" y="59"/>
                  </a:moveTo>
                  <a:cubicBezTo>
                    <a:pt x="70" y="70"/>
                    <a:pt x="62" y="80"/>
                    <a:pt x="54" y="89"/>
                  </a:cubicBezTo>
                  <a:cubicBezTo>
                    <a:pt x="45" y="99"/>
                    <a:pt x="37" y="107"/>
                    <a:pt x="28" y="117"/>
                  </a:cubicBezTo>
                  <a:cubicBezTo>
                    <a:pt x="19" y="128"/>
                    <a:pt x="7" y="144"/>
                    <a:pt x="11" y="164"/>
                  </a:cubicBezTo>
                  <a:cubicBezTo>
                    <a:pt x="12" y="170"/>
                    <a:pt x="19" y="183"/>
                    <a:pt x="23" y="184"/>
                  </a:cubicBezTo>
                  <a:cubicBezTo>
                    <a:pt x="25" y="185"/>
                    <a:pt x="29" y="184"/>
                    <a:pt x="32" y="183"/>
                  </a:cubicBezTo>
                  <a:cubicBezTo>
                    <a:pt x="49" y="180"/>
                    <a:pt x="59" y="174"/>
                    <a:pt x="69" y="166"/>
                  </a:cubicBezTo>
                  <a:cubicBezTo>
                    <a:pt x="73" y="163"/>
                    <a:pt x="78" y="158"/>
                    <a:pt x="80" y="154"/>
                  </a:cubicBezTo>
                  <a:cubicBezTo>
                    <a:pt x="81" y="148"/>
                    <a:pt x="80" y="140"/>
                    <a:pt x="80" y="133"/>
                  </a:cubicBezTo>
                  <a:cubicBezTo>
                    <a:pt x="80" y="127"/>
                    <a:pt x="80" y="119"/>
                    <a:pt x="81" y="113"/>
                  </a:cubicBezTo>
                  <a:cubicBezTo>
                    <a:pt x="83" y="99"/>
                    <a:pt x="93" y="89"/>
                    <a:pt x="96" y="74"/>
                  </a:cubicBezTo>
                  <a:cubicBezTo>
                    <a:pt x="100" y="60"/>
                    <a:pt x="99" y="46"/>
                    <a:pt x="99" y="27"/>
                  </a:cubicBezTo>
                  <a:cubicBezTo>
                    <a:pt x="99" y="27"/>
                    <a:pt x="99" y="26"/>
                    <a:pt x="99" y="26"/>
                  </a:cubicBezTo>
                  <a:cubicBezTo>
                    <a:pt x="92" y="37"/>
                    <a:pt x="85" y="48"/>
                    <a:pt x="77" y="59"/>
                  </a:cubicBezTo>
                  <a:close/>
                  <a:moveTo>
                    <a:pt x="648" y="74"/>
                  </a:moveTo>
                  <a:cubicBezTo>
                    <a:pt x="650" y="86"/>
                    <a:pt x="658" y="97"/>
                    <a:pt x="662" y="109"/>
                  </a:cubicBezTo>
                  <a:cubicBezTo>
                    <a:pt x="664" y="116"/>
                    <a:pt x="664" y="125"/>
                    <a:pt x="664" y="134"/>
                  </a:cubicBezTo>
                  <a:cubicBezTo>
                    <a:pt x="664" y="140"/>
                    <a:pt x="663" y="149"/>
                    <a:pt x="664" y="155"/>
                  </a:cubicBezTo>
                  <a:cubicBezTo>
                    <a:pt x="665" y="158"/>
                    <a:pt x="671" y="163"/>
                    <a:pt x="675" y="166"/>
                  </a:cubicBezTo>
                  <a:cubicBezTo>
                    <a:pt x="683" y="173"/>
                    <a:pt x="691" y="178"/>
                    <a:pt x="703" y="181"/>
                  </a:cubicBezTo>
                  <a:cubicBezTo>
                    <a:pt x="706" y="182"/>
                    <a:pt x="717" y="185"/>
                    <a:pt x="721" y="184"/>
                  </a:cubicBezTo>
                  <a:cubicBezTo>
                    <a:pt x="724" y="184"/>
                    <a:pt x="726" y="178"/>
                    <a:pt x="728" y="176"/>
                  </a:cubicBezTo>
                  <a:cubicBezTo>
                    <a:pt x="730" y="172"/>
                    <a:pt x="731" y="169"/>
                    <a:pt x="732" y="166"/>
                  </a:cubicBezTo>
                  <a:cubicBezTo>
                    <a:pt x="735" y="155"/>
                    <a:pt x="732" y="142"/>
                    <a:pt x="728" y="135"/>
                  </a:cubicBezTo>
                  <a:cubicBezTo>
                    <a:pt x="723" y="125"/>
                    <a:pt x="715" y="116"/>
                    <a:pt x="707" y="108"/>
                  </a:cubicBezTo>
                  <a:cubicBezTo>
                    <a:pt x="700" y="100"/>
                    <a:pt x="692" y="92"/>
                    <a:pt x="685" y="83"/>
                  </a:cubicBezTo>
                  <a:cubicBezTo>
                    <a:pt x="670" y="64"/>
                    <a:pt x="657" y="46"/>
                    <a:pt x="645" y="27"/>
                  </a:cubicBezTo>
                  <a:cubicBezTo>
                    <a:pt x="645" y="27"/>
                    <a:pt x="645" y="26"/>
                    <a:pt x="645" y="26"/>
                  </a:cubicBezTo>
                  <a:cubicBezTo>
                    <a:pt x="645" y="44"/>
                    <a:pt x="644" y="61"/>
                    <a:pt x="648" y="74"/>
                  </a:cubicBezTo>
                  <a:close/>
                  <a:moveTo>
                    <a:pt x="31" y="58"/>
                  </a:moveTo>
                  <a:cubicBezTo>
                    <a:pt x="31" y="72"/>
                    <a:pt x="31" y="87"/>
                    <a:pt x="31" y="102"/>
                  </a:cubicBezTo>
                  <a:cubicBezTo>
                    <a:pt x="44" y="89"/>
                    <a:pt x="57" y="74"/>
                    <a:pt x="68" y="58"/>
                  </a:cubicBezTo>
                  <a:cubicBezTo>
                    <a:pt x="56" y="58"/>
                    <a:pt x="43" y="58"/>
                    <a:pt x="31" y="58"/>
                  </a:cubicBezTo>
                  <a:close/>
                  <a:moveTo>
                    <a:pt x="711" y="100"/>
                  </a:moveTo>
                  <a:cubicBezTo>
                    <a:pt x="712" y="100"/>
                    <a:pt x="712" y="102"/>
                    <a:pt x="713" y="101"/>
                  </a:cubicBezTo>
                  <a:cubicBezTo>
                    <a:pt x="713" y="87"/>
                    <a:pt x="713" y="72"/>
                    <a:pt x="713" y="58"/>
                  </a:cubicBezTo>
                  <a:cubicBezTo>
                    <a:pt x="701" y="58"/>
                    <a:pt x="688" y="58"/>
                    <a:pt x="676" y="58"/>
                  </a:cubicBezTo>
                  <a:cubicBezTo>
                    <a:pt x="686" y="73"/>
                    <a:pt x="699" y="87"/>
                    <a:pt x="711" y="100"/>
                  </a:cubicBezTo>
                  <a:close/>
                  <a:moveTo>
                    <a:pt x="86" y="158"/>
                  </a:moveTo>
                  <a:cubicBezTo>
                    <a:pt x="84" y="170"/>
                    <a:pt x="81" y="187"/>
                    <a:pt x="85" y="199"/>
                  </a:cubicBezTo>
                  <a:cubicBezTo>
                    <a:pt x="88" y="205"/>
                    <a:pt x="92" y="211"/>
                    <a:pt x="96" y="218"/>
                  </a:cubicBezTo>
                  <a:cubicBezTo>
                    <a:pt x="99" y="224"/>
                    <a:pt x="102" y="231"/>
                    <a:pt x="104" y="238"/>
                  </a:cubicBezTo>
                  <a:cubicBezTo>
                    <a:pt x="108" y="254"/>
                    <a:pt x="106" y="273"/>
                    <a:pt x="108" y="293"/>
                  </a:cubicBezTo>
                  <a:cubicBezTo>
                    <a:pt x="119" y="289"/>
                    <a:pt x="128" y="295"/>
                    <a:pt x="132" y="302"/>
                  </a:cubicBezTo>
                  <a:cubicBezTo>
                    <a:pt x="139" y="315"/>
                    <a:pt x="139" y="333"/>
                    <a:pt x="144" y="347"/>
                  </a:cubicBezTo>
                  <a:cubicBezTo>
                    <a:pt x="150" y="360"/>
                    <a:pt x="156" y="369"/>
                    <a:pt x="164" y="378"/>
                  </a:cubicBezTo>
                  <a:cubicBezTo>
                    <a:pt x="165" y="379"/>
                    <a:pt x="165" y="381"/>
                    <a:pt x="167" y="381"/>
                  </a:cubicBezTo>
                  <a:cubicBezTo>
                    <a:pt x="160" y="368"/>
                    <a:pt x="162" y="349"/>
                    <a:pt x="164" y="331"/>
                  </a:cubicBezTo>
                  <a:cubicBezTo>
                    <a:pt x="166" y="317"/>
                    <a:pt x="168" y="301"/>
                    <a:pt x="164" y="290"/>
                  </a:cubicBezTo>
                  <a:cubicBezTo>
                    <a:pt x="162" y="283"/>
                    <a:pt x="155" y="277"/>
                    <a:pt x="151" y="270"/>
                  </a:cubicBezTo>
                  <a:cubicBezTo>
                    <a:pt x="148" y="264"/>
                    <a:pt x="144" y="256"/>
                    <a:pt x="144" y="246"/>
                  </a:cubicBezTo>
                  <a:cubicBezTo>
                    <a:pt x="144" y="231"/>
                    <a:pt x="152" y="225"/>
                    <a:pt x="159" y="216"/>
                  </a:cubicBezTo>
                  <a:cubicBezTo>
                    <a:pt x="163" y="212"/>
                    <a:pt x="169" y="206"/>
                    <a:pt x="170" y="200"/>
                  </a:cubicBezTo>
                  <a:cubicBezTo>
                    <a:pt x="171" y="187"/>
                    <a:pt x="166" y="173"/>
                    <a:pt x="158" y="166"/>
                  </a:cubicBezTo>
                  <a:cubicBezTo>
                    <a:pt x="154" y="162"/>
                    <a:pt x="147" y="158"/>
                    <a:pt x="141" y="157"/>
                  </a:cubicBezTo>
                  <a:cubicBezTo>
                    <a:pt x="123" y="155"/>
                    <a:pt x="104" y="159"/>
                    <a:pt x="86" y="157"/>
                  </a:cubicBezTo>
                  <a:cubicBezTo>
                    <a:pt x="86" y="157"/>
                    <a:pt x="86" y="158"/>
                    <a:pt x="86" y="158"/>
                  </a:cubicBezTo>
                  <a:close/>
                  <a:moveTo>
                    <a:pt x="625" y="157"/>
                  </a:moveTo>
                  <a:cubicBezTo>
                    <a:pt x="618" y="157"/>
                    <a:pt x="611" y="156"/>
                    <a:pt x="603" y="157"/>
                  </a:cubicBezTo>
                  <a:cubicBezTo>
                    <a:pt x="597" y="158"/>
                    <a:pt x="589" y="162"/>
                    <a:pt x="585" y="166"/>
                  </a:cubicBezTo>
                  <a:cubicBezTo>
                    <a:pt x="579" y="173"/>
                    <a:pt x="570" y="192"/>
                    <a:pt x="576" y="204"/>
                  </a:cubicBezTo>
                  <a:cubicBezTo>
                    <a:pt x="580" y="215"/>
                    <a:pt x="590" y="221"/>
                    <a:pt x="596" y="230"/>
                  </a:cubicBezTo>
                  <a:cubicBezTo>
                    <a:pt x="603" y="243"/>
                    <a:pt x="598" y="259"/>
                    <a:pt x="593" y="270"/>
                  </a:cubicBezTo>
                  <a:cubicBezTo>
                    <a:pt x="588" y="279"/>
                    <a:pt x="579" y="286"/>
                    <a:pt x="578" y="299"/>
                  </a:cubicBezTo>
                  <a:cubicBezTo>
                    <a:pt x="576" y="325"/>
                    <a:pt x="588" y="360"/>
                    <a:pt x="577" y="381"/>
                  </a:cubicBezTo>
                  <a:cubicBezTo>
                    <a:pt x="579" y="381"/>
                    <a:pt x="579" y="379"/>
                    <a:pt x="580" y="378"/>
                  </a:cubicBezTo>
                  <a:cubicBezTo>
                    <a:pt x="588" y="369"/>
                    <a:pt x="594" y="360"/>
                    <a:pt x="599" y="348"/>
                  </a:cubicBezTo>
                  <a:cubicBezTo>
                    <a:pt x="605" y="334"/>
                    <a:pt x="605" y="315"/>
                    <a:pt x="611" y="303"/>
                  </a:cubicBezTo>
                  <a:cubicBezTo>
                    <a:pt x="616" y="295"/>
                    <a:pt x="625" y="289"/>
                    <a:pt x="637" y="293"/>
                  </a:cubicBezTo>
                  <a:cubicBezTo>
                    <a:pt x="638" y="272"/>
                    <a:pt x="635" y="254"/>
                    <a:pt x="640" y="238"/>
                  </a:cubicBezTo>
                  <a:cubicBezTo>
                    <a:pt x="642" y="230"/>
                    <a:pt x="645" y="223"/>
                    <a:pt x="649" y="217"/>
                  </a:cubicBezTo>
                  <a:cubicBezTo>
                    <a:pt x="652" y="210"/>
                    <a:pt x="657" y="204"/>
                    <a:pt x="659" y="198"/>
                  </a:cubicBezTo>
                  <a:cubicBezTo>
                    <a:pt x="663" y="186"/>
                    <a:pt x="660" y="169"/>
                    <a:pt x="658" y="157"/>
                  </a:cubicBezTo>
                  <a:cubicBezTo>
                    <a:pt x="647" y="157"/>
                    <a:pt x="635" y="157"/>
                    <a:pt x="625" y="157"/>
                  </a:cubicBezTo>
                  <a:close/>
                  <a:moveTo>
                    <a:pt x="30" y="193"/>
                  </a:moveTo>
                  <a:cubicBezTo>
                    <a:pt x="44" y="213"/>
                    <a:pt x="72" y="231"/>
                    <a:pt x="74" y="264"/>
                  </a:cubicBezTo>
                  <a:cubicBezTo>
                    <a:pt x="74" y="271"/>
                    <a:pt x="73" y="278"/>
                    <a:pt x="73" y="287"/>
                  </a:cubicBezTo>
                  <a:cubicBezTo>
                    <a:pt x="73" y="293"/>
                    <a:pt x="73" y="306"/>
                    <a:pt x="77" y="308"/>
                  </a:cubicBezTo>
                  <a:cubicBezTo>
                    <a:pt x="81" y="309"/>
                    <a:pt x="86" y="305"/>
                    <a:pt x="89" y="303"/>
                  </a:cubicBezTo>
                  <a:cubicBezTo>
                    <a:pt x="93" y="300"/>
                    <a:pt x="97" y="299"/>
                    <a:pt x="99" y="296"/>
                  </a:cubicBezTo>
                  <a:cubicBezTo>
                    <a:pt x="99" y="271"/>
                    <a:pt x="99" y="248"/>
                    <a:pt x="92" y="230"/>
                  </a:cubicBezTo>
                  <a:cubicBezTo>
                    <a:pt x="85" y="213"/>
                    <a:pt x="71" y="199"/>
                    <a:pt x="75" y="174"/>
                  </a:cubicBezTo>
                  <a:cubicBezTo>
                    <a:pt x="75" y="174"/>
                    <a:pt x="75" y="173"/>
                    <a:pt x="74" y="174"/>
                  </a:cubicBezTo>
                  <a:cubicBezTo>
                    <a:pt x="62" y="182"/>
                    <a:pt x="48" y="190"/>
                    <a:pt x="30" y="193"/>
                  </a:cubicBezTo>
                  <a:close/>
                  <a:moveTo>
                    <a:pt x="652" y="231"/>
                  </a:moveTo>
                  <a:cubicBezTo>
                    <a:pt x="644" y="251"/>
                    <a:pt x="646" y="270"/>
                    <a:pt x="644" y="297"/>
                  </a:cubicBezTo>
                  <a:cubicBezTo>
                    <a:pt x="648" y="299"/>
                    <a:pt x="652" y="301"/>
                    <a:pt x="656" y="303"/>
                  </a:cubicBezTo>
                  <a:cubicBezTo>
                    <a:pt x="659" y="305"/>
                    <a:pt x="665" y="310"/>
                    <a:pt x="669" y="307"/>
                  </a:cubicBezTo>
                  <a:cubicBezTo>
                    <a:pt x="671" y="304"/>
                    <a:pt x="671" y="291"/>
                    <a:pt x="671" y="286"/>
                  </a:cubicBezTo>
                  <a:cubicBezTo>
                    <a:pt x="671" y="278"/>
                    <a:pt x="670" y="271"/>
                    <a:pt x="670" y="264"/>
                  </a:cubicBezTo>
                  <a:cubicBezTo>
                    <a:pt x="672" y="234"/>
                    <a:pt x="696" y="214"/>
                    <a:pt x="711" y="197"/>
                  </a:cubicBezTo>
                  <a:cubicBezTo>
                    <a:pt x="713" y="196"/>
                    <a:pt x="714" y="194"/>
                    <a:pt x="714" y="193"/>
                  </a:cubicBezTo>
                  <a:cubicBezTo>
                    <a:pt x="696" y="190"/>
                    <a:pt x="682" y="182"/>
                    <a:pt x="669" y="174"/>
                  </a:cubicBezTo>
                  <a:cubicBezTo>
                    <a:pt x="673" y="200"/>
                    <a:pt x="658" y="214"/>
                    <a:pt x="652" y="231"/>
                  </a:cubicBezTo>
                  <a:close/>
                  <a:moveTo>
                    <a:pt x="350" y="261"/>
                  </a:moveTo>
                  <a:cubicBezTo>
                    <a:pt x="318" y="262"/>
                    <a:pt x="287" y="264"/>
                    <a:pt x="257" y="268"/>
                  </a:cubicBezTo>
                  <a:cubicBezTo>
                    <a:pt x="227" y="272"/>
                    <a:pt x="199" y="278"/>
                    <a:pt x="172" y="284"/>
                  </a:cubicBezTo>
                  <a:cubicBezTo>
                    <a:pt x="181" y="307"/>
                    <a:pt x="169" y="337"/>
                    <a:pt x="172" y="365"/>
                  </a:cubicBezTo>
                  <a:cubicBezTo>
                    <a:pt x="173" y="371"/>
                    <a:pt x="174" y="382"/>
                    <a:pt x="179" y="383"/>
                  </a:cubicBezTo>
                  <a:cubicBezTo>
                    <a:pt x="181" y="384"/>
                    <a:pt x="186" y="382"/>
                    <a:pt x="189" y="381"/>
                  </a:cubicBezTo>
                  <a:cubicBezTo>
                    <a:pt x="244" y="367"/>
                    <a:pt x="305" y="358"/>
                    <a:pt x="372" y="358"/>
                  </a:cubicBezTo>
                  <a:cubicBezTo>
                    <a:pt x="434" y="358"/>
                    <a:pt x="493" y="366"/>
                    <a:pt x="543" y="379"/>
                  </a:cubicBezTo>
                  <a:cubicBezTo>
                    <a:pt x="548" y="380"/>
                    <a:pt x="561" y="385"/>
                    <a:pt x="565" y="383"/>
                  </a:cubicBezTo>
                  <a:cubicBezTo>
                    <a:pt x="570" y="381"/>
                    <a:pt x="572" y="369"/>
                    <a:pt x="572" y="361"/>
                  </a:cubicBezTo>
                  <a:cubicBezTo>
                    <a:pt x="574" y="335"/>
                    <a:pt x="563" y="305"/>
                    <a:pt x="572" y="284"/>
                  </a:cubicBezTo>
                  <a:cubicBezTo>
                    <a:pt x="507" y="270"/>
                    <a:pt x="431" y="257"/>
                    <a:pt x="350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1"/>
            <p:cNvSpPr/>
            <p:nvPr/>
          </p:nvSpPr>
          <p:spPr bwMode="auto">
            <a:xfrm>
              <a:off x="3060" y="1575"/>
              <a:ext cx="102" cy="64"/>
            </a:xfrm>
            <a:custGeom>
              <a:avLst/>
              <a:gdLst>
                <a:gd name="T0" fmla="*/ 103 w 111"/>
                <a:gd name="T1" fmla="*/ 0 h 70"/>
                <a:gd name="T2" fmla="*/ 105 w 111"/>
                <a:gd name="T3" fmla="*/ 6 h 70"/>
                <a:gd name="T4" fmla="*/ 107 w 111"/>
                <a:gd name="T5" fmla="*/ 24 h 70"/>
                <a:gd name="T6" fmla="*/ 42 w 111"/>
                <a:gd name="T7" fmla="*/ 31 h 70"/>
                <a:gd name="T8" fmla="*/ 23 w 111"/>
                <a:gd name="T9" fmla="*/ 36 h 70"/>
                <a:gd name="T10" fmla="*/ 24 w 111"/>
                <a:gd name="T11" fmla="*/ 44 h 70"/>
                <a:gd name="T12" fmla="*/ 45 w 111"/>
                <a:gd name="T13" fmla="*/ 44 h 70"/>
                <a:gd name="T14" fmla="*/ 108 w 111"/>
                <a:gd name="T15" fmla="*/ 37 h 70"/>
                <a:gd name="T16" fmla="*/ 111 w 111"/>
                <a:gd name="T17" fmla="*/ 60 h 70"/>
                <a:gd name="T18" fmla="*/ 70 w 111"/>
                <a:gd name="T19" fmla="*/ 65 h 70"/>
                <a:gd name="T20" fmla="*/ 29 w 111"/>
                <a:gd name="T21" fmla="*/ 69 h 70"/>
                <a:gd name="T22" fmla="*/ 11 w 111"/>
                <a:gd name="T23" fmla="*/ 60 h 70"/>
                <a:gd name="T24" fmla="*/ 10 w 111"/>
                <a:gd name="T25" fmla="*/ 18 h 70"/>
                <a:gd name="T26" fmla="*/ 53 w 111"/>
                <a:gd name="T27" fmla="*/ 6 h 70"/>
                <a:gd name="T28" fmla="*/ 103 w 111"/>
                <a:gd name="T2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70">
                  <a:moveTo>
                    <a:pt x="103" y="0"/>
                  </a:moveTo>
                  <a:cubicBezTo>
                    <a:pt x="105" y="1"/>
                    <a:pt x="105" y="4"/>
                    <a:pt x="105" y="6"/>
                  </a:cubicBezTo>
                  <a:cubicBezTo>
                    <a:pt x="105" y="11"/>
                    <a:pt x="106" y="18"/>
                    <a:pt x="107" y="24"/>
                  </a:cubicBezTo>
                  <a:cubicBezTo>
                    <a:pt x="87" y="26"/>
                    <a:pt x="64" y="28"/>
                    <a:pt x="42" y="31"/>
                  </a:cubicBezTo>
                  <a:cubicBezTo>
                    <a:pt x="37" y="32"/>
                    <a:pt x="25" y="32"/>
                    <a:pt x="23" y="36"/>
                  </a:cubicBezTo>
                  <a:cubicBezTo>
                    <a:pt x="22" y="39"/>
                    <a:pt x="24" y="43"/>
                    <a:pt x="24" y="44"/>
                  </a:cubicBezTo>
                  <a:cubicBezTo>
                    <a:pt x="28" y="47"/>
                    <a:pt x="40" y="45"/>
                    <a:pt x="45" y="44"/>
                  </a:cubicBezTo>
                  <a:cubicBezTo>
                    <a:pt x="67" y="42"/>
                    <a:pt x="87" y="39"/>
                    <a:pt x="108" y="37"/>
                  </a:cubicBezTo>
                  <a:cubicBezTo>
                    <a:pt x="109" y="45"/>
                    <a:pt x="110" y="53"/>
                    <a:pt x="111" y="60"/>
                  </a:cubicBezTo>
                  <a:cubicBezTo>
                    <a:pt x="98" y="62"/>
                    <a:pt x="84" y="63"/>
                    <a:pt x="70" y="65"/>
                  </a:cubicBezTo>
                  <a:cubicBezTo>
                    <a:pt x="57" y="66"/>
                    <a:pt x="42" y="70"/>
                    <a:pt x="29" y="69"/>
                  </a:cubicBezTo>
                  <a:cubicBezTo>
                    <a:pt x="22" y="68"/>
                    <a:pt x="15" y="65"/>
                    <a:pt x="11" y="60"/>
                  </a:cubicBezTo>
                  <a:cubicBezTo>
                    <a:pt x="4" y="51"/>
                    <a:pt x="0" y="29"/>
                    <a:pt x="10" y="18"/>
                  </a:cubicBezTo>
                  <a:cubicBezTo>
                    <a:pt x="18" y="9"/>
                    <a:pt x="36" y="8"/>
                    <a:pt x="53" y="6"/>
                  </a:cubicBezTo>
                  <a:cubicBezTo>
                    <a:pt x="70" y="4"/>
                    <a:pt x="87" y="2"/>
                    <a:pt x="10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2"/>
            <p:cNvSpPr/>
            <p:nvPr/>
          </p:nvSpPr>
          <p:spPr bwMode="auto">
            <a:xfrm>
              <a:off x="4085" y="1574"/>
              <a:ext cx="99" cy="71"/>
            </a:xfrm>
            <a:custGeom>
              <a:avLst/>
              <a:gdLst>
                <a:gd name="T0" fmla="*/ 40 w 108"/>
                <a:gd name="T1" fmla="*/ 3 h 77"/>
                <a:gd name="T2" fmla="*/ 36 w 108"/>
                <a:gd name="T3" fmla="*/ 25 h 77"/>
                <a:gd name="T4" fmla="*/ 19 w 108"/>
                <a:gd name="T5" fmla="*/ 32 h 77"/>
                <a:gd name="T6" fmla="*/ 36 w 108"/>
                <a:gd name="T7" fmla="*/ 32 h 77"/>
                <a:gd name="T8" fmla="*/ 46 w 108"/>
                <a:gd name="T9" fmla="*/ 25 h 77"/>
                <a:gd name="T10" fmla="*/ 78 w 108"/>
                <a:gd name="T11" fmla="*/ 9 h 77"/>
                <a:gd name="T12" fmla="*/ 105 w 108"/>
                <a:gd name="T13" fmla="*/ 32 h 77"/>
                <a:gd name="T14" fmla="*/ 63 w 108"/>
                <a:gd name="T15" fmla="*/ 68 h 77"/>
                <a:gd name="T16" fmla="*/ 66 w 108"/>
                <a:gd name="T17" fmla="*/ 46 h 77"/>
                <a:gd name="T18" fmla="*/ 83 w 108"/>
                <a:gd name="T19" fmla="*/ 46 h 77"/>
                <a:gd name="T20" fmla="*/ 80 w 108"/>
                <a:gd name="T21" fmla="*/ 33 h 77"/>
                <a:gd name="T22" fmla="*/ 70 w 108"/>
                <a:gd name="T23" fmla="*/ 35 h 77"/>
                <a:gd name="T24" fmla="*/ 32 w 108"/>
                <a:gd name="T25" fmla="*/ 60 h 77"/>
                <a:gd name="T26" fmla="*/ 0 w 108"/>
                <a:gd name="T27" fmla="*/ 34 h 77"/>
                <a:gd name="T28" fmla="*/ 21 w 108"/>
                <a:gd name="T29" fmla="*/ 1 h 77"/>
                <a:gd name="T30" fmla="*/ 40 w 108"/>
                <a:gd name="T31" fmla="*/ 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77">
                  <a:moveTo>
                    <a:pt x="40" y="3"/>
                  </a:moveTo>
                  <a:cubicBezTo>
                    <a:pt x="39" y="11"/>
                    <a:pt x="37" y="18"/>
                    <a:pt x="36" y="25"/>
                  </a:cubicBezTo>
                  <a:cubicBezTo>
                    <a:pt x="30" y="24"/>
                    <a:pt x="17" y="21"/>
                    <a:pt x="19" y="32"/>
                  </a:cubicBezTo>
                  <a:cubicBezTo>
                    <a:pt x="20" y="41"/>
                    <a:pt x="31" y="36"/>
                    <a:pt x="36" y="32"/>
                  </a:cubicBezTo>
                  <a:cubicBezTo>
                    <a:pt x="39" y="30"/>
                    <a:pt x="43" y="27"/>
                    <a:pt x="46" y="25"/>
                  </a:cubicBezTo>
                  <a:cubicBezTo>
                    <a:pt x="55" y="17"/>
                    <a:pt x="62" y="8"/>
                    <a:pt x="78" y="9"/>
                  </a:cubicBezTo>
                  <a:cubicBezTo>
                    <a:pt x="92" y="10"/>
                    <a:pt x="103" y="19"/>
                    <a:pt x="105" y="32"/>
                  </a:cubicBezTo>
                  <a:cubicBezTo>
                    <a:pt x="108" y="59"/>
                    <a:pt x="91" y="77"/>
                    <a:pt x="63" y="68"/>
                  </a:cubicBezTo>
                  <a:cubicBezTo>
                    <a:pt x="64" y="61"/>
                    <a:pt x="65" y="54"/>
                    <a:pt x="66" y="46"/>
                  </a:cubicBezTo>
                  <a:cubicBezTo>
                    <a:pt x="71" y="46"/>
                    <a:pt x="79" y="49"/>
                    <a:pt x="83" y="46"/>
                  </a:cubicBezTo>
                  <a:cubicBezTo>
                    <a:pt x="89" y="42"/>
                    <a:pt x="85" y="33"/>
                    <a:pt x="80" y="33"/>
                  </a:cubicBezTo>
                  <a:cubicBezTo>
                    <a:pt x="77" y="32"/>
                    <a:pt x="72" y="34"/>
                    <a:pt x="70" y="35"/>
                  </a:cubicBezTo>
                  <a:cubicBezTo>
                    <a:pt x="58" y="42"/>
                    <a:pt x="50" y="59"/>
                    <a:pt x="32" y="60"/>
                  </a:cubicBezTo>
                  <a:cubicBezTo>
                    <a:pt x="14" y="62"/>
                    <a:pt x="0" y="50"/>
                    <a:pt x="0" y="34"/>
                  </a:cubicBezTo>
                  <a:cubicBezTo>
                    <a:pt x="0" y="18"/>
                    <a:pt x="7" y="3"/>
                    <a:pt x="21" y="1"/>
                  </a:cubicBezTo>
                  <a:cubicBezTo>
                    <a:pt x="29" y="0"/>
                    <a:pt x="32" y="2"/>
                    <a:pt x="4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3"/>
            <p:cNvSpPr/>
            <p:nvPr/>
          </p:nvSpPr>
          <p:spPr bwMode="auto">
            <a:xfrm>
              <a:off x="4071" y="1644"/>
              <a:ext cx="96" cy="49"/>
            </a:xfrm>
            <a:custGeom>
              <a:avLst/>
              <a:gdLst>
                <a:gd name="T0" fmla="*/ 104 w 104"/>
                <a:gd name="T1" fmla="*/ 31 h 53"/>
                <a:gd name="T2" fmla="*/ 97 w 104"/>
                <a:gd name="T3" fmla="*/ 53 h 53"/>
                <a:gd name="T4" fmla="*/ 0 w 104"/>
                <a:gd name="T5" fmla="*/ 22 h 53"/>
                <a:gd name="T6" fmla="*/ 7 w 104"/>
                <a:gd name="T7" fmla="*/ 0 h 53"/>
                <a:gd name="T8" fmla="*/ 104 w 104"/>
                <a:gd name="T9" fmla="*/ 3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53">
                  <a:moveTo>
                    <a:pt x="104" y="31"/>
                  </a:moveTo>
                  <a:cubicBezTo>
                    <a:pt x="102" y="39"/>
                    <a:pt x="99" y="46"/>
                    <a:pt x="97" y="53"/>
                  </a:cubicBezTo>
                  <a:cubicBezTo>
                    <a:pt x="64" y="43"/>
                    <a:pt x="32" y="32"/>
                    <a:pt x="0" y="22"/>
                  </a:cubicBezTo>
                  <a:cubicBezTo>
                    <a:pt x="2" y="14"/>
                    <a:pt x="4" y="6"/>
                    <a:pt x="7" y="0"/>
                  </a:cubicBezTo>
                  <a:cubicBezTo>
                    <a:pt x="39" y="10"/>
                    <a:pt x="72" y="20"/>
                    <a:pt x="10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4"/>
            <p:cNvSpPr/>
            <p:nvPr/>
          </p:nvSpPr>
          <p:spPr bwMode="auto">
            <a:xfrm>
              <a:off x="4047" y="1688"/>
              <a:ext cx="98" cy="77"/>
            </a:xfrm>
            <a:custGeom>
              <a:avLst/>
              <a:gdLst>
                <a:gd name="T0" fmla="*/ 49 w 106"/>
                <a:gd name="T1" fmla="*/ 7 h 83"/>
                <a:gd name="T2" fmla="*/ 40 w 106"/>
                <a:gd name="T3" fmla="*/ 27 h 83"/>
                <a:gd name="T4" fmla="*/ 21 w 106"/>
                <a:gd name="T5" fmla="*/ 30 h 83"/>
                <a:gd name="T6" fmla="*/ 40 w 106"/>
                <a:gd name="T7" fmla="*/ 34 h 83"/>
                <a:gd name="T8" fmla="*/ 50 w 106"/>
                <a:gd name="T9" fmla="*/ 29 h 83"/>
                <a:gd name="T10" fmla="*/ 72 w 106"/>
                <a:gd name="T11" fmla="*/ 20 h 83"/>
                <a:gd name="T12" fmla="*/ 105 w 106"/>
                <a:gd name="T13" fmla="*/ 44 h 83"/>
                <a:gd name="T14" fmla="*/ 77 w 106"/>
                <a:gd name="T15" fmla="*/ 82 h 83"/>
                <a:gd name="T16" fmla="*/ 55 w 106"/>
                <a:gd name="T17" fmla="*/ 76 h 83"/>
                <a:gd name="T18" fmla="*/ 64 w 106"/>
                <a:gd name="T19" fmla="*/ 55 h 83"/>
                <a:gd name="T20" fmla="*/ 85 w 106"/>
                <a:gd name="T21" fmla="*/ 52 h 83"/>
                <a:gd name="T22" fmla="*/ 77 w 106"/>
                <a:gd name="T23" fmla="*/ 44 h 83"/>
                <a:gd name="T24" fmla="*/ 57 w 106"/>
                <a:gd name="T25" fmla="*/ 51 h 83"/>
                <a:gd name="T26" fmla="*/ 35 w 106"/>
                <a:gd name="T27" fmla="*/ 61 h 83"/>
                <a:gd name="T28" fmla="*/ 2 w 106"/>
                <a:gd name="T29" fmla="*/ 32 h 83"/>
                <a:gd name="T30" fmla="*/ 27 w 106"/>
                <a:gd name="T31" fmla="*/ 1 h 83"/>
                <a:gd name="T32" fmla="*/ 49 w 106"/>
                <a:gd name="T33" fmla="*/ 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83">
                  <a:moveTo>
                    <a:pt x="49" y="7"/>
                  </a:moveTo>
                  <a:cubicBezTo>
                    <a:pt x="46" y="14"/>
                    <a:pt x="42" y="20"/>
                    <a:pt x="40" y="27"/>
                  </a:cubicBezTo>
                  <a:cubicBezTo>
                    <a:pt x="36" y="25"/>
                    <a:pt x="21" y="19"/>
                    <a:pt x="21" y="30"/>
                  </a:cubicBezTo>
                  <a:cubicBezTo>
                    <a:pt x="21" y="40"/>
                    <a:pt x="33" y="37"/>
                    <a:pt x="40" y="34"/>
                  </a:cubicBezTo>
                  <a:cubicBezTo>
                    <a:pt x="43" y="33"/>
                    <a:pt x="47" y="31"/>
                    <a:pt x="50" y="29"/>
                  </a:cubicBezTo>
                  <a:cubicBezTo>
                    <a:pt x="57" y="26"/>
                    <a:pt x="64" y="21"/>
                    <a:pt x="72" y="20"/>
                  </a:cubicBezTo>
                  <a:cubicBezTo>
                    <a:pt x="88" y="19"/>
                    <a:pt x="103" y="30"/>
                    <a:pt x="105" y="44"/>
                  </a:cubicBezTo>
                  <a:cubicBezTo>
                    <a:pt x="106" y="60"/>
                    <a:pt x="95" y="82"/>
                    <a:pt x="77" y="82"/>
                  </a:cubicBezTo>
                  <a:cubicBezTo>
                    <a:pt x="68" y="83"/>
                    <a:pt x="64" y="79"/>
                    <a:pt x="55" y="76"/>
                  </a:cubicBezTo>
                  <a:cubicBezTo>
                    <a:pt x="58" y="69"/>
                    <a:pt x="61" y="62"/>
                    <a:pt x="64" y="55"/>
                  </a:cubicBezTo>
                  <a:cubicBezTo>
                    <a:pt x="68" y="57"/>
                    <a:pt x="85" y="65"/>
                    <a:pt x="85" y="52"/>
                  </a:cubicBezTo>
                  <a:cubicBezTo>
                    <a:pt x="85" y="47"/>
                    <a:pt x="81" y="45"/>
                    <a:pt x="77" y="44"/>
                  </a:cubicBezTo>
                  <a:cubicBezTo>
                    <a:pt x="70" y="43"/>
                    <a:pt x="63" y="48"/>
                    <a:pt x="57" y="51"/>
                  </a:cubicBezTo>
                  <a:cubicBezTo>
                    <a:pt x="51" y="55"/>
                    <a:pt x="44" y="60"/>
                    <a:pt x="35" y="61"/>
                  </a:cubicBezTo>
                  <a:cubicBezTo>
                    <a:pt x="16" y="63"/>
                    <a:pt x="0" y="50"/>
                    <a:pt x="2" y="32"/>
                  </a:cubicBezTo>
                  <a:cubicBezTo>
                    <a:pt x="3" y="18"/>
                    <a:pt x="13" y="2"/>
                    <a:pt x="27" y="1"/>
                  </a:cubicBezTo>
                  <a:cubicBezTo>
                    <a:pt x="36" y="0"/>
                    <a:pt x="40" y="4"/>
                    <a:pt x="4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5"/>
            <p:cNvSpPr/>
            <p:nvPr/>
          </p:nvSpPr>
          <p:spPr bwMode="auto">
            <a:xfrm>
              <a:off x="3665" y="1711"/>
              <a:ext cx="43" cy="38"/>
            </a:xfrm>
            <a:custGeom>
              <a:avLst/>
              <a:gdLst>
                <a:gd name="T0" fmla="*/ 16 w 47"/>
                <a:gd name="T1" fmla="*/ 0 h 41"/>
                <a:gd name="T2" fmla="*/ 23 w 47"/>
                <a:gd name="T3" fmla="*/ 4 h 41"/>
                <a:gd name="T4" fmla="*/ 20 w 47"/>
                <a:gd name="T5" fmla="*/ 13 h 41"/>
                <a:gd name="T6" fmla="*/ 47 w 47"/>
                <a:gd name="T7" fmla="*/ 38 h 41"/>
                <a:gd name="T8" fmla="*/ 31 w 47"/>
                <a:gd name="T9" fmla="*/ 38 h 41"/>
                <a:gd name="T10" fmla="*/ 25 w 47"/>
                <a:gd name="T11" fmla="*/ 27 h 41"/>
                <a:gd name="T12" fmla="*/ 19 w 47"/>
                <a:gd name="T13" fmla="*/ 16 h 41"/>
                <a:gd name="T14" fmla="*/ 0 w 47"/>
                <a:gd name="T15" fmla="*/ 41 h 41"/>
                <a:gd name="T16" fmla="*/ 14 w 47"/>
                <a:gd name="T17" fmla="*/ 14 h 41"/>
                <a:gd name="T18" fmla="*/ 17 w 47"/>
                <a:gd name="T19" fmla="*/ 4 h 41"/>
                <a:gd name="T20" fmla="*/ 16 w 47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1">
                  <a:moveTo>
                    <a:pt x="16" y="0"/>
                  </a:moveTo>
                  <a:cubicBezTo>
                    <a:pt x="19" y="0"/>
                    <a:pt x="22" y="2"/>
                    <a:pt x="23" y="4"/>
                  </a:cubicBezTo>
                  <a:cubicBezTo>
                    <a:pt x="23" y="7"/>
                    <a:pt x="21" y="10"/>
                    <a:pt x="20" y="13"/>
                  </a:cubicBezTo>
                  <a:cubicBezTo>
                    <a:pt x="27" y="23"/>
                    <a:pt x="37" y="32"/>
                    <a:pt x="47" y="38"/>
                  </a:cubicBezTo>
                  <a:cubicBezTo>
                    <a:pt x="43" y="39"/>
                    <a:pt x="33" y="40"/>
                    <a:pt x="31" y="38"/>
                  </a:cubicBezTo>
                  <a:cubicBezTo>
                    <a:pt x="28" y="36"/>
                    <a:pt x="27" y="30"/>
                    <a:pt x="25" y="27"/>
                  </a:cubicBezTo>
                  <a:cubicBezTo>
                    <a:pt x="23" y="23"/>
                    <a:pt x="20" y="19"/>
                    <a:pt x="19" y="16"/>
                  </a:cubicBezTo>
                  <a:cubicBezTo>
                    <a:pt x="14" y="26"/>
                    <a:pt x="10" y="37"/>
                    <a:pt x="0" y="41"/>
                  </a:cubicBezTo>
                  <a:cubicBezTo>
                    <a:pt x="6" y="35"/>
                    <a:pt x="11" y="25"/>
                    <a:pt x="14" y="14"/>
                  </a:cubicBezTo>
                  <a:cubicBezTo>
                    <a:pt x="15" y="11"/>
                    <a:pt x="17" y="7"/>
                    <a:pt x="17" y="4"/>
                  </a:cubicBezTo>
                  <a:cubicBezTo>
                    <a:pt x="16" y="2"/>
                    <a:pt x="15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6"/>
            <p:cNvSpPr/>
            <p:nvPr/>
          </p:nvSpPr>
          <p:spPr bwMode="auto">
            <a:xfrm>
              <a:off x="3556" y="1711"/>
              <a:ext cx="43" cy="33"/>
            </a:xfrm>
            <a:custGeom>
              <a:avLst/>
              <a:gdLst>
                <a:gd name="T0" fmla="*/ 43 w 46"/>
                <a:gd name="T1" fmla="*/ 3 h 35"/>
                <a:gd name="T2" fmla="*/ 22 w 46"/>
                <a:gd name="T3" fmla="*/ 8 h 35"/>
                <a:gd name="T4" fmla="*/ 25 w 46"/>
                <a:gd name="T5" fmla="*/ 11 h 35"/>
                <a:gd name="T6" fmla="*/ 17 w 46"/>
                <a:gd name="T7" fmla="*/ 20 h 35"/>
                <a:gd name="T8" fmla="*/ 9 w 46"/>
                <a:gd name="T9" fmla="*/ 28 h 35"/>
                <a:gd name="T10" fmla="*/ 34 w 46"/>
                <a:gd name="T11" fmla="*/ 24 h 35"/>
                <a:gd name="T12" fmla="*/ 28 w 46"/>
                <a:gd name="T13" fmla="*/ 16 h 35"/>
                <a:gd name="T14" fmla="*/ 42 w 46"/>
                <a:gd name="T15" fmla="*/ 21 h 35"/>
                <a:gd name="T16" fmla="*/ 43 w 46"/>
                <a:gd name="T17" fmla="*/ 30 h 35"/>
                <a:gd name="T18" fmla="*/ 36 w 46"/>
                <a:gd name="T19" fmla="*/ 26 h 35"/>
                <a:gd name="T20" fmla="*/ 28 w 46"/>
                <a:gd name="T21" fmla="*/ 28 h 35"/>
                <a:gd name="T22" fmla="*/ 2 w 46"/>
                <a:gd name="T23" fmla="*/ 35 h 35"/>
                <a:gd name="T24" fmla="*/ 2 w 46"/>
                <a:gd name="T25" fmla="*/ 28 h 35"/>
                <a:gd name="T26" fmla="*/ 15 w 46"/>
                <a:gd name="T27" fmla="*/ 9 h 35"/>
                <a:gd name="T28" fmla="*/ 2 w 46"/>
                <a:gd name="T29" fmla="*/ 8 h 35"/>
                <a:gd name="T30" fmla="*/ 20 w 46"/>
                <a:gd name="T31" fmla="*/ 5 h 35"/>
                <a:gd name="T32" fmla="*/ 36 w 46"/>
                <a:gd name="T33" fmla="*/ 1 h 35"/>
                <a:gd name="T34" fmla="*/ 43 w 46"/>
                <a:gd name="T35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35">
                  <a:moveTo>
                    <a:pt x="43" y="3"/>
                  </a:moveTo>
                  <a:cubicBezTo>
                    <a:pt x="39" y="7"/>
                    <a:pt x="29" y="6"/>
                    <a:pt x="22" y="8"/>
                  </a:cubicBezTo>
                  <a:cubicBezTo>
                    <a:pt x="22" y="9"/>
                    <a:pt x="25" y="9"/>
                    <a:pt x="25" y="11"/>
                  </a:cubicBezTo>
                  <a:cubicBezTo>
                    <a:pt x="25" y="13"/>
                    <a:pt x="19" y="18"/>
                    <a:pt x="17" y="20"/>
                  </a:cubicBezTo>
                  <a:cubicBezTo>
                    <a:pt x="14" y="23"/>
                    <a:pt x="11" y="26"/>
                    <a:pt x="9" y="28"/>
                  </a:cubicBezTo>
                  <a:cubicBezTo>
                    <a:pt x="18" y="27"/>
                    <a:pt x="25" y="25"/>
                    <a:pt x="34" y="24"/>
                  </a:cubicBezTo>
                  <a:cubicBezTo>
                    <a:pt x="33" y="21"/>
                    <a:pt x="29" y="19"/>
                    <a:pt x="28" y="16"/>
                  </a:cubicBezTo>
                  <a:cubicBezTo>
                    <a:pt x="32" y="15"/>
                    <a:pt x="39" y="17"/>
                    <a:pt x="42" y="21"/>
                  </a:cubicBezTo>
                  <a:cubicBezTo>
                    <a:pt x="44" y="23"/>
                    <a:pt x="46" y="28"/>
                    <a:pt x="43" y="30"/>
                  </a:cubicBezTo>
                  <a:cubicBezTo>
                    <a:pt x="40" y="31"/>
                    <a:pt x="39" y="26"/>
                    <a:pt x="36" y="26"/>
                  </a:cubicBezTo>
                  <a:cubicBezTo>
                    <a:pt x="34" y="25"/>
                    <a:pt x="30" y="27"/>
                    <a:pt x="28" y="28"/>
                  </a:cubicBezTo>
                  <a:cubicBezTo>
                    <a:pt x="20" y="30"/>
                    <a:pt x="10" y="33"/>
                    <a:pt x="2" y="35"/>
                  </a:cubicBezTo>
                  <a:cubicBezTo>
                    <a:pt x="1" y="34"/>
                    <a:pt x="0" y="30"/>
                    <a:pt x="2" y="28"/>
                  </a:cubicBezTo>
                  <a:cubicBezTo>
                    <a:pt x="9" y="25"/>
                    <a:pt x="16" y="19"/>
                    <a:pt x="15" y="9"/>
                  </a:cubicBezTo>
                  <a:cubicBezTo>
                    <a:pt x="12" y="9"/>
                    <a:pt x="5" y="10"/>
                    <a:pt x="2" y="8"/>
                  </a:cubicBezTo>
                  <a:cubicBezTo>
                    <a:pt x="7" y="6"/>
                    <a:pt x="14" y="6"/>
                    <a:pt x="20" y="5"/>
                  </a:cubicBezTo>
                  <a:cubicBezTo>
                    <a:pt x="26" y="4"/>
                    <a:pt x="32" y="3"/>
                    <a:pt x="36" y="1"/>
                  </a:cubicBezTo>
                  <a:cubicBezTo>
                    <a:pt x="39" y="1"/>
                    <a:pt x="43" y="0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7"/>
            <p:cNvSpPr/>
            <p:nvPr/>
          </p:nvSpPr>
          <p:spPr bwMode="auto">
            <a:xfrm>
              <a:off x="3653" y="1712"/>
              <a:ext cx="16" cy="11"/>
            </a:xfrm>
            <a:custGeom>
              <a:avLst/>
              <a:gdLst>
                <a:gd name="T0" fmla="*/ 9 w 17"/>
                <a:gd name="T1" fmla="*/ 11 h 11"/>
                <a:gd name="T2" fmla="*/ 0 w 17"/>
                <a:gd name="T3" fmla="*/ 2 h 11"/>
                <a:gd name="T4" fmla="*/ 9 w 17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1">
                  <a:moveTo>
                    <a:pt x="9" y="11"/>
                  </a:moveTo>
                  <a:cubicBezTo>
                    <a:pt x="5" y="9"/>
                    <a:pt x="1" y="6"/>
                    <a:pt x="0" y="2"/>
                  </a:cubicBezTo>
                  <a:cubicBezTo>
                    <a:pt x="6" y="0"/>
                    <a:pt x="17" y="7"/>
                    <a:pt x="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8"/>
            <p:cNvSpPr/>
            <p:nvPr/>
          </p:nvSpPr>
          <p:spPr bwMode="auto">
            <a:xfrm>
              <a:off x="3490" y="1713"/>
              <a:ext cx="16" cy="16"/>
            </a:xfrm>
            <a:custGeom>
              <a:avLst/>
              <a:gdLst>
                <a:gd name="T0" fmla="*/ 17 w 17"/>
                <a:gd name="T1" fmla="*/ 7 h 17"/>
                <a:gd name="T2" fmla="*/ 0 w 17"/>
                <a:gd name="T3" fmla="*/ 17 h 17"/>
                <a:gd name="T4" fmla="*/ 7 w 17"/>
                <a:gd name="T5" fmla="*/ 8 h 17"/>
                <a:gd name="T6" fmla="*/ 17 w 17"/>
                <a:gd name="T7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7">
                  <a:moveTo>
                    <a:pt x="17" y="7"/>
                  </a:moveTo>
                  <a:cubicBezTo>
                    <a:pt x="12" y="11"/>
                    <a:pt x="6" y="14"/>
                    <a:pt x="0" y="17"/>
                  </a:cubicBezTo>
                  <a:cubicBezTo>
                    <a:pt x="2" y="14"/>
                    <a:pt x="5" y="12"/>
                    <a:pt x="7" y="8"/>
                  </a:cubicBezTo>
                  <a:cubicBezTo>
                    <a:pt x="5" y="0"/>
                    <a:pt x="15" y="5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9"/>
            <p:cNvSpPr/>
            <p:nvPr/>
          </p:nvSpPr>
          <p:spPr bwMode="auto">
            <a:xfrm>
              <a:off x="3115" y="1721"/>
              <a:ext cx="94" cy="61"/>
            </a:xfrm>
            <a:custGeom>
              <a:avLst/>
              <a:gdLst>
                <a:gd name="T0" fmla="*/ 102 w 102"/>
                <a:gd name="T1" fmla="*/ 21 h 66"/>
                <a:gd name="T2" fmla="*/ 10 w 102"/>
                <a:gd name="T3" fmla="*/ 66 h 66"/>
                <a:gd name="T4" fmla="*/ 0 w 102"/>
                <a:gd name="T5" fmla="*/ 45 h 66"/>
                <a:gd name="T6" fmla="*/ 92 w 102"/>
                <a:gd name="T7" fmla="*/ 0 h 66"/>
                <a:gd name="T8" fmla="*/ 102 w 102"/>
                <a:gd name="T9" fmla="*/ 2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6">
                  <a:moveTo>
                    <a:pt x="102" y="21"/>
                  </a:moveTo>
                  <a:cubicBezTo>
                    <a:pt x="71" y="36"/>
                    <a:pt x="40" y="51"/>
                    <a:pt x="10" y="66"/>
                  </a:cubicBezTo>
                  <a:cubicBezTo>
                    <a:pt x="6" y="59"/>
                    <a:pt x="3" y="51"/>
                    <a:pt x="0" y="45"/>
                  </a:cubicBezTo>
                  <a:cubicBezTo>
                    <a:pt x="30" y="30"/>
                    <a:pt x="61" y="14"/>
                    <a:pt x="92" y="0"/>
                  </a:cubicBezTo>
                  <a:cubicBezTo>
                    <a:pt x="95" y="7"/>
                    <a:pt x="99" y="14"/>
                    <a:pt x="10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30"/>
            <p:cNvSpPr/>
            <p:nvPr/>
          </p:nvSpPr>
          <p:spPr bwMode="auto">
            <a:xfrm>
              <a:off x="3474" y="1720"/>
              <a:ext cx="11" cy="10"/>
            </a:xfrm>
            <a:custGeom>
              <a:avLst/>
              <a:gdLst>
                <a:gd name="T0" fmla="*/ 0 w 12"/>
                <a:gd name="T1" fmla="*/ 3 h 11"/>
                <a:gd name="T2" fmla="*/ 7 w 12"/>
                <a:gd name="T3" fmla="*/ 11 h 11"/>
                <a:gd name="T4" fmla="*/ 0 w 12"/>
                <a:gd name="T5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1">
                  <a:moveTo>
                    <a:pt x="0" y="3"/>
                  </a:moveTo>
                  <a:cubicBezTo>
                    <a:pt x="6" y="0"/>
                    <a:pt x="12" y="10"/>
                    <a:pt x="7" y="11"/>
                  </a:cubicBezTo>
                  <a:cubicBezTo>
                    <a:pt x="4" y="11"/>
                    <a:pt x="1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31"/>
            <p:cNvSpPr/>
            <p:nvPr/>
          </p:nvSpPr>
          <p:spPr bwMode="auto">
            <a:xfrm>
              <a:off x="3717" y="1723"/>
              <a:ext cx="69" cy="59"/>
            </a:xfrm>
            <a:custGeom>
              <a:avLst/>
              <a:gdLst>
                <a:gd name="T0" fmla="*/ 50 w 75"/>
                <a:gd name="T1" fmla="*/ 5 h 64"/>
                <a:gd name="T2" fmla="*/ 45 w 75"/>
                <a:gd name="T3" fmla="*/ 27 h 64"/>
                <a:gd name="T4" fmla="*/ 65 w 75"/>
                <a:gd name="T5" fmla="*/ 30 h 64"/>
                <a:gd name="T6" fmla="*/ 51 w 75"/>
                <a:gd name="T7" fmla="*/ 31 h 64"/>
                <a:gd name="T8" fmla="*/ 45 w 75"/>
                <a:gd name="T9" fmla="*/ 31 h 64"/>
                <a:gd name="T10" fmla="*/ 41 w 75"/>
                <a:gd name="T11" fmla="*/ 56 h 64"/>
                <a:gd name="T12" fmla="*/ 75 w 75"/>
                <a:gd name="T13" fmla="*/ 63 h 64"/>
                <a:gd name="T14" fmla="*/ 56 w 75"/>
                <a:gd name="T15" fmla="*/ 61 h 64"/>
                <a:gd name="T16" fmla="*/ 28 w 75"/>
                <a:gd name="T17" fmla="*/ 59 h 64"/>
                <a:gd name="T18" fmla="*/ 0 w 75"/>
                <a:gd name="T19" fmla="*/ 55 h 64"/>
                <a:gd name="T20" fmla="*/ 18 w 75"/>
                <a:gd name="T21" fmla="*/ 55 h 64"/>
                <a:gd name="T22" fmla="*/ 19 w 75"/>
                <a:gd name="T23" fmla="*/ 30 h 64"/>
                <a:gd name="T24" fmla="*/ 17 w 75"/>
                <a:gd name="T25" fmla="*/ 22 h 64"/>
                <a:gd name="T26" fmla="*/ 26 w 75"/>
                <a:gd name="T27" fmla="*/ 27 h 64"/>
                <a:gd name="T28" fmla="*/ 24 w 75"/>
                <a:gd name="T29" fmla="*/ 56 h 64"/>
                <a:gd name="T30" fmla="*/ 36 w 75"/>
                <a:gd name="T31" fmla="*/ 56 h 64"/>
                <a:gd name="T32" fmla="*/ 39 w 75"/>
                <a:gd name="T33" fmla="*/ 33 h 64"/>
                <a:gd name="T34" fmla="*/ 41 w 75"/>
                <a:gd name="T35" fmla="*/ 8 h 64"/>
                <a:gd name="T36" fmla="*/ 39 w 75"/>
                <a:gd name="T37" fmla="*/ 1 h 64"/>
                <a:gd name="T38" fmla="*/ 40 w 75"/>
                <a:gd name="T39" fmla="*/ 0 h 64"/>
                <a:gd name="T40" fmla="*/ 50 w 75"/>
                <a:gd name="T41" fmla="*/ 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64">
                  <a:moveTo>
                    <a:pt x="50" y="5"/>
                  </a:moveTo>
                  <a:cubicBezTo>
                    <a:pt x="48" y="12"/>
                    <a:pt x="46" y="19"/>
                    <a:pt x="45" y="27"/>
                  </a:cubicBezTo>
                  <a:cubicBezTo>
                    <a:pt x="51" y="28"/>
                    <a:pt x="64" y="23"/>
                    <a:pt x="65" y="30"/>
                  </a:cubicBezTo>
                  <a:cubicBezTo>
                    <a:pt x="63" y="33"/>
                    <a:pt x="56" y="32"/>
                    <a:pt x="51" y="31"/>
                  </a:cubicBezTo>
                  <a:cubicBezTo>
                    <a:pt x="49" y="31"/>
                    <a:pt x="47" y="31"/>
                    <a:pt x="45" y="31"/>
                  </a:cubicBezTo>
                  <a:cubicBezTo>
                    <a:pt x="44" y="39"/>
                    <a:pt x="43" y="48"/>
                    <a:pt x="41" y="56"/>
                  </a:cubicBezTo>
                  <a:cubicBezTo>
                    <a:pt x="53" y="58"/>
                    <a:pt x="73" y="51"/>
                    <a:pt x="75" y="63"/>
                  </a:cubicBezTo>
                  <a:cubicBezTo>
                    <a:pt x="69" y="64"/>
                    <a:pt x="62" y="62"/>
                    <a:pt x="56" y="61"/>
                  </a:cubicBezTo>
                  <a:cubicBezTo>
                    <a:pt x="47" y="60"/>
                    <a:pt x="38" y="59"/>
                    <a:pt x="28" y="59"/>
                  </a:cubicBezTo>
                  <a:cubicBezTo>
                    <a:pt x="18" y="58"/>
                    <a:pt x="6" y="60"/>
                    <a:pt x="0" y="55"/>
                  </a:cubicBezTo>
                  <a:cubicBezTo>
                    <a:pt x="5" y="55"/>
                    <a:pt x="12" y="56"/>
                    <a:pt x="18" y="55"/>
                  </a:cubicBezTo>
                  <a:cubicBezTo>
                    <a:pt x="19" y="47"/>
                    <a:pt x="20" y="37"/>
                    <a:pt x="19" y="30"/>
                  </a:cubicBezTo>
                  <a:cubicBezTo>
                    <a:pt x="19" y="27"/>
                    <a:pt x="16" y="25"/>
                    <a:pt x="17" y="22"/>
                  </a:cubicBezTo>
                  <a:cubicBezTo>
                    <a:pt x="20" y="22"/>
                    <a:pt x="24" y="24"/>
                    <a:pt x="26" y="27"/>
                  </a:cubicBezTo>
                  <a:cubicBezTo>
                    <a:pt x="24" y="35"/>
                    <a:pt x="24" y="46"/>
                    <a:pt x="24" y="56"/>
                  </a:cubicBezTo>
                  <a:cubicBezTo>
                    <a:pt x="28" y="56"/>
                    <a:pt x="32" y="56"/>
                    <a:pt x="36" y="56"/>
                  </a:cubicBezTo>
                  <a:cubicBezTo>
                    <a:pt x="37" y="49"/>
                    <a:pt x="38" y="41"/>
                    <a:pt x="39" y="33"/>
                  </a:cubicBezTo>
                  <a:cubicBezTo>
                    <a:pt x="40" y="24"/>
                    <a:pt x="42" y="16"/>
                    <a:pt x="41" y="8"/>
                  </a:cubicBezTo>
                  <a:cubicBezTo>
                    <a:pt x="41" y="6"/>
                    <a:pt x="39" y="3"/>
                    <a:pt x="39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4" y="1"/>
                    <a:pt x="48" y="2"/>
                    <a:pt x="5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2"/>
            <p:cNvSpPr/>
            <p:nvPr/>
          </p:nvSpPr>
          <p:spPr bwMode="auto">
            <a:xfrm>
              <a:off x="3458" y="1727"/>
              <a:ext cx="66" cy="44"/>
            </a:xfrm>
            <a:custGeom>
              <a:avLst/>
              <a:gdLst>
                <a:gd name="T0" fmla="*/ 52 w 72"/>
                <a:gd name="T1" fmla="*/ 2 h 48"/>
                <a:gd name="T2" fmla="*/ 36 w 72"/>
                <a:gd name="T3" fmla="*/ 7 h 48"/>
                <a:gd name="T4" fmla="*/ 37 w 72"/>
                <a:gd name="T5" fmla="*/ 13 h 48"/>
                <a:gd name="T6" fmla="*/ 48 w 72"/>
                <a:gd name="T7" fmla="*/ 12 h 48"/>
                <a:gd name="T8" fmla="*/ 37 w 72"/>
                <a:gd name="T9" fmla="*/ 15 h 48"/>
                <a:gd name="T10" fmla="*/ 37 w 72"/>
                <a:gd name="T11" fmla="*/ 21 h 48"/>
                <a:gd name="T12" fmla="*/ 56 w 72"/>
                <a:gd name="T13" fmla="*/ 20 h 48"/>
                <a:gd name="T14" fmla="*/ 37 w 72"/>
                <a:gd name="T15" fmla="*/ 24 h 48"/>
                <a:gd name="T16" fmla="*/ 37 w 72"/>
                <a:gd name="T17" fmla="*/ 35 h 48"/>
                <a:gd name="T18" fmla="*/ 46 w 72"/>
                <a:gd name="T19" fmla="*/ 24 h 48"/>
                <a:gd name="T20" fmla="*/ 54 w 72"/>
                <a:gd name="T21" fmla="*/ 26 h 48"/>
                <a:gd name="T22" fmla="*/ 48 w 72"/>
                <a:gd name="T23" fmla="*/ 33 h 48"/>
                <a:gd name="T24" fmla="*/ 72 w 72"/>
                <a:gd name="T25" fmla="*/ 35 h 48"/>
                <a:gd name="T26" fmla="*/ 54 w 72"/>
                <a:gd name="T27" fmla="*/ 36 h 48"/>
                <a:gd name="T28" fmla="*/ 17 w 72"/>
                <a:gd name="T29" fmla="*/ 41 h 48"/>
                <a:gd name="T30" fmla="*/ 0 w 72"/>
                <a:gd name="T31" fmla="*/ 40 h 48"/>
                <a:gd name="T32" fmla="*/ 33 w 72"/>
                <a:gd name="T33" fmla="*/ 36 h 48"/>
                <a:gd name="T34" fmla="*/ 32 w 72"/>
                <a:gd name="T35" fmla="*/ 25 h 48"/>
                <a:gd name="T36" fmla="*/ 15 w 72"/>
                <a:gd name="T37" fmla="*/ 25 h 48"/>
                <a:gd name="T38" fmla="*/ 32 w 72"/>
                <a:gd name="T39" fmla="*/ 22 h 48"/>
                <a:gd name="T40" fmla="*/ 31 w 72"/>
                <a:gd name="T41" fmla="*/ 17 h 48"/>
                <a:gd name="T42" fmla="*/ 21 w 72"/>
                <a:gd name="T43" fmla="*/ 16 h 48"/>
                <a:gd name="T44" fmla="*/ 31 w 72"/>
                <a:gd name="T45" fmla="*/ 14 h 48"/>
                <a:gd name="T46" fmla="*/ 28 w 72"/>
                <a:gd name="T47" fmla="*/ 8 h 48"/>
                <a:gd name="T48" fmla="*/ 16 w 72"/>
                <a:gd name="T49" fmla="*/ 8 h 48"/>
                <a:gd name="T50" fmla="*/ 43 w 72"/>
                <a:gd name="T51" fmla="*/ 2 h 48"/>
                <a:gd name="T52" fmla="*/ 52 w 72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2" h="48">
                  <a:moveTo>
                    <a:pt x="52" y="2"/>
                  </a:moveTo>
                  <a:cubicBezTo>
                    <a:pt x="49" y="6"/>
                    <a:pt x="41" y="5"/>
                    <a:pt x="36" y="7"/>
                  </a:cubicBezTo>
                  <a:cubicBezTo>
                    <a:pt x="37" y="8"/>
                    <a:pt x="38" y="11"/>
                    <a:pt x="37" y="13"/>
                  </a:cubicBezTo>
                  <a:cubicBezTo>
                    <a:pt x="40" y="12"/>
                    <a:pt x="45" y="10"/>
                    <a:pt x="48" y="12"/>
                  </a:cubicBezTo>
                  <a:cubicBezTo>
                    <a:pt x="46" y="15"/>
                    <a:pt x="41" y="15"/>
                    <a:pt x="37" y="15"/>
                  </a:cubicBezTo>
                  <a:cubicBezTo>
                    <a:pt x="37" y="17"/>
                    <a:pt x="37" y="19"/>
                    <a:pt x="37" y="21"/>
                  </a:cubicBezTo>
                  <a:cubicBezTo>
                    <a:pt x="43" y="20"/>
                    <a:pt x="51" y="16"/>
                    <a:pt x="56" y="20"/>
                  </a:cubicBezTo>
                  <a:cubicBezTo>
                    <a:pt x="51" y="23"/>
                    <a:pt x="43" y="23"/>
                    <a:pt x="37" y="24"/>
                  </a:cubicBezTo>
                  <a:cubicBezTo>
                    <a:pt x="37" y="28"/>
                    <a:pt x="38" y="31"/>
                    <a:pt x="37" y="35"/>
                  </a:cubicBezTo>
                  <a:cubicBezTo>
                    <a:pt x="45" y="36"/>
                    <a:pt x="48" y="31"/>
                    <a:pt x="46" y="24"/>
                  </a:cubicBezTo>
                  <a:cubicBezTo>
                    <a:pt x="49" y="24"/>
                    <a:pt x="53" y="24"/>
                    <a:pt x="54" y="26"/>
                  </a:cubicBezTo>
                  <a:cubicBezTo>
                    <a:pt x="53" y="29"/>
                    <a:pt x="50" y="31"/>
                    <a:pt x="48" y="33"/>
                  </a:cubicBezTo>
                  <a:cubicBezTo>
                    <a:pt x="56" y="32"/>
                    <a:pt x="69" y="26"/>
                    <a:pt x="72" y="35"/>
                  </a:cubicBezTo>
                  <a:cubicBezTo>
                    <a:pt x="66" y="37"/>
                    <a:pt x="60" y="36"/>
                    <a:pt x="54" y="36"/>
                  </a:cubicBezTo>
                  <a:cubicBezTo>
                    <a:pt x="41" y="37"/>
                    <a:pt x="28" y="39"/>
                    <a:pt x="17" y="41"/>
                  </a:cubicBezTo>
                  <a:cubicBezTo>
                    <a:pt x="10" y="43"/>
                    <a:pt x="4" y="48"/>
                    <a:pt x="0" y="40"/>
                  </a:cubicBezTo>
                  <a:cubicBezTo>
                    <a:pt x="11" y="39"/>
                    <a:pt x="22" y="38"/>
                    <a:pt x="33" y="36"/>
                  </a:cubicBezTo>
                  <a:cubicBezTo>
                    <a:pt x="33" y="32"/>
                    <a:pt x="32" y="28"/>
                    <a:pt x="32" y="25"/>
                  </a:cubicBezTo>
                  <a:cubicBezTo>
                    <a:pt x="27" y="25"/>
                    <a:pt x="19" y="28"/>
                    <a:pt x="15" y="25"/>
                  </a:cubicBezTo>
                  <a:cubicBezTo>
                    <a:pt x="19" y="23"/>
                    <a:pt x="27" y="23"/>
                    <a:pt x="32" y="22"/>
                  </a:cubicBezTo>
                  <a:cubicBezTo>
                    <a:pt x="32" y="21"/>
                    <a:pt x="32" y="18"/>
                    <a:pt x="31" y="17"/>
                  </a:cubicBezTo>
                  <a:cubicBezTo>
                    <a:pt x="28" y="17"/>
                    <a:pt x="23" y="19"/>
                    <a:pt x="21" y="16"/>
                  </a:cubicBezTo>
                  <a:cubicBezTo>
                    <a:pt x="23" y="14"/>
                    <a:pt x="27" y="15"/>
                    <a:pt x="31" y="14"/>
                  </a:cubicBezTo>
                  <a:cubicBezTo>
                    <a:pt x="31" y="11"/>
                    <a:pt x="29" y="10"/>
                    <a:pt x="28" y="8"/>
                  </a:cubicBezTo>
                  <a:cubicBezTo>
                    <a:pt x="25" y="9"/>
                    <a:pt x="18" y="11"/>
                    <a:pt x="16" y="8"/>
                  </a:cubicBezTo>
                  <a:cubicBezTo>
                    <a:pt x="24" y="6"/>
                    <a:pt x="34" y="4"/>
                    <a:pt x="43" y="2"/>
                  </a:cubicBezTo>
                  <a:cubicBezTo>
                    <a:pt x="46" y="1"/>
                    <a:pt x="49" y="0"/>
                    <a:pt x="5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3"/>
            <p:cNvSpPr/>
            <p:nvPr/>
          </p:nvSpPr>
          <p:spPr bwMode="auto">
            <a:xfrm>
              <a:off x="3631" y="1725"/>
              <a:ext cx="38" cy="44"/>
            </a:xfrm>
            <a:custGeom>
              <a:avLst/>
              <a:gdLst>
                <a:gd name="T0" fmla="*/ 41 w 41"/>
                <a:gd name="T1" fmla="*/ 6 h 47"/>
                <a:gd name="T2" fmla="*/ 24 w 41"/>
                <a:gd name="T3" fmla="*/ 9 h 47"/>
                <a:gd name="T4" fmla="*/ 28 w 41"/>
                <a:gd name="T5" fmla="*/ 13 h 47"/>
                <a:gd name="T6" fmla="*/ 25 w 41"/>
                <a:gd name="T7" fmla="*/ 17 h 47"/>
                <a:gd name="T8" fmla="*/ 36 w 41"/>
                <a:gd name="T9" fmla="*/ 22 h 47"/>
                <a:gd name="T10" fmla="*/ 34 w 41"/>
                <a:gd name="T11" fmla="*/ 28 h 47"/>
                <a:gd name="T12" fmla="*/ 20 w 41"/>
                <a:gd name="T13" fmla="*/ 47 h 47"/>
                <a:gd name="T14" fmla="*/ 16 w 41"/>
                <a:gd name="T15" fmla="*/ 38 h 47"/>
                <a:gd name="T16" fmla="*/ 23 w 41"/>
                <a:gd name="T17" fmla="*/ 40 h 47"/>
                <a:gd name="T18" fmla="*/ 24 w 41"/>
                <a:gd name="T19" fmla="*/ 20 h 47"/>
                <a:gd name="T20" fmla="*/ 0 w 41"/>
                <a:gd name="T21" fmla="*/ 42 h 47"/>
                <a:gd name="T22" fmla="*/ 21 w 41"/>
                <a:gd name="T23" fmla="*/ 9 h 47"/>
                <a:gd name="T24" fmla="*/ 3 w 41"/>
                <a:gd name="T25" fmla="*/ 7 h 47"/>
                <a:gd name="T26" fmla="*/ 24 w 41"/>
                <a:gd name="T27" fmla="*/ 5 h 47"/>
                <a:gd name="T28" fmla="*/ 41 w 41"/>
                <a:gd name="T29" fmla="*/ 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47">
                  <a:moveTo>
                    <a:pt x="41" y="6"/>
                  </a:moveTo>
                  <a:cubicBezTo>
                    <a:pt x="37" y="9"/>
                    <a:pt x="29" y="7"/>
                    <a:pt x="24" y="9"/>
                  </a:cubicBezTo>
                  <a:cubicBezTo>
                    <a:pt x="24" y="10"/>
                    <a:pt x="27" y="11"/>
                    <a:pt x="28" y="13"/>
                  </a:cubicBezTo>
                  <a:cubicBezTo>
                    <a:pt x="27" y="14"/>
                    <a:pt x="26" y="15"/>
                    <a:pt x="25" y="17"/>
                  </a:cubicBezTo>
                  <a:cubicBezTo>
                    <a:pt x="30" y="17"/>
                    <a:pt x="36" y="18"/>
                    <a:pt x="36" y="22"/>
                  </a:cubicBezTo>
                  <a:cubicBezTo>
                    <a:pt x="36" y="23"/>
                    <a:pt x="34" y="26"/>
                    <a:pt x="34" y="28"/>
                  </a:cubicBezTo>
                  <a:cubicBezTo>
                    <a:pt x="31" y="35"/>
                    <a:pt x="29" y="47"/>
                    <a:pt x="20" y="47"/>
                  </a:cubicBezTo>
                  <a:cubicBezTo>
                    <a:pt x="19" y="43"/>
                    <a:pt x="17" y="41"/>
                    <a:pt x="16" y="38"/>
                  </a:cubicBezTo>
                  <a:cubicBezTo>
                    <a:pt x="18" y="38"/>
                    <a:pt x="20" y="39"/>
                    <a:pt x="23" y="40"/>
                  </a:cubicBezTo>
                  <a:cubicBezTo>
                    <a:pt x="26" y="36"/>
                    <a:pt x="35" y="21"/>
                    <a:pt x="24" y="20"/>
                  </a:cubicBezTo>
                  <a:cubicBezTo>
                    <a:pt x="19" y="30"/>
                    <a:pt x="12" y="38"/>
                    <a:pt x="0" y="42"/>
                  </a:cubicBezTo>
                  <a:cubicBezTo>
                    <a:pt x="8" y="32"/>
                    <a:pt x="20" y="26"/>
                    <a:pt x="21" y="9"/>
                  </a:cubicBezTo>
                  <a:cubicBezTo>
                    <a:pt x="14" y="11"/>
                    <a:pt x="5" y="14"/>
                    <a:pt x="3" y="7"/>
                  </a:cubicBezTo>
                  <a:cubicBezTo>
                    <a:pt x="10" y="7"/>
                    <a:pt x="17" y="6"/>
                    <a:pt x="24" y="5"/>
                  </a:cubicBezTo>
                  <a:cubicBezTo>
                    <a:pt x="31" y="4"/>
                    <a:pt x="39" y="0"/>
                    <a:pt x="4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34"/>
            <p:cNvSpPr/>
            <p:nvPr/>
          </p:nvSpPr>
          <p:spPr bwMode="auto">
            <a:xfrm>
              <a:off x="3548" y="1740"/>
              <a:ext cx="66" cy="32"/>
            </a:xfrm>
            <a:custGeom>
              <a:avLst/>
              <a:gdLst>
                <a:gd name="T0" fmla="*/ 28 w 71"/>
                <a:gd name="T1" fmla="*/ 1 h 35"/>
                <a:gd name="T2" fmla="*/ 38 w 71"/>
                <a:gd name="T3" fmla="*/ 4 h 35"/>
                <a:gd name="T4" fmla="*/ 37 w 71"/>
                <a:gd name="T5" fmla="*/ 10 h 35"/>
                <a:gd name="T6" fmla="*/ 52 w 71"/>
                <a:gd name="T7" fmla="*/ 10 h 35"/>
                <a:gd name="T8" fmla="*/ 37 w 71"/>
                <a:gd name="T9" fmla="*/ 15 h 35"/>
                <a:gd name="T10" fmla="*/ 38 w 71"/>
                <a:gd name="T11" fmla="*/ 25 h 35"/>
                <a:gd name="T12" fmla="*/ 71 w 71"/>
                <a:gd name="T13" fmla="*/ 27 h 35"/>
                <a:gd name="T14" fmla="*/ 56 w 71"/>
                <a:gd name="T15" fmla="*/ 29 h 35"/>
                <a:gd name="T16" fmla="*/ 26 w 71"/>
                <a:gd name="T17" fmla="*/ 31 h 35"/>
                <a:gd name="T18" fmla="*/ 16 w 71"/>
                <a:gd name="T19" fmla="*/ 32 h 35"/>
                <a:gd name="T20" fmla="*/ 0 w 71"/>
                <a:gd name="T21" fmla="*/ 32 h 35"/>
                <a:gd name="T22" fmla="*/ 16 w 71"/>
                <a:gd name="T23" fmla="*/ 29 h 35"/>
                <a:gd name="T24" fmla="*/ 32 w 71"/>
                <a:gd name="T25" fmla="*/ 27 h 35"/>
                <a:gd name="T26" fmla="*/ 32 w 71"/>
                <a:gd name="T27" fmla="*/ 16 h 35"/>
                <a:gd name="T28" fmla="*/ 15 w 71"/>
                <a:gd name="T29" fmla="*/ 15 h 35"/>
                <a:gd name="T30" fmla="*/ 31 w 71"/>
                <a:gd name="T31" fmla="*/ 12 h 35"/>
                <a:gd name="T32" fmla="*/ 28 w 71"/>
                <a:gd name="T33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35">
                  <a:moveTo>
                    <a:pt x="28" y="1"/>
                  </a:moveTo>
                  <a:cubicBezTo>
                    <a:pt x="33" y="0"/>
                    <a:pt x="35" y="2"/>
                    <a:pt x="38" y="4"/>
                  </a:cubicBezTo>
                  <a:cubicBezTo>
                    <a:pt x="38" y="6"/>
                    <a:pt x="37" y="7"/>
                    <a:pt x="37" y="10"/>
                  </a:cubicBezTo>
                  <a:cubicBezTo>
                    <a:pt x="41" y="10"/>
                    <a:pt x="49" y="6"/>
                    <a:pt x="52" y="10"/>
                  </a:cubicBezTo>
                  <a:cubicBezTo>
                    <a:pt x="50" y="14"/>
                    <a:pt x="42" y="13"/>
                    <a:pt x="37" y="15"/>
                  </a:cubicBezTo>
                  <a:cubicBezTo>
                    <a:pt x="37" y="18"/>
                    <a:pt x="37" y="22"/>
                    <a:pt x="38" y="25"/>
                  </a:cubicBezTo>
                  <a:cubicBezTo>
                    <a:pt x="48" y="26"/>
                    <a:pt x="65" y="16"/>
                    <a:pt x="71" y="27"/>
                  </a:cubicBezTo>
                  <a:cubicBezTo>
                    <a:pt x="67" y="30"/>
                    <a:pt x="61" y="28"/>
                    <a:pt x="56" y="29"/>
                  </a:cubicBezTo>
                  <a:cubicBezTo>
                    <a:pt x="45" y="29"/>
                    <a:pt x="35" y="29"/>
                    <a:pt x="26" y="31"/>
                  </a:cubicBezTo>
                  <a:cubicBezTo>
                    <a:pt x="23" y="31"/>
                    <a:pt x="19" y="31"/>
                    <a:pt x="16" y="32"/>
                  </a:cubicBezTo>
                  <a:cubicBezTo>
                    <a:pt x="10" y="33"/>
                    <a:pt x="5" y="35"/>
                    <a:pt x="0" y="32"/>
                  </a:cubicBezTo>
                  <a:cubicBezTo>
                    <a:pt x="4" y="30"/>
                    <a:pt x="10" y="30"/>
                    <a:pt x="16" y="29"/>
                  </a:cubicBezTo>
                  <a:cubicBezTo>
                    <a:pt x="21" y="28"/>
                    <a:pt x="27" y="27"/>
                    <a:pt x="32" y="27"/>
                  </a:cubicBezTo>
                  <a:cubicBezTo>
                    <a:pt x="32" y="23"/>
                    <a:pt x="31" y="20"/>
                    <a:pt x="32" y="16"/>
                  </a:cubicBezTo>
                  <a:cubicBezTo>
                    <a:pt x="27" y="16"/>
                    <a:pt x="19" y="18"/>
                    <a:pt x="15" y="15"/>
                  </a:cubicBezTo>
                  <a:cubicBezTo>
                    <a:pt x="19" y="13"/>
                    <a:pt x="26" y="13"/>
                    <a:pt x="31" y="12"/>
                  </a:cubicBezTo>
                  <a:cubicBezTo>
                    <a:pt x="31" y="7"/>
                    <a:pt x="29" y="5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35"/>
            <p:cNvSpPr/>
            <p:nvPr/>
          </p:nvSpPr>
          <p:spPr bwMode="auto">
            <a:xfrm>
              <a:off x="3676" y="1746"/>
              <a:ext cx="12" cy="10"/>
            </a:xfrm>
            <a:custGeom>
              <a:avLst/>
              <a:gdLst>
                <a:gd name="T0" fmla="*/ 11 w 13"/>
                <a:gd name="T1" fmla="*/ 4 h 11"/>
                <a:gd name="T2" fmla="*/ 9 w 13"/>
                <a:gd name="T3" fmla="*/ 11 h 11"/>
                <a:gd name="T4" fmla="*/ 0 w 13"/>
                <a:gd name="T5" fmla="*/ 2 h 11"/>
                <a:gd name="T6" fmla="*/ 11 w 13"/>
                <a:gd name="T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1">
                  <a:moveTo>
                    <a:pt x="11" y="4"/>
                  </a:moveTo>
                  <a:cubicBezTo>
                    <a:pt x="13" y="7"/>
                    <a:pt x="11" y="10"/>
                    <a:pt x="9" y="11"/>
                  </a:cubicBezTo>
                  <a:cubicBezTo>
                    <a:pt x="5" y="9"/>
                    <a:pt x="2" y="6"/>
                    <a:pt x="0" y="2"/>
                  </a:cubicBezTo>
                  <a:cubicBezTo>
                    <a:pt x="4" y="0"/>
                    <a:pt x="8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36"/>
            <p:cNvSpPr/>
            <p:nvPr/>
          </p:nvSpPr>
          <p:spPr bwMode="auto">
            <a:xfrm>
              <a:off x="3475" y="1752"/>
              <a:ext cx="10" cy="8"/>
            </a:xfrm>
            <a:custGeom>
              <a:avLst/>
              <a:gdLst>
                <a:gd name="T0" fmla="*/ 5 w 11"/>
                <a:gd name="T1" fmla="*/ 9 h 9"/>
                <a:gd name="T2" fmla="*/ 0 w 11"/>
                <a:gd name="T3" fmla="*/ 2 h 9"/>
                <a:gd name="T4" fmla="*/ 5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5" y="9"/>
                  </a:moveTo>
                  <a:cubicBezTo>
                    <a:pt x="2" y="8"/>
                    <a:pt x="1" y="5"/>
                    <a:pt x="0" y="2"/>
                  </a:cubicBezTo>
                  <a:cubicBezTo>
                    <a:pt x="5" y="0"/>
                    <a:pt x="11" y="6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37"/>
            <p:cNvSpPr/>
            <p:nvPr/>
          </p:nvSpPr>
          <p:spPr bwMode="auto">
            <a:xfrm>
              <a:off x="3149" y="1757"/>
              <a:ext cx="102" cy="87"/>
            </a:xfrm>
            <a:custGeom>
              <a:avLst/>
              <a:gdLst>
                <a:gd name="T0" fmla="*/ 32 w 110"/>
                <a:gd name="T1" fmla="*/ 66 h 95"/>
                <a:gd name="T2" fmla="*/ 35 w 110"/>
                <a:gd name="T3" fmla="*/ 64 h 95"/>
                <a:gd name="T4" fmla="*/ 97 w 110"/>
                <a:gd name="T5" fmla="*/ 31 h 95"/>
                <a:gd name="T6" fmla="*/ 110 w 110"/>
                <a:gd name="T7" fmla="*/ 52 h 95"/>
                <a:gd name="T8" fmla="*/ 17 w 110"/>
                <a:gd name="T9" fmla="*/ 95 h 95"/>
                <a:gd name="T10" fmla="*/ 0 w 110"/>
                <a:gd name="T11" fmla="*/ 71 h 95"/>
                <a:gd name="T12" fmla="*/ 76 w 110"/>
                <a:gd name="T13" fmla="*/ 0 h 95"/>
                <a:gd name="T14" fmla="*/ 89 w 110"/>
                <a:gd name="T15" fmla="*/ 20 h 95"/>
                <a:gd name="T16" fmla="*/ 32 w 110"/>
                <a:gd name="T17" fmla="*/ 6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95">
                  <a:moveTo>
                    <a:pt x="32" y="66"/>
                  </a:moveTo>
                  <a:cubicBezTo>
                    <a:pt x="32" y="67"/>
                    <a:pt x="34" y="65"/>
                    <a:pt x="35" y="64"/>
                  </a:cubicBezTo>
                  <a:cubicBezTo>
                    <a:pt x="55" y="53"/>
                    <a:pt x="77" y="42"/>
                    <a:pt x="97" y="31"/>
                  </a:cubicBezTo>
                  <a:cubicBezTo>
                    <a:pt x="101" y="39"/>
                    <a:pt x="106" y="44"/>
                    <a:pt x="110" y="52"/>
                  </a:cubicBezTo>
                  <a:cubicBezTo>
                    <a:pt x="79" y="66"/>
                    <a:pt x="48" y="80"/>
                    <a:pt x="17" y="95"/>
                  </a:cubicBezTo>
                  <a:cubicBezTo>
                    <a:pt x="11" y="87"/>
                    <a:pt x="6" y="79"/>
                    <a:pt x="0" y="71"/>
                  </a:cubicBezTo>
                  <a:cubicBezTo>
                    <a:pt x="25" y="47"/>
                    <a:pt x="51" y="24"/>
                    <a:pt x="76" y="0"/>
                  </a:cubicBezTo>
                  <a:cubicBezTo>
                    <a:pt x="80" y="7"/>
                    <a:pt x="85" y="13"/>
                    <a:pt x="89" y="20"/>
                  </a:cubicBezTo>
                  <a:cubicBezTo>
                    <a:pt x="70" y="36"/>
                    <a:pt x="52" y="52"/>
                    <a:pt x="32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38"/>
            <p:cNvSpPr/>
            <p:nvPr/>
          </p:nvSpPr>
          <p:spPr bwMode="auto">
            <a:xfrm>
              <a:off x="3673" y="1760"/>
              <a:ext cx="19" cy="12"/>
            </a:xfrm>
            <a:custGeom>
              <a:avLst/>
              <a:gdLst>
                <a:gd name="T0" fmla="*/ 0 w 21"/>
                <a:gd name="T1" fmla="*/ 0 h 13"/>
                <a:gd name="T2" fmla="*/ 13 w 21"/>
                <a:gd name="T3" fmla="*/ 13 h 13"/>
                <a:gd name="T4" fmla="*/ 0 w 21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3">
                  <a:moveTo>
                    <a:pt x="0" y="0"/>
                  </a:moveTo>
                  <a:cubicBezTo>
                    <a:pt x="8" y="0"/>
                    <a:pt x="21" y="8"/>
                    <a:pt x="13" y="13"/>
                  </a:cubicBezTo>
                  <a:cubicBezTo>
                    <a:pt x="7" y="10"/>
                    <a:pt x="3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39"/>
            <p:cNvSpPr>
              <a:spLocks noEditPoints="1"/>
            </p:cNvSpPr>
            <p:nvPr/>
          </p:nvSpPr>
          <p:spPr bwMode="auto">
            <a:xfrm>
              <a:off x="3476" y="1760"/>
              <a:ext cx="35" cy="25"/>
            </a:xfrm>
            <a:custGeom>
              <a:avLst/>
              <a:gdLst>
                <a:gd name="T0" fmla="*/ 38 w 38"/>
                <a:gd name="T1" fmla="*/ 10 h 27"/>
                <a:gd name="T2" fmla="*/ 32 w 38"/>
                <a:gd name="T3" fmla="*/ 17 h 27"/>
                <a:gd name="T4" fmla="*/ 35 w 38"/>
                <a:gd name="T5" fmla="*/ 20 h 27"/>
                <a:gd name="T6" fmla="*/ 9 w 38"/>
                <a:gd name="T7" fmla="*/ 24 h 27"/>
                <a:gd name="T8" fmla="*/ 8 w 38"/>
                <a:gd name="T9" fmla="*/ 27 h 27"/>
                <a:gd name="T10" fmla="*/ 3 w 38"/>
                <a:gd name="T11" fmla="*/ 19 h 27"/>
                <a:gd name="T12" fmla="*/ 0 w 38"/>
                <a:gd name="T13" fmla="*/ 10 h 27"/>
                <a:gd name="T14" fmla="*/ 5 w 38"/>
                <a:gd name="T15" fmla="*/ 11 h 27"/>
                <a:gd name="T16" fmla="*/ 38 w 38"/>
                <a:gd name="T17" fmla="*/ 10 h 27"/>
                <a:gd name="T18" fmla="*/ 6 w 38"/>
                <a:gd name="T19" fmla="*/ 13 h 27"/>
                <a:gd name="T20" fmla="*/ 8 w 38"/>
                <a:gd name="T21" fmla="*/ 22 h 27"/>
                <a:gd name="T22" fmla="*/ 26 w 38"/>
                <a:gd name="T23" fmla="*/ 18 h 27"/>
                <a:gd name="T24" fmla="*/ 27 w 38"/>
                <a:gd name="T25" fmla="*/ 10 h 27"/>
                <a:gd name="T26" fmla="*/ 6 w 38"/>
                <a:gd name="T2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27">
                  <a:moveTo>
                    <a:pt x="38" y="10"/>
                  </a:moveTo>
                  <a:cubicBezTo>
                    <a:pt x="35" y="12"/>
                    <a:pt x="33" y="14"/>
                    <a:pt x="32" y="17"/>
                  </a:cubicBezTo>
                  <a:cubicBezTo>
                    <a:pt x="33" y="18"/>
                    <a:pt x="35" y="18"/>
                    <a:pt x="35" y="20"/>
                  </a:cubicBezTo>
                  <a:cubicBezTo>
                    <a:pt x="27" y="22"/>
                    <a:pt x="18" y="23"/>
                    <a:pt x="9" y="24"/>
                  </a:cubicBezTo>
                  <a:cubicBezTo>
                    <a:pt x="8" y="25"/>
                    <a:pt x="9" y="27"/>
                    <a:pt x="8" y="27"/>
                  </a:cubicBezTo>
                  <a:cubicBezTo>
                    <a:pt x="4" y="27"/>
                    <a:pt x="4" y="22"/>
                    <a:pt x="3" y="19"/>
                  </a:cubicBezTo>
                  <a:cubicBezTo>
                    <a:pt x="2" y="16"/>
                    <a:pt x="1" y="13"/>
                    <a:pt x="0" y="10"/>
                  </a:cubicBezTo>
                  <a:cubicBezTo>
                    <a:pt x="1" y="9"/>
                    <a:pt x="4" y="10"/>
                    <a:pt x="5" y="11"/>
                  </a:cubicBezTo>
                  <a:cubicBezTo>
                    <a:pt x="16" y="10"/>
                    <a:pt x="31" y="0"/>
                    <a:pt x="38" y="10"/>
                  </a:cubicBezTo>
                  <a:close/>
                  <a:moveTo>
                    <a:pt x="6" y="13"/>
                  </a:moveTo>
                  <a:cubicBezTo>
                    <a:pt x="6" y="16"/>
                    <a:pt x="7" y="19"/>
                    <a:pt x="8" y="22"/>
                  </a:cubicBezTo>
                  <a:cubicBezTo>
                    <a:pt x="14" y="21"/>
                    <a:pt x="20" y="19"/>
                    <a:pt x="26" y="18"/>
                  </a:cubicBezTo>
                  <a:cubicBezTo>
                    <a:pt x="27" y="16"/>
                    <a:pt x="28" y="13"/>
                    <a:pt x="27" y="10"/>
                  </a:cubicBezTo>
                  <a:cubicBezTo>
                    <a:pt x="19" y="10"/>
                    <a:pt x="13" y="12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40"/>
            <p:cNvSpPr/>
            <p:nvPr/>
          </p:nvSpPr>
          <p:spPr bwMode="auto">
            <a:xfrm>
              <a:off x="3956" y="1810"/>
              <a:ext cx="102" cy="101"/>
            </a:xfrm>
            <a:custGeom>
              <a:avLst/>
              <a:gdLst>
                <a:gd name="T0" fmla="*/ 30 w 110"/>
                <a:gd name="T1" fmla="*/ 34 h 109"/>
                <a:gd name="T2" fmla="*/ 45 w 110"/>
                <a:gd name="T3" fmla="*/ 48 h 109"/>
                <a:gd name="T4" fmla="*/ 62 w 110"/>
                <a:gd name="T5" fmla="*/ 30 h 109"/>
                <a:gd name="T6" fmla="*/ 76 w 110"/>
                <a:gd name="T7" fmla="*/ 44 h 109"/>
                <a:gd name="T8" fmla="*/ 59 w 110"/>
                <a:gd name="T9" fmla="*/ 62 h 109"/>
                <a:gd name="T10" fmla="*/ 75 w 110"/>
                <a:gd name="T11" fmla="*/ 78 h 109"/>
                <a:gd name="T12" fmla="*/ 95 w 110"/>
                <a:gd name="T13" fmla="*/ 57 h 109"/>
                <a:gd name="T14" fmla="*/ 107 w 110"/>
                <a:gd name="T15" fmla="*/ 67 h 109"/>
                <a:gd name="T16" fmla="*/ 110 w 110"/>
                <a:gd name="T17" fmla="*/ 70 h 109"/>
                <a:gd name="T18" fmla="*/ 101 w 110"/>
                <a:gd name="T19" fmla="*/ 80 h 109"/>
                <a:gd name="T20" fmla="*/ 74 w 110"/>
                <a:gd name="T21" fmla="*/ 109 h 109"/>
                <a:gd name="T22" fmla="*/ 4 w 110"/>
                <a:gd name="T23" fmla="*/ 42 h 109"/>
                <a:gd name="T24" fmla="*/ 0 w 110"/>
                <a:gd name="T25" fmla="*/ 37 h 109"/>
                <a:gd name="T26" fmla="*/ 9 w 110"/>
                <a:gd name="T27" fmla="*/ 28 h 109"/>
                <a:gd name="T28" fmla="*/ 36 w 110"/>
                <a:gd name="T29" fmla="*/ 0 h 109"/>
                <a:gd name="T30" fmla="*/ 47 w 110"/>
                <a:gd name="T31" fmla="*/ 10 h 109"/>
                <a:gd name="T32" fmla="*/ 50 w 110"/>
                <a:gd name="T33" fmla="*/ 14 h 109"/>
                <a:gd name="T34" fmla="*/ 45 w 110"/>
                <a:gd name="T35" fmla="*/ 19 h 109"/>
                <a:gd name="T36" fmla="*/ 30 w 110"/>
                <a:gd name="T37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09">
                  <a:moveTo>
                    <a:pt x="30" y="34"/>
                  </a:moveTo>
                  <a:cubicBezTo>
                    <a:pt x="35" y="39"/>
                    <a:pt x="40" y="44"/>
                    <a:pt x="45" y="48"/>
                  </a:cubicBezTo>
                  <a:cubicBezTo>
                    <a:pt x="51" y="42"/>
                    <a:pt x="57" y="36"/>
                    <a:pt x="62" y="30"/>
                  </a:cubicBezTo>
                  <a:cubicBezTo>
                    <a:pt x="67" y="34"/>
                    <a:pt x="71" y="39"/>
                    <a:pt x="76" y="44"/>
                  </a:cubicBezTo>
                  <a:cubicBezTo>
                    <a:pt x="71" y="50"/>
                    <a:pt x="65" y="56"/>
                    <a:pt x="59" y="62"/>
                  </a:cubicBezTo>
                  <a:cubicBezTo>
                    <a:pt x="64" y="67"/>
                    <a:pt x="70" y="72"/>
                    <a:pt x="75" y="78"/>
                  </a:cubicBezTo>
                  <a:cubicBezTo>
                    <a:pt x="82" y="71"/>
                    <a:pt x="89" y="64"/>
                    <a:pt x="95" y="57"/>
                  </a:cubicBezTo>
                  <a:cubicBezTo>
                    <a:pt x="99" y="60"/>
                    <a:pt x="103" y="63"/>
                    <a:pt x="107" y="67"/>
                  </a:cubicBezTo>
                  <a:cubicBezTo>
                    <a:pt x="107" y="67"/>
                    <a:pt x="110" y="70"/>
                    <a:pt x="110" y="70"/>
                  </a:cubicBezTo>
                  <a:cubicBezTo>
                    <a:pt x="110" y="72"/>
                    <a:pt x="102" y="79"/>
                    <a:pt x="101" y="80"/>
                  </a:cubicBezTo>
                  <a:cubicBezTo>
                    <a:pt x="92" y="90"/>
                    <a:pt x="81" y="100"/>
                    <a:pt x="74" y="109"/>
                  </a:cubicBezTo>
                  <a:cubicBezTo>
                    <a:pt x="51" y="88"/>
                    <a:pt x="28" y="64"/>
                    <a:pt x="4" y="42"/>
                  </a:cubicBezTo>
                  <a:cubicBezTo>
                    <a:pt x="3" y="41"/>
                    <a:pt x="0" y="37"/>
                    <a:pt x="0" y="37"/>
                  </a:cubicBezTo>
                  <a:cubicBezTo>
                    <a:pt x="0" y="36"/>
                    <a:pt x="7" y="30"/>
                    <a:pt x="9" y="28"/>
                  </a:cubicBezTo>
                  <a:cubicBezTo>
                    <a:pt x="18" y="19"/>
                    <a:pt x="28" y="9"/>
                    <a:pt x="36" y="0"/>
                  </a:cubicBezTo>
                  <a:cubicBezTo>
                    <a:pt x="38" y="3"/>
                    <a:pt x="43" y="7"/>
                    <a:pt x="47" y="10"/>
                  </a:cubicBezTo>
                  <a:cubicBezTo>
                    <a:pt x="47" y="11"/>
                    <a:pt x="50" y="14"/>
                    <a:pt x="50" y="14"/>
                  </a:cubicBezTo>
                  <a:cubicBezTo>
                    <a:pt x="50" y="15"/>
                    <a:pt x="46" y="18"/>
                    <a:pt x="45" y="19"/>
                  </a:cubicBezTo>
                  <a:cubicBezTo>
                    <a:pt x="40" y="24"/>
                    <a:pt x="35" y="30"/>
                    <a:pt x="3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41"/>
            <p:cNvSpPr/>
            <p:nvPr/>
          </p:nvSpPr>
          <p:spPr bwMode="auto">
            <a:xfrm>
              <a:off x="3194" y="1818"/>
              <a:ext cx="101" cy="100"/>
            </a:xfrm>
            <a:custGeom>
              <a:avLst/>
              <a:gdLst>
                <a:gd name="T0" fmla="*/ 110 w 110"/>
                <a:gd name="T1" fmla="*/ 38 h 109"/>
                <a:gd name="T2" fmla="*/ 99 w 110"/>
                <a:gd name="T3" fmla="*/ 48 h 109"/>
                <a:gd name="T4" fmla="*/ 96 w 110"/>
                <a:gd name="T5" fmla="*/ 52 h 109"/>
                <a:gd name="T6" fmla="*/ 91 w 110"/>
                <a:gd name="T7" fmla="*/ 47 h 109"/>
                <a:gd name="T8" fmla="*/ 76 w 110"/>
                <a:gd name="T9" fmla="*/ 31 h 109"/>
                <a:gd name="T10" fmla="*/ 62 w 110"/>
                <a:gd name="T11" fmla="*/ 45 h 109"/>
                <a:gd name="T12" fmla="*/ 79 w 110"/>
                <a:gd name="T13" fmla="*/ 63 h 109"/>
                <a:gd name="T14" fmla="*/ 65 w 110"/>
                <a:gd name="T15" fmla="*/ 77 h 109"/>
                <a:gd name="T16" fmla="*/ 47 w 110"/>
                <a:gd name="T17" fmla="*/ 59 h 109"/>
                <a:gd name="T18" fmla="*/ 31 w 110"/>
                <a:gd name="T19" fmla="*/ 74 h 109"/>
                <a:gd name="T20" fmla="*/ 51 w 110"/>
                <a:gd name="T21" fmla="*/ 95 h 109"/>
                <a:gd name="T22" fmla="*/ 40 w 110"/>
                <a:gd name="T23" fmla="*/ 106 h 109"/>
                <a:gd name="T24" fmla="*/ 37 w 110"/>
                <a:gd name="T25" fmla="*/ 109 h 109"/>
                <a:gd name="T26" fmla="*/ 28 w 110"/>
                <a:gd name="T27" fmla="*/ 99 h 109"/>
                <a:gd name="T28" fmla="*/ 0 w 110"/>
                <a:gd name="T29" fmla="*/ 71 h 109"/>
                <a:gd name="T30" fmla="*/ 74 w 110"/>
                <a:gd name="T31" fmla="*/ 0 h 109"/>
                <a:gd name="T32" fmla="*/ 110 w 110"/>
                <a:gd name="T33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0" h="109">
                  <a:moveTo>
                    <a:pt x="110" y="38"/>
                  </a:moveTo>
                  <a:cubicBezTo>
                    <a:pt x="106" y="41"/>
                    <a:pt x="103" y="45"/>
                    <a:pt x="99" y="48"/>
                  </a:cubicBezTo>
                  <a:cubicBezTo>
                    <a:pt x="99" y="49"/>
                    <a:pt x="96" y="52"/>
                    <a:pt x="96" y="52"/>
                  </a:cubicBezTo>
                  <a:cubicBezTo>
                    <a:pt x="95" y="52"/>
                    <a:pt x="92" y="48"/>
                    <a:pt x="91" y="47"/>
                  </a:cubicBezTo>
                  <a:cubicBezTo>
                    <a:pt x="86" y="41"/>
                    <a:pt x="81" y="36"/>
                    <a:pt x="76" y="31"/>
                  </a:cubicBezTo>
                  <a:cubicBezTo>
                    <a:pt x="71" y="35"/>
                    <a:pt x="67" y="40"/>
                    <a:pt x="62" y="45"/>
                  </a:cubicBezTo>
                  <a:cubicBezTo>
                    <a:pt x="67" y="51"/>
                    <a:pt x="74" y="57"/>
                    <a:pt x="79" y="63"/>
                  </a:cubicBezTo>
                  <a:cubicBezTo>
                    <a:pt x="74" y="68"/>
                    <a:pt x="69" y="72"/>
                    <a:pt x="65" y="77"/>
                  </a:cubicBezTo>
                  <a:cubicBezTo>
                    <a:pt x="59" y="71"/>
                    <a:pt x="53" y="65"/>
                    <a:pt x="47" y="59"/>
                  </a:cubicBezTo>
                  <a:cubicBezTo>
                    <a:pt x="42" y="63"/>
                    <a:pt x="36" y="69"/>
                    <a:pt x="31" y="74"/>
                  </a:cubicBezTo>
                  <a:cubicBezTo>
                    <a:pt x="38" y="81"/>
                    <a:pt x="44" y="88"/>
                    <a:pt x="51" y="95"/>
                  </a:cubicBezTo>
                  <a:cubicBezTo>
                    <a:pt x="48" y="98"/>
                    <a:pt x="44" y="102"/>
                    <a:pt x="40" y="106"/>
                  </a:cubicBezTo>
                  <a:cubicBezTo>
                    <a:pt x="40" y="106"/>
                    <a:pt x="37" y="109"/>
                    <a:pt x="37" y="109"/>
                  </a:cubicBezTo>
                  <a:cubicBezTo>
                    <a:pt x="36" y="109"/>
                    <a:pt x="29" y="101"/>
                    <a:pt x="28" y="99"/>
                  </a:cubicBezTo>
                  <a:cubicBezTo>
                    <a:pt x="19" y="90"/>
                    <a:pt x="8" y="79"/>
                    <a:pt x="0" y="71"/>
                  </a:cubicBezTo>
                  <a:cubicBezTo>
                    <a:pt x="25" y="47"/>
                    <a:pt x="50" y="24"/>
                    <a:pt x="74" y="0"/>
                  </a:cubicBezTo>
                  <a:cubicBezTo>
                    <a:pt x="86" y="13"/>
                    <a:pt x="99" y="25"/>
                    <a:pt x="110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42"/>
            <p:cNvSpPr/>
            <p:nvPr/>
          </p:nvSpPr>
          <p:spPr bwMode="auto">
            <a:xfrm>
              <a:off x="3921" y="1862"/>
              <a:ext cx="80" cy="85"/>
            </a:xfrm>
            <a:custGeom>
              <a:avLst/>
              <a:gdLst>
                <a:gd name="T0" fmla="*/ 86 w 86"/>
                <a:gd name="T1" fmla="*/ 76 h 92"/>
                <a:gd name="T2" fmla="*/ 73 w 86"/>
                <a:gd name="T3" fmla="*/ 88 h 92"/>
                <a:gd name="T4" fmla="*/ 68 w 86"/>
                <a:gd name="T5" fmla="*/ 92 h 92"/>
                <a:gd name="T6" fmla="*/ 60 w 86"/>
                <a:gd name="T7" fmla="*/ 82 h 92"/>
                <a:gd name="T8" fmla="*/ 0 w 86"/>
                <a:gd name="T9" fmla="*/ 16 h 92"/>
                <a:gd name="T10" fmla="*/ 17 w 86"/>
                <a:gd name="T11" fmla="*/ 0 h 92"/>
                <a:gd name="T12" fmla="*/ 86 w 86"/>
                <a:gd name="T13" fmla="*/ 7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2">
                  <a:moveTo>
                    <a:pt x="86" y="76"/>
                  </a:moveTo>
                  <a:cubicBezTo>
                    <a:pt x="81" y="80"/>
                    <a:pt x="77" y="83"/>
                    <a:pt x="73" y="88"/>
                  </a:cubicBezTo>
                  <a:cubicBezTo>
                    <a:pt x="72" y="88"/>
                    <a:pt x="69" y="92"/>
                    <a:pt x="68" y="92"/>
                  </a:cubicBezTo>
                  <a:cubicBezTo>
                    <a:pt x="67" y="92"/>
                    <a:pt x="61" y="83"/>
                    <a:pt x="60" y="82"/>
                  </a:cubicBezTo>
                  <a:cubicBezTo>
                    <a:pt x="40" y="60"/>
                    <a:pt x="19" y="36"/>
                    <a:pt x="0" y="16"/>
                  </a:cubicBezTo>
                  <a:cubicBezTo>
                    <a:pt x="5" y="10"/>
                    <a:pt x="11" y="5"/>
                    <a:pt x="17" y="0"/>
                  </a:cubicBezTo>
                  <a:cubicBezTo>
                    <a:pt x="40" y="25"/>
                    <a:pt x="62" y="51"/>
                    <a:pt x="8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43"/>
            <p:cNvSpPr>
              <a:spLocks noEditPoints="1"/>
            </p:cNvSpPr>
            <p:nvPr/>
          </p:nvSpPr>
          <p:spPr bwMode="auto">
            <a:xfrm>
              <a:off x="3251" y="1867"/>
              <a:ext cx="100" cy="108"/>
            </a:xfrm>
            <a:custGeom>
              <a:avLst/>
              <a:gdLst>
                <a:gd name="T0" fmla="*/ 70 w 108"/>
                <a:gd name="T1" fmla="*/ 67 h 118"/>
                <a:gd name="T2" fmla="*/ 73 w 108"/>
                <a:gd name="T3" fmla="*/ 80 h 118"/>
                <a:gd name="T4" fmla="*/ 49 w 108"/>
                <a:gd name="T5" fmla="*/ 113 h 118"/>
                <a:gd name="T6" fmla="*/ 48 w 108"/>
                <a:gd name="T7" fmla="*/ 118 h 118"/>
                <a:gd name="T8" fmla="*/ 29 w 108"/>
                <a:gd name="T9" fmla="*/ 103 h 118"/>
                <a:gd name="T10" fmla="*/ 41 w 108"/>
                <a:gd name="T11" fmla="*/ 86 h 118"/>
                <a:gd name="T12" fmla="*/ 52 w 108"/>
                <a:gd name="T13" fmla="*/ 67 h 118"/>
                <a:gd name="T14" fmla="*/ 46 w 108"/>
                <a:gd name="T15" fmla="*/ 60 h 118"/>
                <a:gd name="T16" fmla="*/ 18 w 108"/>
                <a:gd name="T17" fmla="*/ 94 h 118"/>
                <a:gd name="T18" fmla="*/ 0 w 108"/>
                <a:gd name="T19" fmla="*/ 80 h 118"/>
                <a:gd name="T20" fmla="*/ 64 w 108"/>
                <a:gd name="T21" fmla="*/ 0 h 118"/>
                <a:gd name="T22" fmla="*/ 65 w 108"/>
                <a:gd name="T23" fmla="*/ 0 h 118"/>
                <a:gd name="T24" fmla="*/ 86 w 108"/>
                <a:gd name="T25" fmla="*/ 18 h 118"/>
                <a:gd name="T26" fmla="*/ 97 w 108"/>
                <a:gd name="T27" fmla="*/ 54 h 118"/>
                <a:gd name="T28" fmla="*/ 70 w 108"/>
                <a:gd name="T29" fmla="*/ 67 h 118"/>
                <a:gd name="T30" fmla="*/ 64 w 108"/>
                <a:gd name="T31" fmla="*/ 38 h 118"/>
                <a:gd name="T32" fmla="*/ 56 w 108"/>
                <a:gd name="T33" fmla="*/ 46 h 118"/>
                <a:gd name="T34" fmla="*/ 61 w 108"/>
                <a:gd name="T35" fmla="*/ 49 h 118"/>
                <a:gd name="T36" fmla="*/ 66 w 108"/>
                <a:gd name="T37" fmla="*/ 51 h 118"/>
                <a:gd name="T38" fmla="*/ 78 w 108"/>
                <a:gd name="T39" fmla="*/ 36 h 118"/>
                <a:gd name="T40" fmla="*/ 71 w 108"/>
                <a:gd name="T41" fmla="*/ 28 h 118"/>
                <a:gd name="T42" fmla="*/ 64 w 108"/>
                <a:gd name="T43" fmla="*/ 3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18">
                  <a:moveTo>
                    <a:pt x="70" y="67"/>
                  </a:moveTo>
                  <a:cubicBezTo>
                    <a:pt x="72" y="71"/>
                    <a:pt x="74" y="75"/>
                    <a:pt x="73" y="80"/>
                  </a:cubicBezTo>
                  <a:cubicBezTo>
                    <a:pt x="70" y="92"/>
                    <a:pt x="53" y="103"/>
                    <a:pt x="49" y="113"/>
                  </a:cubicBezTo>
                  <a:cubicBezTo>
                    <a:pt x="48" y="115"/>
                    <a:pt x="48" y="117"/>
                    <a:pt x="48" y="118"/>
                  </a:cubicBezTo>
                  <a:cubicBezTo>
                    <a:pt x="41" y="113"/>
                    <a:pt x="35" y="108"/>
                    <a:pt x="29" y="103"/>
                  </a:cubicBezTo>
                  <a:cubicBezTo>
                    <a:pt x="31" y="97"/>
                    <a:pt x="36" y="92"/>
                    <a:pt x="41" y="86"/>
                  </a:cubicBezTo>
                  <a:cubicBezTo>
                    <a:pt x="45" y="81"/>
                    <a:pt x="53" y="74"/>
                    <a:pt x="52" y="67"/>
                  </a:cubicBezTo>
                  <a:cubicBezTo>
                    <a:pt x="52" y="64"/>
                    <a:pt x="49" y="62"/>
                    <a:pt x="46" y="60"/>
                  </a:cubicBezTo>
                  <a:cubicBezTo>
                    <a:pt x="36" y="71"/>
                    <a:pt x="27" y="82"/>
                    <a:pt x="18" y="94"/>
                  </a:cubicBezTo>
                  <a:cubicBezTo>
                    <a:pt x="11" y="90"/>
                    <a:pt x="6" y="84"/>
                    <a:pt x="0" y="80"/>
                  </a:cubicBezTo>
                  <a:cubicBezTo>
                    <a:pt x="21" y="53"/>
                    <a:pt x="43" y="27"/>
                    <a:pt x="64" y="0"/>
                  </a:cubicBezTo>
                  <a:cubicBezTo>
                    <a:pt x="64" y="0"/>
                    <a:pt x="64" y="0"/>
                    <a:pt x="65" y="0"/>
                  </a:cubicBezTo>
                  <a:cubicBezTo>
                    <a:pt x="71" y="6"/>
                    <a:pt x="78" y="11"/>
                    <a:pt x="86" y="18"/>
                  </a:cubicBezTo>
                  <a:cubicBezTo>
                    <a:pt x="97" y="26"/>
                    <a:pt x="108" y="38"/>
                    <a:pt x="97" y="54"/>
                  </a:cubicBezTo>
                  <a:cubicBezTo>
                    <a:pt x="91" y="61"/>
                    <a:pt x="84" y="72"/>
                    <a:pt x="70" y="67"/>
                  </a:cubicBezTo>
                  <a:close/>
                  <a:moveTo>
                    <a:pt x="64" y="38"/>
                  </a:moveTo>
                  <a:cubicBezTo>
                    <a:pt x="63" y="39"/>
                    <a:pt x="56" y="45"/>
                    <a:pt x="56" y="46"/>
                  </a:cubicBezTo>
                  <a:cubicBezTo>
                    <a:pt x="56" y="48"/>
                    <a:pt x="59" y="49"/>
                    <a:pt x="61" y="49"/>
                  </a:cubicBezTo>
                  <a:cubicBezTo>
                    <a:pt x="63" y="50"/>
                    <a:pt x="65" y="51"/>
                    <a:pt x="66" y="51"/>
                  </a:cubicBezTo>
                  <a:cubicBezTo>
                    <a:pt x="71" y="51"/>
                    <a:pt x="79" y="41"/>
                    <a:pt x="78" y="36"/>
                  </a:cubicBezTo>
                  <a:cubicBezTo>
                    <a:pt x="77" y="33"/>
                    <a:pt x="74" y="31"/>
                    <a:pt x="71" y="28"/>
                  </a:cubicBezTo>
                  <a:cubicBezTo>
                    <a:pt x="68" y="31"/>
                    <a:pt x="67" y="34"/>
                    <a:pt x="64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44"/>
            <p:cNvSpPr>
              <a:spLocks noEditPoints="1"/>
            </p:cNvSpPr>
            <p:nvPr/>
          </p:nvSpPr>
          <p:spPr bwMode="auto">
            <a:xfrm>
              <a:off x="3863" y="1897"/>
              <a:ext cx="88" cy="99"/>
            </a:xfrm>
            <a:custGeom>
              <a:avLst/>
              <a:gdLst>
                <a:gd name="T0" fmla="*/ 34 w 95"/>
                <a:gd name="T1" fmla="*/ 1 h 107"/>
                <a:gd name="T2" fmla="*/ 70 w 95"/>
                <a:gd name="T3" fmla="*/ 31 h 107"/>
                <a:gd name="T4" fmla="*/ 81 w 95"/>
                <a:gd name="T5" fmla="*/ 48 h 107"/>
                <a:gd name="T6" fmla="*/ 90 w 95"/>
                <a:gd name="T7" fmla="*/ 80 h 107"/>
                <a:gd name="T8" fmla="*/ 50 w 95"/>
                <a:gd name="T9" fmla="*/ 101 h 107"/>
                <a:gd name="T10" fmla="*/ 21 w 95"/>
                <a:gd name="T11" fmla="*/ 68 h 107"/>
                <a:gd name="T12" fmla="*/ 11 w 95"/>
                <a:gd name="T13" fmla="*/ 54 h 107"/>
                <a:gd name="T14" fmla="*/ 4 w 95"/>
                <a:gd name="T15" fmla="*/ 24 h 107"/>
                <a:gd name="T16" fmla="*/ 25 w 95"/>
                <a:gd name="T17" fmla="*/ 4 h 107"/>
                <a:gd name="T18" fmla="*/ 34 w 95"/>
                <a:gd name="T19" fmla="*/ 1 h 107"/>
                <a:gd name="T20" fmla="*/ 28 w 95"/>
                <a:gd name="T21" fmla="*/ 36 h 107"/>
                <a:gd name="T22" fmla="*/ 51 w 95"/>
                <a:gd name="T23" fmla="*/ 70 h 107"/>
                <a:gd name="T24" fmla="*/ 62 w 95"/>
                <a:gd name="T25" fmla="*/ 81 h 107"/>
                <a:gd name="T26" fmla="*/ 69 w 95"/>
                <a:gd name="T27" fmla="*/ 76 h 107"/>
                <a:gd name="T28" fmla="*/ 62 w 95"/>
                <a:gd name="T29" fmla="*/ 61 h 107"/>
                <a:gd name="T30" fmla="*/ 43 w 95"/>
                <a:gd name="T31" fmla="*/ 33 h 107"/>
                <a:gd name="T32" fmla="*/ 30 w 95"/>
                <a:gd name="T33" fmla="*/ 22 h 107"/>
                <a:gd name="T34" fmla="*/ 28 w 95"/>
                <a:gd name="T35" fmla="*/ 3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5" h="107">
                  <a:moveTo>
                    <a:pt x="34" y="1"/>
                  </a:moveTo>
                  <a:cubicBezTo>
                    <a:pt x="54" y="0"/>
                    <a:pt x="62" y="19"/>
                    <a:pt x="70" y="31"/>
                  </a:cubicBezTo>
                  <a:cubicBezTo>
                    <a:pt x="74" y="37"/>
                    <a:pt x="77" y="42"/>
                    <a:pt x="81" y="48"/>
                  </a:cubicBezTo>
                  <a:cubicBezTo>
                    <a:pt x="86" y="55"/>
                    <a:pt x="95" y="66"/>
                    <a:pt x="90" y="80"/>
                  </a:cubicBezTo>
                  <a:cubicBezTo>
                    <a:pt x="86" y="91"/>
                    <a:pt x="67" y="107"/>
                    <a:pt x="50" y="101"/>
                  </a:cubicBezTo>
                  <a:cubicBezTo>
                    <a:pt x="37" y="96"/>
                    <a:pt x="29" y="80"/>
                    <a:pt x="21" y="68"/>
                  </a:cubicBezTo>
                  <a:cubicBezTo>
                    <a:pt x="18" y="63"/>
                    <a:pt x="15" y="58"/>
                    <a:pt x="11" y="54"/>
                  </a:cubicBezTo>
                  <a:cubicBezTo>
                    <a:pt x="7" y="47"/>
                    <a:pt x="0" y="35"/>
                    <a:pt x="4" y="24"/>
                  </a:cubicBezTo>
                  <a:cubicBezTo>
                    <a:pt x="7" y="15"/>
                    <a:pt x="16" y="8"/>
                    <a:pt x="25" y="4"/>
                  </a:cubicBezTo>
                  <a:cubicBezTo>
                    <a:pt x="28" y="3"/>
                    <a:pt x="31" y="2"/>
                    <a:pt x="34" y="1"/>
                  </a:cubicBezTo>
                  <a:close/>
                  <a:moveTo>
                    <a:pt x="28" y="36"/>
                  </a:moveTo>
                  <a:cubicBezTo>
                    <a:pt x="35" y="47"/>
                    <a:pt x="44" y="59"/>
                    <a:pt x="51" y="70"/>
                  </a:cubicBezTo>
                  <a:cubicBezTo>
                    <a:pt x="53" y="73"/>
                    <a:pt x="57" y="81"/>
                    <a:pt x="62" y="81"/>
                  </a:cubicBezTo>
                  <a:cubicBezTo>
                    <a:pt x="65" y="81"/>
                    <a:pt x="69" y="79"/>
                    <a:pt x="69" y="76"/>
                  </a:cubicBezTo>
                  <a:cubicBezTo>
                    <a:pt x="70" y="71"/>
                    <a:pt x="64" y="64"/>
                    <a:pt x="62" y="61"/>
                  </a:cubicBezTo>
                  <a:cubicBezTo>
                    <a:pt x="55" y="50"/>
                    <a:pt x="50" y="43"/>
                    <a:pt x="43" y="33"/>
                  </a:cubicBezTo>
                  <a:cubicBezTo>
                    <a:pt x="40" y="29"/>
                    <a:pt x="36" y="21"/>
                    <a:pt x="30" y="22"/>
                  </a:cubicBezTo>
                  <a:cubicBezTo>
                    <a:pt x="23" y="24"/>
                    <a:pt x="25" y="31"/>
                    <a:pt x="2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45"/>
            <p:cNvSpPr/>
            <p:nvPr/>
          </p:nvSpPr>
          <p:spPr bwMode="auto">
            <a:xfrm>
              <a:off x="3328" y="1915"/>
              <a:ext cx="85" cy="97"/>
            </a:xfrm>
            <a:custGeom>
              <a:avLst/>
              <a:gdLst>
                <a:gd name="T0" fmla="*/ 79 w 92"/>
                <a:gd name="T1" fmla="*/ 55 h 106"/>
                <a:gd name="T2" fmla="*/ 61 w 92"/>
                <a:gd name="T3" fmla="*/ 44 h 106"/>
                <a:gd name="T4" fmla="*/ 66 w 92"/>
                <a:gd name="T5" fmla="*/ 30 h 106"/>
                <a:gd name="T6" fmla="*/ 53 w 92"/>
                <a:gd name="T7" fmla="*/ 29 h 106"/>
                <a:gd name="T8" fmla="*/ 58 w 92"/>
                <a:gd name="T9" fmla="*/ 53 h 106"/>
                <a:gd name="T10" fmla="*/ 63 w 92"/>
                <a:gd name="T11" fmla="*/ 77 h 106"/>
                <a:gd name="T12" fmla="*/ 36 w 92"/>
                <a:gd name="T13" fmla="*/ 105 h 106"/>
                <a:gd name="T14" fmla="*/ 1 w 92"/>
                <a:gd name="T15" fmla="*/ 77 h 106"/>
                <a:gd name="T16" fmla="*/ 10 w 92"/>
                <a:gd name="T17" fmla="*/ 52 h 106"/>
                <a:gd name="T18" fmla="*/ 30 w 92"/>
                <a:gd name="T19" fmla="*/ 64 h 106"/>
                <a:gd name="T20" fmla="*/ 31 w 92"/>
                <a:gd name="T21" fmla="*/ 85 h 106"/>
                <a:gd name="T22" fmla="*/ 39 w 92"/>
                <a:gd name="T23" fmla="*/ 72 h 106"/>
                <a:gd name="T24" fmla="*/ 28 w 92"/>
                <a:gd name="T25" fmla="*/ 32 h 106"/>
                <a:gd name="T26" fmla="*/ 62 w 92"/>
                <a:gd name="T27" fmla="*/ 5 h 106"/>
                <a:gd name="T28" fmla="*/ 87 w 92"/>
                <a:gd name="T29" fmla="*/ 25 h 106"/>
                <a:gd name="T30" fmla="*/ 79 w 92"/>
                <a:gd name="T31" fmla="*/ 5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106">
                  <a:moveTo>
                    <a:pt x="79" y="55"/>
                  </a:moveTo>
                  <a:cubicBezTo>
                    <a:pt x="73" y="52"/>
                    <a:pt x="67" y="47"/>
                    <a:pt x="61" y="44"/>
                  </a:cubicBezTo>
                  <a:cubicBezTo>
                    <a:pt x="61" y="39"/>
                    <a:pt x="68" y="36"/>
                    <a:pt x="66" y="30"/>
                  </a:cubicBezTo>
                  <a:cubicBezTo>
                    <a:pt x="65" y="22"/>
                    <a:pt x="55" y="24"/>
                    <a:pt x="53" y="29"/>
                  </a:cubicBezTo>
                  <a:cubicBezTo>
                    <a:pt x="50" y="35"/>
                    <a:pt x="56" y="48"/>
                    <a:pt x="58" y="53"/>
                  </a:cubicBezTo>
                  <a:cubicBezTo>
                    <a:pt x="60" y="60"/>
                    <a:pt x="63" y="69"/>
                    <a:pt x="63" y="77"/>
                  </a:cubicBezTo>
                  <a:cubicBezTo>
                    <a:pt x="62" y="92"/>
                    <a:pt x="50" y="105"/>
                    <a:pt x="36" y="105"/>
                  </a:cubicBezTo>
                  <a:cubicBezTo>
                    <a:pt x="20" y="106"/>
                    <a:pt x="2" y="92"/>
                    <a:pt x="1" y="77"/>
                  </a:cubicBezTo>
                  <a:cubicBezTo>
                    <a:pt x="0" y="67"/>
                    <a:pt x="5" y="61"/>
                    <a:pt x="10" y="52"/>
                  </a:cubicBezTo>
                  <a:cubicBezTo>
                    <a:pt x="17" y="56"/>
                    <a:pt x="23" y="60"/>
                    <a:pt x="30" y="64"/>
                  </a:cubicBezTo>
                  <a:cubicBezTo>
                    <a:pt x="27" y="67"/>
                    <a:pt x="17" y="85"/>
                    <a:pt x="31" y="85"/>
                  </a:cubicBezTo>
                  <a:cubicBezTo>
                    <a:pt x="36" y="85"/>
                    <a:pt x="40" y="80"/>
                    <a:pt x="39" y="72"/>
                  </a:cubicBezTo>
                  <a:cubicBezTo>
                    <a:pt x="38" y="60"/>
                    <a:pt x="27" y="48"/>
                    <a:pt x="28" y="32"/>
                  </a:cubicBezTo>
                  <a:cubicBezTo>
                    <a:pt x="30" y="17"/>
                    <a:pt x="42" y="0"/>
                    <a:pt x="62" y="5"/>
                  </a:cubicBezTo>
                  <a:cubicBezTo>
                    <a:pt x="72" y="8"/>
                    <a:pt x="84" y="17"/>
                    <a:pt x="87" y="25"/>
                  </a:cubicBezTo>
                  <a:cubicBezTo>
                    <a:pt x="92" y="36"/>
                    <a:pt x="85" y="46"/>
                    <a:pt x="79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46"/>
            <p:cNvSpPr/>
            <p:nvPr/>
          </p:nvSpPr>
          <p:spPr bwMode="auto">
            <a:xfrm>
              <a:off x="3398" y="1944"/>
              <a:ext cx="56" cy="96"/>
            </a:xfrm>
            <a:custGeom>
              <a:avLst/>
              <a:gdLst>
                <a:gd name="T0" fmla="*/ 61 w 61"/>
                <a:gd name="T1" fmla="*/ 9 h 104"/>
                <a:gd name="T2" fmla="*/ 22 w 61"/>
                <a:gd name="T3" fmla="*/ 104 h 104"/>
                <a:gd name="T4" fmla="*/ 0 w 61"/>
                <a:gd name="T5" fmla="*/ 95 h 104"/>
                <a:gd name="T6" fmla="*/ 30 w 61"/>
                <a:gd name="T7" fmla="*/ 24 h 104"/>
                <a:gd name="T8" fmla="*/ 40 w 61"/>
                <a:gd name="T9" fmla="*/ 0 h 104"/>
                <a:gd name="T10" fmla="*/ 61 w 61"/>
                <a:gd name="T11" fmla="*/ 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104">
                  <a:moveTo>
                    <a:pt x="61" y="9"/>
                  </a:moveTo>
                  <a:cubicBezTo>
                    <a:pt x="48" y="40"/>
                    <a:pt x="35" y="72"/>
                    <a:pt x="22" y="104"/>
                  </a:cubicBezTo>
                  <a:cubicBezTo>
                    <a:pt x="15" y="101"/>
                    <a:pt x="8" y="98"/>
                    <a:pt x="0" y="95"/>
                  </a:cubicBezTo>
                  <a:cubicBezTo>
                    <a:pt x="10" y="72"/>
                    <a:pt x="20" y="48"/>
                    <a:pt x="30" y="24"/>
                  </a:cubicBezTo>
                  <a:cubicBezTo>
                    <a:pt x="33" y="16"/>
                    <a:pt x="36" y="6"/>
                    <a:pt x="40" y="0"/>
                  </a:cubicBezTo>
                  <a:cubicBezTo>
                    <a:pt x="47" y="3"/>
                    <a:pt x="54" y="6"/>
                    <a:pt x="6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47"/>
            <p:cNvSpPr/>
            <p:nvPr/>
          </p:nvSpPr>
          <p:spPr bwMode="auto">
            <a:xfrm>
              <a:off x="3462" y="1959"/>
              <a:ext cx="55" cy="100"/>
            </a:xfrm>
            <a:custGeom>
              <a:avLst/>
              <a:gdLst>
                <a:gd name="T0" fmla="*/ 59 w 59"/>
                <a:gd name="T1" fmla="*/ 11 h 109"/>
                <a:gd name="T2" fmla="*/ 55 w 59"/>
                <a:gd name="T3" fmla="*/ 31 h 109"/>
                <a:gd name="T4" fmla="*/ 40 w 59"/>
                <a:gd name="T5" fmla="*/ 28 h 109"/>
                <a:gd name="T6" fmla="*/ 23 w 59"/>
                <a:gd name="T7" fmla="*/ 109 h 109"/>
                <a:gd name="T8" fmla="*/ 0 w 59"/>
                <a:gd name="T9" fmla="*/ 104 h 109"/>
                <a:gd name="T10" fmla="*/ 17 w 59"/>
                <a:gd name="T11" fmla="*/ 23 h 109"/>
                <a:gd name="T12" fmla="*/ 3 w 59"/>
                <a:gd name="T13" fmla="*/ 20 h 109"/>
                <a:gd name="T14" fmla="*/ 6 w 59"/>
                <a:gd name="T15" fmla="*/ 0 h 109"/>
                <a:gd name="T16" fmla="*/ 59 w 59"/>
                <a:gd name="T17" fmla="*/ 1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09">
                  <a:moveTo>
                    <a:pt x="59" y="11"/>
                  </a:moveTo>
                  <a:cubicBezTo>
                    <a:pt x="57" y="18"/>
                    <a:pt x="56" y="24"/>
                    <a:pt x="55" y="31"/>
                  </a:cubicBezTo>
                  <a:cubicBezTo>
                    <a:pt x="50" y="30"/>
                    <a:pt x="45" y="29"/>
                    <a:pt x="40" y="28"/>
                  </a:cubicBezTo>
                  <a:cubicBezTo>
                    <a:pt x="34" y="54"/>
                    <a:pt x="29" y="82"/>
                    <a:pt x="23" y="109"/>
                  </a:cubicBezTo>
                  <a:cubicBezTo>
                    <a:pt x="15" y="107"/>
                    <a:pt x="8" y="105"/>
                    <a:pt x="0" y="104"/>
                  </a:cubicBezTo>
                  <a:cubicBezTo>
                    <a:pt x="6" y="77"/>
                    <a:pt x="11" y="50"/>
                    <a:pt x="17" y="23"/>
                  </a:cubicBezTo>
                  <a:cubicBezTo>
                    <a:pt x="13" y="22"/>
                    <a:pt x="7" y="21"/>
                    <a:pt x="3" y="20"/>
                  </a:cubicBezTo>
                  <a:cubicBezTo>
                    <a:pt x="3" y="13"/>
                    <a:pt x="5" y="7"/>
                    <a:pt x="6" y="0"/>
                  </a:cubicBezTo>
                  <a:cubicBezTo>
                    <a:pt x="24" y="4"/>
                    <a:pt x="41" y="8"/>
                    <a:pt x="5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48"/>
            <p:cNvSpPr>
              <a:spLocks noEditPoints="1"/>
            </p:cNvSpPr>
            <p:nvPr/>
          </p:nvSpPr>
          <p:spPr bwMode="auto">
            <a:xfrm>
              <a:off x="3712" y="1967"/>
              <a:ext cx="62" cy="101"/>
            </a:xfrm>
            <a:custGeom>
              <a:avLst/>
              <a:gdLst>
                <a:gd name="T0" fmla="*/ 68 w 68"/>
                <a:gd name="T1" fmla="*/ 98 h 109"/>
                <a:gd name="T2" fmla="*/ 44 w 68"/>
                <a:gd name="T3" fmla="*/ 102 h 109"/>
                <a:gd name="T4" fmla="*/ 39 w 68"/>
                <a:gd name="T5" fmla="*/ 85 h 109"/>
                <a:gd name="T6" fmla="*/ 23 w 68"/>
                <a:gd name="T7" fmla="*/ 87 h 109"/>
                <a:gd name="T8" fmla="*/ 24 w 68"/>
                <a:gd name="T9" fmla="*/ 106 h 109"/>
                <a:gd name="T10" fmla="*/ 0 w 68"/>
                <a:gd name="T11" fmla="*/ 109 h 109"/>
                <a:gd name="T12" fmla="*/ 3 w 68"/>
                <a:gd name="T13" fmla="*/ 5 h 109"/>
                <a:gd name="T14" fmla="*/ 33 w 68"/>
                <a:gd name="T15" fmla="*/ 0 h 109"/>
                <a:gd name="T16" fmla="*/ 33 w 68"/>
                <a:gd name="T17" fmla="*/ 0 h 109"/>
                <a:gd name="T18" fmla="*/ 38 w 68"/>
                <a:gd name="T19" fmla="*/ 12 h 109"/>
                <a:gd name="T20" fmla="*/ 68 w 68"/>
                <a:gd name="T21" fmla="*/ 98 h 109"/>
                <a:gd name="T22" fmla="*/ 23 w 68"/>
                <a:gd name="T23" fmla="*/ 68 h 109"/>
                <a:gd name="T24" fmla="*/ 33 w 68"/>
                <a:gd name="T25" fmla="*/ 66 h 109"/>
                <a:gd name="T26" fmla="*/ 22 w 68"/>
                <a:gd name="T27" fmla="*/ 22 h 109"/>
                <a:gd name="T28" fmla="*/ 23 w 68"/>
                <a:gd name="T29" fmla="*/ 6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109">
                  <a:moveTo>
                    <a:pt x="68" y="98"/>
                  </a:moveTo>
                  <a:cubicBezTo>
                    <a:pt x="61" y="100"/>
                    <a:pt x="52" y="101"/>
                    <a:pt x="44" y="102"/>
                  </a:cubicBezTo>
                  <a:cubicBezTo>
                    <a:pt x="42" y="96"/>
                    <a:pt x="40" y="91"/>
                    <a:pt x="39" y="85"/>
                  </a:cubicBezTo>
                  <a:cubicBezTo>
                    <a:pt x="33" y="85"/>
                    <a:pt x="29" y="86"/>
                    <a:pt x="23" y="87"/>
                  </a:cubicBezTo>
                  <a:cubicBezTo>
                    <a:pt x="23" y="93"/>
                    <a:pt x="24" y="99"/>
                    <a:pt x="24" y="106"/>
                  </a:cubicBezTo>
                  <a:cubicBezTo>
                    <a:pt x="15" y="106"/>
                    <a:pt x="8" y="108"/>
                    <a:pt x="0" y="109"/>
                  </a:cubicBezTo>
                  <a:cubicBezTo>
                    <a:pt x="1" y="74"/>
                    <a:pt x="2" y="39"/>
                    <a:pt x="3" y="5"/>
                  </a:cubicBezTo>
                  <a:cubicBezTo>
                    <a:pt x="13" y="3"/>
                    <a:pt x="24" y="2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1"/>
                    <a:pt x="38" y="9"/>
                    <a:pt x="38" y="12"/>
                  </a:cubicBezTo>
                  <a:cubicBezTo>
                    <a:pt x="48" y="40"/>
                    <a:pt x="59" y="72"/>
                    <a:pt x="68" y="98"/>
                  </a:cubicBezTo>
                  <a:close/>
                  <a:moveTo>
                    <a:pt x="23" y="68"/>
                  </a:moveTo>
                  <a:cubicBezTo>
                    <a:pt x="27" y="67"/>
                    <a:pt x="29" y="66"/>
                    <a:pt x="33" y="66"/>
                  </a:cubicBezTo>
                  <a:cubicBezTo>
                    <a:pt x="30" y="52"/>
                    <a:pt x="25" y="37"/>
                    <a:pt x="22" y="22"/>
                  </a:cubicBezTo>
                  <a:cubicBezTo>
                    <a:pt x="22" y="37"/>
                    <a:pt x="23" y="52"/>
                    <a:pt x="2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49"/>
            <p:cNvSpPr>
              <a:spLocks noEditPoints="1"/>
            </p:cNvSpPr>
            <p:nvPr/>
          </p:nvSpPr>
          <p:spPr bwMode="auto">
            <a:xfrm>
              <a:off x="3518" y="1975"/>
              <a:ext cx="63" cy="98"/>
            </a:xfrm>
            <a:custGeom>
              <a:avLst/>
              <a:gdLst>
                <a:gd name="T0" fmla="*/ 58 w 68"/>
                <a:gd name="T1" fmla="*/ 3 h 106"/>
                <a:gd name="T2" fmla="*/ 68 w 68"/>
                <a:gd name="T3" fmla="*/ 106 h 106"/>
                <a:gd name="T4" fmla="*/ 43 w 68"/>
                <a:gd name="T5" fmla="*/ 104 h 106"/>
                <a:gd name="T6" fmla="*/ 43 w 68"/>
                <a:gd name="T7" fmla="*/ 86 h 106"/>
                <a:gd name="T8" fmla="*/ 27 w 68"/>
                <a:gd name="T9" fmla="*/ 84 h 106"/>
                <a:gd name="T10" fmla="*/ 23 w 68"/>
                <a:gd name="T11" fmla="*/ 103 h 106"/>
                <a:gd name="T12" fmla="*/ 0 w 68"/>
                <a:gd name="T13" fmla="*/ 101 h 106"/>
                <a:gd name="T14" fmla="*/ 27 w 68"/>
                <a:gd name="T15" fmla="*/ 0 h 106"/>
                <a:gd name="T16" fmla="*/ 58 w 68"/>
                <a:gd name="T17" fmla="*/ 3 h 106"/>
                <a:gd name="T18" fmla="*/ 32 w 68"/>
                <a:gd name="T19" fmla="*/ 66 h 106"/>
                <a:gd name="T20" fmla="*/ 42 w 68"/>
                <a:gd name="T21" fmla="*/ 67 h 106"/>
                <a:gd name="T22" fmla="*/ 40 w 68"/>
                <a:gd name="T23" fmla="*/ 21 h 106"/>
                <a:gd name="T24" fmla="*/ 32 w 68"/>
                <a:gd name="T25" fmla="*/ 6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106">
                  <a:moveTo>
                    <a:pt x="58" y="3"/>
                  </a:moveTo>
                  <a:cubicBezTo>
                    <a:pt x="61" y="38"/>
                    <a:pt x="65" y="72"/>
                    <a:pt x="68" y="106"/>
                  </a:cubicBezTo>
                  <a:cubicBezTo>
                    <a:pt x="60" y="106"/>
                    <a:pt x="51" y="105"/>
                    <a:pt x="43" y="104"/>
                  </a:cubicBezTo>
                  <a:cubicBezTo>
                    <a:pt x="43" y="98"/>
                    <a:pt x="43" y="92"/>
                    <a:pt x="43" y="86"/>
                  </a:cubicBezTo>
                  <a:cubicBezTo>
                    <a:pt x="38" y="85"/>
                    <a:pt x="32" y="85"/>
                    <a:pt x="27" y="84"/>
                  </a:cubicBezTo>
                  <a:cubicBezTo>
                    <a:pt x="26" y="90"/>
                    <a:pt x="25" y="97"/>
                    <a:pt x="23" y="103"/>
                  </a:cubicBezTo>
                  <a:cubicBezTo>
                    <a:pt x="15" y="102"/>
                    <a:pt x="7" y="101"/>
                    <a:pt x="0" y="101"/>
                  </a:cubicBezTo>
                  <a:cubicBezTo>
                    <a:pt x="9" y="67"/>
                    <a:pt x="17" y="33"/>
                    <a:pt x="27" y="0"/>
                  </a:cubicBezTo>
                  <a:cubicBezTo>
                    <a:pt x="38" y="1"/>
                    <a:pt x="48" y="2"/>
                    <a:pt x="58" y="3"/>
                  </a:cubicBezTo>
                  <a:close/>
                  <a:moveTo>
                    <a:pt x="32" y="66"/>
                  </a:moveTo>
                  <a:cubicBezTo>
                    <a:pt x="35" y="67"/>
                    <a:pt x="39" y="66"/>
                    <a:pt x="42" y="67"/>
                  </a:cubicBezTo>
                  <a:cubicBezTo>
                    <a:pt x="42" y="51"/>
                    <a:pt x="41" y="36"/>
                    <a:pt x="40" y="21"/>
                  </a:cubicBezTo>
                  <a:cubicBezTo>
                    <a:pt x="38" y="37"/>
                    <a:pt x="34" y="51"/>
                    <a:pt x="32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50"/>
            <p:cNvSpPr/>
            <p:nvPr/>
          </p:nvSpPr>
          <p:spPr bwMode="auto">
            <a:xfrm>
              <a:off x="3603" y="1979"/>
              <a:ext cx="60" cy="103"/>
            </a:xfrm>
            <a:custGeom>
              <a:avLst/>
              <a:gdLst>
                <a:gd name="T0" fmla="*/ 62 w 65"/>
                <a:gd name="T1" fmla="*/ 38 h 111"/>
                <a:gd name="T2" fmla="*/ 40 w 65"/>
                <a:gd name="T3" fmla="*/ 37 h 111"/>
                <a:gd name="T4" fmla="*/ 31 w 65"/>
                <a:gd name="T5" fmla="*/ 21 h 111"/>
                <a:gd name="T6" fmla="*/ 27 w 65"/>
                <a:gd name="T7" fmla="*/ 27 h 111"/>
                <a:gd name="T8" fmla="*/ 42 w 65"/>
                <a:gd name="T9" fmla="*/ 47 h 111"/>
                <a:gd name="T10" fmla="*/ 58 w 65"/>
                <a:gd name="T11" fmla="*/ 65 h 111"/>
                <a:gd name="T12" fmla="*/ 58 w 65"/>
                <a:gd name="T13" fmla="*/ 94 h 111"/>
                <a:gd name="T14" fmla="*/ 7 w 65"/>
                <a:gd name="T15" fmla="*/ 99 h 111"/>
                <a:gd name="T16" fmla="*/ 0 w 65"/>
                <a:gd name="T17" fmla="*/ 68 h 111"/>
                <a:gd name="T18" fmla="*/ 24 w 65"/>
                <a:gd name="T19" fmla="*/ 70 h 111"/>
                <a:gd name="T20" fmla="*/ 24 w 65"/>
                <a:gd name="T21" fmla="*/ 86 h 111"/>
                <a:gd name="T22" fmla="*/ 38 w 65"/>
                <a:gd name="T23" fmla="*/ 83 h 111"/>
                <a:gd name="T24" fmla="*/ 34 w 65"/>
                <a:gd name="T25" fmla="*/ 71 h 111"/>
                <a:gd name="T26" fmla="*/ 4 w 65"/>
                <a:gd name="T27" fmla="*/ 30 h 111"/>
                <a:gd name="T28" fmla="*/ 28 w 65"/>
                <a:gd name="T29" fmla="*/ 2 h 111"/>
                <a:gd name="T30" fmla="*/ 62 w 65"/>
                <a:gd name="T31" fmla="*/ 3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1">
                  <a:moveTo>
                    <a:pt x="62" y="38"/>
                  </a:moveTo>
                  <a:cubicBezTo>
                    <a:pt x="55" y="38"/>
                    <a:pt x="48" y="37"/>
                    <a:pt x="40" y="37"/>
                  </a:cubicBezTo>
                  <a:cubicBezTo>
                    <a:pt x="42" y="30"/>
                    <a:pt x="41" y="17"/>
                    <a:pt x="31" y="21"/>
                  </a:cubicBezTo>
                  <a:cubicBezTo>
                    <a:pt x="28" y="22"/>
                    <a:pt x="27" y="25"/>
                    <a:pt x="27" y="27"/>
                  </a:cubicBezTo>
                  <a:cubicBezTo>
                    <a:pt x="27" y="35"/>
                    <a:pt x="37" y="42"/>
                    <a:pt x="42" y="47"/>
                  </a:cubicBezTo>
                  <a:cubicBezTo>
                    <a:pt x="47" y="52"/>
                    <a:pt x="55" y="59"/>
                    <a:pt x="58" y="65"/>
                  </a:cubicBezTo>
                  <a:cubicBezTo>
                    <a:pt x="63" y="74"/>
                    <a:pt x="61" y="88"/>
                    <a:pt x="58" y="94"/>
                  </a:cubicBezTo>
                  <a:cubicBezTo>
                    <a:pt x="48" y="111"/>
                    <a:pt x="18" y="111"/>
                    <a:pt x="7" y="99"/>
                  </a:cubicBezTo>
                  <a:cubicBezTo>
                    <a:pt x="0" y="91"/>
                    <a:pt x="0" y="82"/>
                    <a:pt x="0" y="68"/>
                  </a:cubicBezTo>
                  <a:cubicBezTo>
                    <a:pt x="8" y="69"/>
                    <a:pt x="16" y="69"/>
                    <a:pt x="24" y="70"/>
                  </a:cubicBezTo>
                  <a:cubicBezTo>
                    <a:pt x="24" y="75"/>
                    <a:pt x="22" y="81"/>
                    <a:pt x="24" y="86"/>
                  </a:cubicBezTo>
                  <a:cubicBezTo>
                    <a:pt x="28" y="91"/>
                    <a:pt x="37" y="89"/>
                    <a:pt x="38" y="83"/>
                  </a:cubicBezTo>
                  <a:cubicBezTo>
                    <a:pt x="39" y="78"/>
                    <a:pt x="36" y="73"/>
                    <a:pt x="34" y="71"/>
                  </a:cubicBezTo>
                  <a:cubicBezTo>
                    <a:pt x="24" y="59"/>
                    <a:pt x="4" y="52"/>
                    <a:pt x="4" y="30"/>
                  </a:cubicBezTo>
                  <a:cubicBezTo>
                    <a:pt x="4" y="15"/>
                    <a:pt x="13" y="4"/>
                    <a:pt x="28" y="2"/>
                  </a:cubicBezTo>
                  <a:cubicBezTo>
                    <a:pt x="54" y="0"/>
                    <a:pt x="65" y="12"/>
                    <a:pt x="6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51"/>
            <p:cNvSpPr/>
            <p:nvPr/>
          </p:nvSpPr>
          <p:spPr bwMode="auto">
            <a:xfrm>
              <a:off x="3081" y="1646"/>
              <a:ext cx="109" cy="88"/>
            </a:xfrm>
            <a:custGeom>
              <a:avLst/>
              <a:gdLst>
                <a:gd name="T0" fmla="*/ 49 w 118"/>
                <a:gd name="T1" fmla="*/ 62 h 95"/>
                <a:gd name="T2" fmla="*/ 56 w 118"/>
                <a:gd name="T3" fmla="*/ 60 h 95"/>
                <a:gd name="T4" fmla="*/ 111 w 118"/>
                <a:gd name="T5" fmla="*/ 40 h 95"/>
                <a:gd name="T6" fmla="*/ 118 w 118"/>
                <a:gd name="T7" fmla="*/ 62 h 95"/>
                <a:gd name="T8" fmla="*/ 21 w 118"/>
                <a:gd name="T9" fmla="*/ 95 h 95"/>
                <a:gd name="T10" fmla="*/ 13 w 118"/>
                <a:gd name="T11" fmla="*/ 72 h 95"/>
                <a:gd name="T12" fmla="*/ 72 w 118"/>
                <a:gd name="T13" fmla="*/ 31 h 95"/>
                <a:gd name="T14" fmla="*/ 7 w 118"/>
                <a:gd name="T15" fmla="*/ 55 h 95"/>
                <a:gd name="T16" fmla="*/ 0 w 118"/>
                <a:gd name="T17" fmla="*/ 33 h 95"/>
                <a:gd name="T18" fmla="*/ 96 w 118"/>
                <a:gd name="T19" fmla="*/ 0 h 95"/>
                <a:gd name="T20" fmla="*/ 105 w 118"/>
                <a:gd name="T21" fmla="*/ 24 h 95"/>
                <a:gd name="T22" fmla="*/ 49 w 118"/>
                <a:gd name="T23" fmla="*/ 6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95">
                  <a:moveTo>
                    <a:pt x="49" y="62"/>
                  </a:moveTo>
                  <a:cubicBezTo>
                    <a:pt x="49" y="64"/>
                    <a:pt x="54" y="61"/>
                    <a:pt x="56" y="60"/>
                  </a:cubicBezTo>
                  <a:cubicBezTo>
                    <a:pt x="73" y="53"/>
                    <a:pt x="93" y="47"/>
                    <a:pt x="111" y="40"/>
                  </a:cubicBezTo>
                  <a:cubicBezTo>
                    <a:pt x="113" y="48"/>
                    <a:pt x="116" y="55"/>
                    <a:pt x="118" y="62"/>
                  </a:cubicBezTo>
                  <a:cubicBezTo>
                    <a:pt x="85" y="73"/>
                    <a:pt x="53" y="84"/>
                    <a:pt x="21" y="95"/>
                  </a:cubicBezTo>
                  <a:cubicBezTo>
                    <a:pt x="19" y="87"/>
                    <a:pt x="16" y="80"/>
                    <a:pt x="13" y="72"/>
                  </a:cubicBezTo>
                  <a:cubicBezTo>
                    <a:pt x="32" y="58"/>
                    <a:pt x="51" y="43"/>
                    <a:pt x="72" y="31"/>
                  </a:cubicBezTo>
                  <a:cubicBezTo>
                    <a:pt x="52" y="39"/>
                    <a:pt x="29" y="47"/>
                    <a:pt x="7" y="55"/>
                  </a:cubicBezTo>
                  <a:cubicBezTo>
                    <a:pt x="5" y="48"/>
                    <a:pt x="2" y="40"/>
                    <a:pt x="0" y="33"/>
                  </a:cubicBezTo>
                  <a:cubicBezTo>
                    <a:pt x="32" y="22"/>
                    <a:pt x="64" y="11"/>
                    <a:pt x="96" y="0"/>
                  </a:cubicBezTo>
                  <a:cubicBezTo>
                    <a:pt x="99" y="7"/>
                    <a:pt x="102" y="16"/>
                    <a:pt x="105" y="24"/>
                  </a:cubicBezTo>
                  <a:cubicBezTo>
                    <a:pt x="87" y="37"/>
                    <a:pt x="69" y="50"/>
                    <a:pt x="49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52"/>
            <p:cNvSpPr/>
            <p:nvPr/>
          </p:nvSpPr>
          <p:spPr bwMode="auto">
            <a:xfrm>
              <a:off x="4000" y="1745"/>
              <a:ext cx="111" cy="105"/>
            </a:xfrm>
            <a:custGeom>
              <a:avLst/>
              <a:gdLst>
                <a:gd name="T0" fmla="*/ 39 w 121"/>
                <a:gd name="T1" fmla="*/ 56 h 114"/>
                <a:gd name="T2" fmla="*/ 96 w 121"/>
                <a:gd name="T3" fmla="*/ 96 h 114"/>
                <a:gd name="T4" fmla="*/ 82 w 121"/>
                <a:gd name="T5" fmla="*/ 114 h 114"/>
                <a:gd name="T6" fmla="*/ 0 w 121"/>
                <a:gd name="T7" fmla="*/ 54 h 114"/>
                <a:gd name="T8" fmla="*/ 15 w 121"/>
                <a:gd name="T9" fmla="*/ 33 h 114"/>
                <a:gd name="T10" fmla="*/ 79 w 121"/>
                <a:gd name="T11" fmla="*/ 57 h 114"/>
                <a:gd name="T12" fmla="*/ 25 w 121"/>
                <a:gd name="T13" fmla="*/ 19 h 114"/>
                <a:gd name="T14" fmla="*/ 38 w 121"/>
                <a:gd name="T15" fmla="*/ 0 h 114"/>
                <a:gd name="T16" fmla="*/ 121 w 121"/>
                <a:gd name="T17" fmla="*/ 61 h 114"/>
                <a:gd name="T18" fmla="*/ 106 w 121"/>
                <a:gd name="T19" fmla="*/ 81 h 114"/>
                <a:gd name="T20" fmla="*/ 39 w 121"/>
                <a:gd name="T21" fmla="*/ 5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" h="114">
                  <a:moveTo>
                    <a:pt x="39" y="56"/>
                  </a:moveTo>
                  <a:cubicBezTo>
                    <a:pt x="58" y="68"/>
                    <a:pt x="77" y="82"/>
                    <a:pt x="96" y="96"/>
                  </a:cubicBezTo>
                  <a:cubicBezTo>
                    <a:pt x="91" y="102"/>
                    <a:pt x="87" y="108"/>
                    <a:pt x="82" y="114"/>
                  </a:cubicBezTo>
                  <a:cubicBezTo>
                    <a:pt x="55" y="94"/>
                    <a:pt x="27" y="74"/>
                    <a:pt x="0" y="54"/>
                  </a:cubicBezTo>
                  <a:cubicBezTo>
                    <a:pt x="5" y="47"/>
                    <a:pt x="10" y="40"/>
                    <a:pt x="15" y="33"/>
                  </a:cubicBezTo>
                  <a:cubicBezTo>
                    <a:pt x="36" y="41"/>
                    <a:pt x="59" y="48"/>
                    <a:pt x="79" y="57"/>
                  </a:cubicBezTo>
                  <a:cubicBezTo>
                    <a:pt x="60" y="45"/>
                    <a:pt x="43" y="32"/>
                    <a:pt x="25" y="19"/>
                  </a:cubicBezTo>
                  <a:cubicBezTo>
                    <a:pt x="29" y="13"/>
                    <a:pt x="34" y="7"/>
                    <a:pt x="38" y="0"/>
                  </a:cubicBezTo>
                  <a:cubicBezTo>
                    <a:pt x="66" y="21"/>
                    <a:pt x="93" y="41"/>
                    <a:pt x="121" y="61"/>
                  </a:cubicBezTo>
                  <a:cubicBezTo>
                    <a:pt x="116" y="68"/>
                    <a:pt x="111" y="74"/>
                    <a:pt x="106" y="81"/>
                  </a:cubicBezTo>
                  <a:cubicBezTo>
                    <a:pt x="84" y="73"/>
                    <a:pt x="60" y="66"/>
                    <a:pt x="39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53"/>
            <p:cNvSpPr/>
            <p:nvPr/>
          </p:nvSpPr>
          <p:spPr bwMode="auto">
            <a:xfrm>
              <a:off x="3769" y="1930"/>
              <a:ext cx="109" cy="117"/>
            </a:xfrm>
            <a:custGeom>
              <a:avLst/>
              <a:gdLst>
                <a:gd name="T0" fmla="*/ 60 w 118"/>
                <a:gd name="T1" fmla="*/ 118 h 127"/>
                <a:gd name="T2" fmla="*/ 39 w 118"/>
                <a:gd name="T3" fmla="*/ 127 h 127"/>
                <a:gd name="T4" fmla="*/ 0 w 118"/>
                <a:gd name="T5" fmla="*/ 32 h 127"/>
                <a:gd name="T6" fmla="*/ 33 w 118"/>
                <a:gd name="T7" fmla="*/ 19 h 127"/>
                <a:gd name="T8" fmla="*/ 60 w 118"/>
                <a:gd name="T9" fmla="*/ 68 h 127"/>
                <a:gd name="T10" fmla="*/ 46 w 118"/>
                <a:gd name="T11" fmla="*/ 14 h 127"/>
                <a:gd name="T12" fmla="*/ 79 w 118"/>
                <a:gd name="T13" fmla="*/ 0 h 127"/>
                <a:gd name="T14" fmla="*/ 118 w 118"/>
                <a:gd name="T15" fmla="*/ 95 h 127"/>
                <a:gd name="T16" fmla="*/ 97 w 118"/>
                <a:gd name="T17" fmla="*/ 103 h 127"/>
                <a:gd name="T18" fmla="*/ 66 w 118"/>
                <a:gd name="T19" fmla="*/ 27 h 127"/>
                <a:gd name="T20" fmla="*/ 85 w 118"/>
                <a:gd name="T21" fmla="*/ 108 h 127"/>
                <a:gd name="T22" fmla="*/ 72 w 118"/>
                <a:gd name="T23" fmla="*/ 114 h 127"/>
                <a:gd name="T24" fmla="*/ 28 w 118"/>
                <a:gd name="T25" fmla="*/ 44 h 127"/>
                <a:gd name="T26" fmla="*/ 60 w 118"/>
                <a:gd name="T27" fmla="*/ 118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8" h="127">
                  <a:moveTo>
                    <a:pt x="60" y="118"/>
                  </a:moveTo>
                  <a:cubicBezTo>
                    <a:pt x="53" y="122"/>
                    <a:pt x="46" y="124"/>
                    <a:pt x="39" y="127"/>
                  </a:cubicBezTo>
                  <a:cubicBezTo>
                    <a:pt x="26" y="95"/>
                    <a:pt x="12" y="65"/>
                    <a:pt x="0" y="32"/>
                  </a:cubicBezTo>
                  <a:cubicBezTo>
                    <a:pt x="11" y="28"/>
                    <a:pt x="22" y="23"/>
                    <a:pt x="33" y="19"/>
                  </a:cubicBezTo>
                  <a:cubicBezTo>
                    <a:pt x="42" y="35"/>
                    <a:pt x="52" y="50"/>
                    <a:pt x="60" y="68"/>
                  </a:cubicBezTo>
                  <a:cubicBezTo>
                    <a:pt x="55" y="52"/>
                    <a:pt x="50" y="32"/>
                    <a:pt x="46" y="14"/>
                  </a:cubicBezTo>
                  <a:cubicBezTo>
                    <a:pt x="56" y="9"/>
                    <a:pt x="68" y="4"/>
                    <a:pt x="79" y="0"/>
                  </a:cubicBezTo>
                  <a:cubicBezTo>
                    <a:pt x="92" y="32"/>
                    <a:pt x="105" y="63"/>
                    <a:pt x="118" y="95"/>
                  </a:cubicBezTo>
                  <a:cubicBezTo>
                    <a:pt x="111" y="97"/>
                    <a:pt x="104" y="100"/>
                    <a:pt x="97" y="103"/>
                  </a:cubicBezTo>
                  <a:cubicBezTo>
                    <a:pt x="87" y="78"/>
                    <a:pt x="76" y="53"/>
                    <a:pt x="66" y="27"/>
                  </a:cubicBezTo>
                  <a:cubicBezTo>
                    <a:pt x="72" y="53"/>
                    <a:pt x="79" y="81"/>
                    <a:pt x="85" y="108"/>
                  </a:cubicBezTo>
                  <a:cubicBezTo>
                    <a:pt x="81" y="110"/>
                    <a:pt x="76" y="112"/>
                    <a:pt x="72" y="114"/>
                  </a:cubicBezTo>
                  <a:cubicBezTo>
                    <a:pt x="57" y="91"/>
                    <a:pt x="42" y="67"/>
                    <a:pt x="28" y="44"/>
                  </a:cubicBezTo>
                  <a:cubicBezTo>
                    <a:pt x="39" y="68"/>
                    <a:pt x="49" y="94"/>
                    <a:pt x="60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54"/>
            <p:cNvSpPr>
              <a:spLocks noEditPoints="1"/>
            </p:cNvSpPr>
            <p:nvPr/>
          </p:nvSpPr>
          <p:spPr bwMode="auto">
            <a:xfrm>
              <a:off x="3439" y="1221"/>
              <a:ext cx="76" cy="72"/>
            </a:xfrm>
            <a:custGeom>
              <a:avLst/>
              <a:gdLst>
                <a:gd name="T0" fmla="*/ 41 w 82"/>
                <a:gd name="T1" fmla="*/ 0 h 78"/>
                <a:gd name="T2" fmla="*/ 54 w 82"/>
                <a:gd name="T3" fmla="*/ 26 h 78"/>
                <a:gd name="T4" fmla="*/ 82 w 82"/>
                <a:gd name="T5" fmla="*/ 30 h 78"/>
                <a:gd name="T6" fmla="*/ 77 w 82"/>
                <a:gd name="T7" fmla="*/ 34 h 78"/>
                <a:gd name="T8" fmla="*/ 67 w 82"/>
                <a:gd name="T9" fmla="*/ 45 h 78"/>
                <a:gd name="T10" fmla="*/ 62 w 82"/>
                <a:gd name="T11" fmla="*/ 50 h 78"/>
                <a:gd name="T12" fmla="*/ 64 w 82"/>
                <a:gd name="T13" fmla="*/ 64 h 78"/>
                <a:gd name="T14" fmla="*/ 67 w 82"/>
                <a:gd name="T15" fmla="*/ 78 h 78"/>
                <a:gd name="T16" fmla="*/ 41 w 82"/>
                <a:gd name="T17" fmla="*/ 65 h 78"/>
                <a:gd name="T18" fmla="*/ 16 w 82"/>
                <a:gd name="T19" fmla="*/ 78 h 78"/>
                <a:gd name="T20" fmla="*/ 21 w 82"/>
                <a:gd name="T21" fmla="*/ 50 h 78"/>
                <a:gd name="T22" fmla="*/ 0 w 82"/>
                <a:gd name="T23" fmla="*/ 30 h 78"/>
                <a:gd name="T24" fmla="*/ 28 w 82"/>
                <a:gd name="T25" fmla="*/ 26 h 78"/>
                <a:gd name="T26" fmla="*/ 41 w 82"/>
                <a:gd name="T27" fmla="*/ 0 h 78"/>
                <a:gd name="T28" fmla="*/ 27 w 82"/>
                <a:gd name="T29" fmla="*/ 63 h 78"/>
                <a:gd name="T30" fmla="*/ 41 w 82"/>
                <a:gd name="T31" fmla="*/ 55 h 78"/>
                <a:gd name="T32" fmla="*/ 56 w 82"/>
                <a:gd name="T33" fmla="*/ 63 h 78"/>
                <a:gd name="T34" fmla="*/ 52 w 82"/>
                <a:gd name="T35" fmla="*/ 46 h 78"/>
                <a:gd name="T36" fmla="*/ 65 w 82"/>
                <a:gd name="T37" fmla="*/ 35 h 78"/>
                <a:gd name="T38" fmla="*/ 48 w 82"/>
                <a:gd name="T39" fmla="*/ 33 h 78"/>
                <a:gd name="T40" fmla="*/ 41 w 82"/>
                <a:gd name="T41" fmla="*/ 19 h 78"/>
                <a:gd name="T42" fmla="*/ 34 w 82"/>
                <a:gd name="T43" fmla="*/ 33 h 78"/>
                <a:gd name="T44" fmla="*/ 18 w 82"/>
                <a:gd name="T45" fmla="*/ 35 h 78"/>
                <a:gd name="T46" fmla="*/ 30 w 82"/>
                <a:gd name="T47" fmla="*/ 47 h 78"/>
                <a:gd name="T48" fmla="*/ 27 w 82"/>
                <a:gd name="T49" fmla="*/ 6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78">
                  <a:moveTo>
                    <a:pt x="41" y="0"/>
                  </a:moveTo>
                  <a:cubicBezTo>
                    <a:pt x="46" y="8"/>
                    <a:pt x="50" y="17"/>
                    <a:pt x="54" y="26"/>
                  </a:cubicBezTo>
                  <a:cubicBezTo>
                    <a:pt x="63" y="27"/>
                    <a:pt x="72" y="28"/>
                    <a:pt x="82" y="30"/>
                  </a:cubicBezTo>
                  <a:cubicBezTo>
                    <a:pt x="82" y="31"/>
                    <a:pt x="79" y="33"/>
                    <a:pt x="77" y="34"/>
                  </a:cubicBezTo>
                  <a:cubicBezTo>
                    <a:pt x="74" y="38"/>
                    <a:pt x="71" y="41"/>
                    <a:pt x="67" y="45"/>
                  </a:cubicBezTo>
                  <a:cubicBezTo>
                    <a:pt x="65" y="46"/>
                    <a:pt x="62" y="49"/>
                    <a:pt x="62" y="50"/>
                  </a:cubicBezTo>
                  <a:cubicBezTo>
                    <a:pt x="61" y="53"/>
                    <a:pt x="64" y="61"/>
                    <a:pt x="64" y="64"/>
                  </a:cubicBezTo>
                  <a:cubicBezTo>
                    <a:pt x="65" y="69"/>
                    <a:pt x="66" y="73"/>
                    <a:pt x="67" y="78"/>
                  </a:cubicBezTo>
                  <a:cubicBezTo>
                    <a:pt x="58" y="74"/>
                    <a:pt x="50" y="69"/>
                    <a:pt x="41" y="65"/>
                  </a:cubicBezTo>
                  <a:cubicBezTo>
                    <a:pt x="33" y="69"/>
                    <a:pt x="24" y="74"/>
                    <a:pt x="16" y="78"/>
                  </a:cubicBezTo>
                  <a:cubicBezTo>
                    <a:pt x="17" y="69"/>
                    <a:pt x="19" y="59"/>
                    <a:pt x="21" y="50"/>
                  </a:cubicBezTo>
                  <a:cubicBezTo>
                    <a:pt x="15" y="43"/>
                    <a:pt x="6" y="36"/>
                    <a:pt x="0" y="30"/>
                  </a:cubicBezTo>
                  <a:cubicBezTo>
                    <a:pt x="10" y="28"/>
                    <a:pt x="19" y="27"/>
                    <a:pt x="28" y="26"/>
                  </a:cubicBezTo>
                  <a:cubicBezTo>
                    <a:pt x="33" y="17"/>
                    <a:pt x="37" y="8"/>
                    <a:pt x="41" y="0"/>
                  </a:cubicBezTo>
                  <a:close/>
                  <a:moveTo>
                    <a:pt x="27" y="63"/>
                  </a:moveTo>
                  <a:cubicBezTo>
                    <a:pt x="32" y="60"/>
                    <a:pt x="37" y="57"/>
                    <a:pt x="41" y="55"/>
                  </a:cubicBezTo>
                  <a:cubicBezTo>
                    <a:pt x="46" y="58"/>
                    <a:pt x="51" y="60"/>
                    <a:pt x="56" y="63"/>
                  </a:cubicBezTo>
                  <a:cubicBezTo>
                    <a:pt x="54" y="57"/>
                    <a:pt x="54" y="52"/>
                    <a:pt x="52" y="46"/>
                  </a:cubicBezTo>
                  <a:cubicBezTo>
                    <a:pt x="57" y="43"/>
                    <a:pt x="60" y="39"/>
                    <a:pt x="65" y="35"/>
                  </a:cubicBezTo>
                  <a:cubicBezTo>
                    <a:pt x="59" y="35"/>
                    <a:pt x="54" y="34"/>
                    <a:pt x="48" y="33"/>
                  </a:cubicBezTo>
                  <a:cubicBezTo>
                    <a:pt x="46" y="28"/>
                    <a:pt x="44" y="23"/>
                    <a:pt x="41" y="19"/>
                  </a:cubicBezTo>
                  <a:cubicBezTo>
                    <a:pt x="39" y="24"/>
                    <a:pt x="36" y="28"/>
                    <a:pt x="34" y="33"/>
                  </a:cubicBezTo>
                  <a:cubicBezTo>
                    <a:pt x="29" y="34"/>
                    <a:pt x="24" y="34"/>
                    <a:pt x="18" y="35"/>
                  </a:cubicBezTo>
                  <a:cubicBezTo>
                    <a:pt x="21" y="39"/>
                    <a:pt x="27" y="42"/>
                    <a:pt x="30" y="47"/>
                  </a:cubicBezTo>
                  <a:cubicBezTo>
                    <a:pt x="29" y="52"/>
                    <a:pt x="27" y="58"/>
                    <a:pt x="27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55"/>
            <p:cNvSpPr>
              <a:spLocks noEditPoints="1"/>
            </p:cNvSpPr>
            <p:nvPr/>
          </p:nvSpPr>
          <p:spPr bwMode="auto">
            <a:xfrm>
              <a:off x="3727" y="1221"/>
              <a:ext cx="76" cy="72"/>
            </a:xfrm>
            <a:custGeom>
              <a:avLst/>
              <a:gdLst>
                <a:gd name="T0" fmla="*/ 40 w 82"/>
                <a:gd name="T1" fmla="*/ 0 h 78"/>
                <a:gd name="T2" fmla="*/ 53 w 82"/>
                <a:gd name="T3" fmla="*/ 26 h 78"/>
                <a:gd name="T4" fmla="*/ 81 w 82"/>
                <a:gd name="T5" fmla="*/ 30 h 78"/>
                <a:gd name="T6" fmla="*/ 79 w 82"/>
                <a:gd name="T7" fmla="*/ 32 h 78"/>
                <a:gd name="T8" fmla="*/ 61 w 82"/>
                <a:gd name="T9" fmla="*/ 50 h 78"/>
                <a:gd name="T10" fmla="*/ 66 w 82"/>
                <a:gd name="T11" fmla="*/ 78 h 78"/>
                <a:gd name="T12" fmla="*/ 41 w 82"/>
                <a:gd name="T13" fmla="*/ 65 h 78"/>
                <a:gd name="T14" fmla="*/ 15 w 82"/>
                <a:gd name="T15" fmla="*/ 78 h 78"/>
                <a:gd name="T16" fmla="*/ 20 w 82"/>
                <a:gd name="T17" fmla="*/ 50 h 78"/>
                <a:gd name="T18" fmla="*/ 0 w 82"/>
                <a:gd name="T19" fmla="*/ 30 h 78"/>
                <a:gd name="T20" fmla="*/ 28 w 82"/>
                <a:gd name="T21" fmla="*/ 26 h 78"/>
                <a:gd name="T22" fmla="*/ 40 w 82"/>
                <a:gd name="T23" fmla="*/ 0 h 78"/>
                <a:gd name="T24" fmla="*/ 33 w 82"/>
                <a:gd name="T25" fmla="*/ 33 h 78"/>
                <a:gd name="T26" fmla="*/ 18 w 82"/>
                <a:gd name="T27" fmla="*/ 35 h 78"/>
                <a:gd name="T28" fmla="*/ 29 w 82"/>
                <a:gd name="T29" fmla="*/ 47 h 78"/>
                <a:gd name="T30" fmla="*/ 26 w 82"/>
                <a:gd name="T31" fmla="*/ 62 h 78"/>
                <a:gd name="T32" fmla="*/ 41 w 82"/>
                <a:gd name="T33" fmla="*/ 55 h 78"/>
                <a:gd name="T34" fmla="*/ 55 w 82"/>
                <a:gd name="T35" fmla="*/ 62 h 78"/>
                <a:gd name="T36" fmla="*/ 52 w 82"/>
                <a:gd name="T37" fmla="*/ 47 h 78"/>
                <a:gd name="T38" fmla="*/ 58 w 82"/>
                <a:gd name="T39" fmla="*/ 41 h 78"/>
                <a:gd name="T40" fmla="*/ 63 w 82"/>
                <a:gd name="T41" fmla="*/ 35 h 78"/>
                <a:gd name="T42" fmla="*/ 48 w 82"/>
                <a:gd name="T43" fmla="*/ 33 h 78"/>
                <a:gd name="T44" fmla="*/ 40 w 82"/>
                <a:gd name="T45" fmla="*/ 18 h 78"/>
                <a:gd name="T46" fmla="*/ 33 w 82"/>
                <a:gd name="T47" fmla="*/ 3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78">
                  <a:moveTo>
                    <a:pt x="40" y="0"/>
                  </a:moveTo>
                  <a:cubicBezTo>
                    <a:pt x="45" y="8"/>
                    <a:pt x="49" y="17"/>
                    <a:pt x="53" y="26"/>
                  </a:cubicBezTo>
                  <a:cubicBezTo>
                    <a:pt x="63" y="27"/>
                    <a:pt x="72" y="28"/>
                    <a:pt x="81" y="30"/>
                  </a:cubicBezTo>
                  <a:cubicBezTo>
                    <a:pt x="82" y="31"/>
                    <a:pt x="80" y="31"/>
                    <a:pt x="79" y="32"/>
                  </a:cubicBezTo>
                  <a:cubicBezTo>
                    <a:pt x="74" y="38"/>
                    <a:pt x="67" y="44"/>
                    <a:pt x="61" y="50"/>
                  </a:cubicBezTo>
                  <a:cubicBezTo>
                    <a:pt x="63" y="59"/>
                    <a:pt x="64" y="69"/>
                    <a:pt x="66" y="78"/>
                  </a:cubicBezTo>
                  <a:cubicBezTo>
                    <a:pt x="58" y="75"/>
                    <a:pt x="49" y="69"/>
                    <a:pt x="41" y="65"/>
                  </a:cubicBezTo>
                  <a:cubicBezTo>
                    <a:pt x="32" y="69"/>
                    <a:pt x="24" y="74"/>
                    <a:pt x="15" y="78"/>
                  </a:cubicBezTo>
                  <a:cubicBezTo>
                    <a:pt x="17" y="69"/>
                    <a:pt x="18" y="59"/>
                    <a:pt x="20" y="50"/>
                  </a:cubicBezTo>
                  <a:cubicBezTo>
                    <a:pt x="14" y="43"/>
                    <a:pt x="5" y="36"/>
                    <a:pt x="0" y="30"/>
                  </a:cubicBezTo>
                  <a:cubicBezTo>
                    <a:pt x="9" y="28"/>
                    <a:pt x="18" y="27"/>
                    <a:pt x="28" y="26"/>
                  </a:cubicBezTo>
                  <a:cubicBezTo>
                    <a:pt x="32" y="17"/>
                    <a:pt x="36" y="8"/>
                    <a:pt x="40" y="0"/>
                  </a:cubicBezTo>
                  <a:close/>
                  <a:moveTo>
                    <a:pt x="33" y="33"/>
                  </a:moveTo>
                  <a:cubicBezTo>
                    <a:pt x="28" y="34"/>
                    <a:pt x="23" y="34"/>
                    <a:pt x="18" y="35"/>
                  </a:cubicBezTo>
                  <a:cubicBezTo>
                    <a:pt x="20" y="39"/>
                    <a:pt x="26" y="42"/>
                    <a:pt x="29" y="47"/>
                  </a:cubicBezTo>
                  <a:cubicBezTo>
                    <a:pt x="28" y="52"/>
                    <a:pt x="27" y="57"/>
                    <a:pt x="26" y="62"/>
                  </a:cubicBezTo>
                  <a:cubicBezTo>
                    <a:pt x="31" y="60"/>
                    <a:pt x="36" y="57"/>
                    <a:pt x="41" y="55"/>
                  </a:cubicBezTo>
                  <a:cubicBezTo>
                    <a:pt x="45" y="57"/>
                    <a:pt x="50" y="60"/>
                    <a:pt x="55" y="62"/>
                  </a:cubicBezTo>
                  <a:cubicBezTo>
                    <a:pt x="54" y="57"/>
                    <a:pt x="53" y="52"/>
                    <a:pt x="52" y="47"/>
                  </a:cubicBezTo>
                  <a:cubicBezTo>
                    <a:pt x="54" y="45"/>
                    <a:pt x="56" y="43"/>
                    <a:pt x="58" y="41"/>
                  </a:cubicBezTo>
                  <a:cubicBezTo>
                    <a:pt x="60" y="39"/>
                    <a:pt x="63" y="37"/>
                    <a:pt x="63" y="35"/>
                  </a:cubicBezTo>
                  <a:cubicBezTo>
                    <a:pt x="58" y="34"/>
                    <a:pt x="53" y="34"/>
                    <a:pt x="48" y="33"/>
                  </a:cubicBezTo>
                  <a:cubicBezTo>
                    <a:pt x="45" y="28"/>
                    <a:pt x="43" y="23"/>
                    <a:pt x="40" y="18"/>
                  </a:cubicBezTo>
                  <a:cubicBezTo>
                    <a:pt x="38" y="23"/>
                    <a:pt x="36" y="28"/>
                    <a:pt x="33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56"/>
            <p:cNvSpPr>
              <a:spLocks noEditPoints="1"/>
            </p:cNvSpPr>
            <p:nvPr/>
          </p:nvSpPr>
          <p:spPr bwMode="auto">
            <a:xfrm>
              <a:off x="3364" y="1183"/>
              <a:ext cx="513" cy="477"/>
            </a:xfrm>
            <a:custGeom>
              <a:avLst/>
              <a:gdLst>
                <a:gd name="T0" fmla="*/ 4 w 555"/>
                <a:gd name="T1" fmla="*/ 99 h 516"/>
                <a:gd name="T2" fmla="*/ 390 w 555"/>
                <a:gd name="T3" fmla="*/ 456 h 516"/>
                <a:gd name="T4" fmla="*/ 265 w 555"/>
                <a:gd name="T5" fmla="*/ 123 h 516"/>
                <a:gd name="T6" fmla="*/ 340 w 555"/>
                <a:gd name="T7" fmla="*/ 123 h 516"/>
                <a:gd name="T8" fmla="*/ 358 w 555"/>
                <a:gd name="T9" fmla="*/ 171 h 516"/>
                <a:gd name="T10" fmla="*/ 426 w 555"/>
                <a:gd name="T11" fmla="*/ 171 h 516"/>
                <a:gd name="T12" fmla="*/ 432 w 555"/>
                <a:gd name="T13" fmla="*/ 165 h 516"/>
                <a:gd name="T14" fmla="*/ 364 w 555"/>
                <a:gd name="T15" fmla="*/ 165 h 516"/>
                <a:gd name="T16" fmla="*/ 383 w 555"/>
                <a:gd name="T17" fmla="*/ 315 h 516"/>
                <a:gd name="T18" fmla="*/ 367 w 555"/>
                <a:gd name="T19" fmla="*/ 321 h 516"/>
                <a:gd name="T20" fmla="*/ 188 w 555"/>
                <a:gd name="T21" fmla="*/ 321 h 516"/>
                <a:gd name="T22" fmla="*/ 166 w 555"/>
                <a:gd name="T23" fmla="*/ 257 h 516"/>
                <a:gd name="T24" fmla="*/ 142 w 555"/>
                <a:gd name="T25" fmla="*/ 208 h 516"/>
                <a:gd name="T26" fmla="*/ 148 w 555"/>
                <a:gd name="T27" fmla="*/ 224 h 516"/>
                <a:gd name="T28" fmla="*/ 300 w 555"/>
                <a:gd name="T29" fmla="*/ 185 h 516"/>
                <a:gd name="T30" fmla="*/ 366 w 555"/>
                <a:gd name="T31" fmla="*/ 251 h 516"/>
                <a:gd name="T32" fmla="*/ 362 w 555"/>
                <a:gd name="T33" fmla="*/ 224 h 516"/>
                <a:gd name="T34" fmla="*/ 273 w 555"/>
                <a:gd name="T35" fmla="*/ 248 h 516"/>
                <a:gd name="T36" fmla="*/ 238 w 555"/>
                <a:gd name="T37" fmla="*/ 309 h 516"/>
                <a:gd name="T38" fmla="*/ 220 w 555"/>
                <a:gd name="T39" fmla="*/ 300 h 516"/>
                <a:gd name="T40" fmla="*/ 232 w 555"/>
                <a:gd name="T41" fmla="*/ 327 h 516"/>
                <a:gd name="T42" fmla="*/ 242 w 555"/>
                <a:gd name="T43" fmla="*/ 224 h 516"/>
                <a:gd name="T44" fmla="*/ 238 w 555"/>
                <a:gd name="T45" fmla="*/ 244 h 516"/>
                <a:gd name="T46" fmla="*/ 243 w 555"/>
                <a:gd name="T47" fmla="*/ 258 h 516"/>
                <a:gd name="T48" fmla="*/ 305 w 555"/>
                <a:gd name="T49" fmla="*/ 230 h 516"/>
                <a:gd name="T50" fmla="*/ 281 w 555"/>
                <a:gd name="T51" fmla="*/ 208 h 516"/>
                <a:gd name="T52" fmla="*/ 316 w 555"/>
                <a:gd name="T53" fmla="*/ 263 h 516"/>
                <a:gd name="T54" fmla="*/ 311 w 555"/>
                <a:gd name="T55" fmla="*/ 157 h 516"/>
                <a:gd name="T56" fmla="*/ 246 w 555"/>
                <a:gd name="T57" fmla="*/ 179 h 516"/>
                <a:gd name="T58" fmla="*/ 255 w 555"/>
                <a:gd name="T59" fmla="*/ 185 h 516"/>
                <a:gd name="T60" fmla="*/ 188 w 555"/>
                <a:gd name="T61" fmla="*/ 251 h 516"/>
                <a:gd name="T62" fmla="*/ 182 w 555"/>
                <a:gd name="T63" fmla="*/ 274 h 516"/>
                <a:gd name="T64" fmla="*/ 193 w 555"/>
                <a:gd name="T65" fmla="*/ 208 h 516"/>
                <a:gd name="T66" fmla="*/ 172 w 555"/>
                <a:gd name="T67" fmla="*/ 296 h 516"/>
                <a:gd name="T68" fmla="*/ 199 w 555"/>
                <a:gd name="T69" fmla="*/ 315 h 516"/>
                <a:gd name="T70" fmla="*/ 220 w 555"/>
                <a:gd name="T71" fmla="*/ 257 h 516"/>
                <a:gd name="T72" fmla="*/ 220 w 555"/>
                <a:gd name="T73" fmla="*/ 333 h 516"/>
                <a:gd name="T74" fmla="*/ 325 w 555"/>
                <a:gd name="T75" fmla="*/ 358 h 516"/>
                <a:gd name="T76" fmla="*/ 335 w 555"/>
                <a:gd name="T77" fmla="*/ 343 h 516"/>
                <a:gd name="T78" fmla="*/ 323 w 555"/>
                <a:gd name="T79" fmla="*/ 300 h 516"/>
                <a:gd name="T80" fmla="*/ 323 w 555"/>
                <a:gd name="T81" fmla="*/ 294 h 516"/>
                <a:gd name="T82" fmla="*/ 352 w 555"/>
                <a:gd name="T83" fmla="*/ 268 h 516"/>
                <a:gd name="T84" fmla="*/ 356 w 555"/>
                <a:gd name="T85" fmla="*/ 296 h 516"/>
                <a:gd name="T86" fmla="*/ 383 w 555"/>
                <a:gd name="T87" fmla="*/ 289 h 516"/>
                <a:gd name="T88" fmla="*/ 373 w 555"/>
                <a:gd name="T89" fmla="*/ 230 h 516"/>
                <a:gd name="T90" fmla="*/ 426 w 555"/>
                <a:gd name="T91" fmla="*/ 230 h 516"/>
                <a:gd name="T92" fmla="*/ 386 w 555"/>
                <a:gd name="T93" fmla="*/ 208 h 516"/>
                <a:gd name="T94" fmla="*/ 487 w 555"/>
                <a:gd name="T95" fmla="*/ 299 h 516"/>
                <a:gd name="T96" fmla="*/ 218 w 555"/>
                <a:gd name="T97" fmla="*/ 185 h 516"/>
                <a:gd name="T98" fmla="*/ 175 w 555"/>
                <a:gd name="T99" fmla="*/ 171 h 516"/>
                <a:gd name="T100" fmla="*/ 193 w 555"/>
                <a:gd name="T101" fmla="*/ 165 h 516"/>
                <a:gd name="T102" fmla="*/ 124 w 555"/>
                <a:gd name="T103" fmla="*/ 165 h 516"/>
                <a:gd name="T104" fmla="*/ 222 w 555"/>
                <a:gd name="T105" fmla="*/ 349 h 516"/>
                <a:gd name="T106" fmla="*/ 278 w 555"/>
                <a:gd name="T107" fmla="*/ 496 h 516"/>
                <a:gd name="T108" fmla="*/ 264 w 555"/>
                <a:gd name="T109" fmla="*/ 455 h 516"/>
                <a:gd name="T110" fmla="*/ 294 w 555"/>
                <a:gd name="T111" fmla="*/ 441 h 516"/>
                <a:gd name="T112" fmla="*/ 297 w 555"/>
                <a:gd name="T113" fmla="*/ 450 h 516"/>
                <a:gd name="T114" fmla="*/ 252 w 555"/>
                <a:gd name="T115" fmla="*/ 445 h 516"/>
                <a:gd name="T116" fmla="*/ 460 w 555"/>
                <a:gd name="T117" fmla="*/ 401 h 516"/>
                <a:gd name="T118" fmla="*/ 389 w 555"/>
                <a:gd name="T119" fmla="*/ 308 h 516"/>
                <a:gd name="T120" fmla="*/ 308 w 555"/>
                <a:gd name="T121" fmla="*/ 139 h 516"/>
                <a:gd name="T122" fmla="*/ 234 w 555"/>
                <a:gd name="T123" fmla="*/ 139 h 516"/>
                <a:gd name="T124" fmla="*/ 278 w 555"/>
                <a:gd name="T125" fmla="*/ 6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5" h="516">
                  <a:moveTo>
                    <a:pt x="446" y="6"/>
                  </a:moveTo>
                  <a:cubicBezTo>
                    <a:pt x="444" y="5"/>
                    <a:pt x="439" y="0"/>
                    <a:pt x="439" y="0"/>
                  </a:cubicBezTo>
                  <a:cubicBezTo>
                    <a:pt x="439" y="0"/>
                    <a:pt x="436" y="2"/>
                    <a:pt x="435" y="3"/>
                  </a:cubicBezTo>
                  <a:cubicBezTo>
                    <a:pt x="425" y="9"/>
                    <a:pt x="415" y="15"/>
                    <a:pt x="406" y="20"/>
                  </a:cubicBezTo>
                  <a:cubicBezTo>
                    <a:pt x="370" y="38"/>
                    <a:pt x="332" y="50"/>
                    <a:pt x="278" y="50"/>
                  </a:cubicBezTo>
                  <a:cubicBezTo>
                    <a:pt x="207" y="50"/>
                    <a:pt x="162" y="29"/>
                    <a:pt x="118" y="0"/>
                  </a:cubicBezTo>
                  <a:cubicBezTo>
                    <a:pt x="99" y="16"/>
                    <a:pt x="78" y="34"/>
                    <a:pt x="59" y="52"/>
                  </a:cubicBezTo>
                  <a:cubicBezTo>
                    <a:pt x="40" y="68"/>
                    <a:pt x="22" y="84"/>
                    <a:pt x="4" y="99"/>
                  </a:cubicBezTo>
                  <a:cubicBezTo>
                    <a:pt x="3" y="100"/>
                    <a:pt x="0" y="101"/>
                    <a:pt x="1" y="102"/>
                  </a:cubicBezTo>
                  <a:cubicBezTo>
                    <a:pt x="25" y="107"/>
                    <a:pt x="40" y="121"/>
                    <a:pt x="48" y="141"/>
                  </a:cubicBezTo>
                  <a:cubicBezTo>
                    <a:pt x="57" y="162"/>
                    <a:pt x="55" y="191"/>
                    <a:pt x="55" y="221"/>
                  </a:cubicBezTo>
                  <a:cubicBezTo>
                    <a:pt x="55" y="320"/>
                    <a:pt x="58" y="421"/>
                    <a:pt x="132" y="445"/>
                  </a:cubicBezTo>
                  <a:cubicBezTo>
                    <a:pt x="181" y="461"/>
                    <a:pt x="238" y="470"/>
                    <a:pt x="268" y="505"/>
                  </a:cubicBezTo>
                  <a:cubicBezTo>
                    <a:pt x="271" y="508"/>
                    <a:pt x="274" y="513"/>
                    <a:pt x="278" y="516"/>
                  </a:cubicBezTo>
                  <a:cubicBezTo>
                    <a:pt x="285" y="509"/>
                    <a:pt x="291" y="501"/>
                    <a:pt x="299" y="494"/>
                  </a:cubicBezTo>
                  <a:cubicBezTo>
                    <a:pt x="322" y="475"/>
                    <a:pt x="358" y="465"/>
                    <a:pt x="390" y="456"/>
                  </a:cubicBezTo>
                  <a:cubicBezTo>
                    <a:pt x="413" y="449"/>
                    <a:pt x="437" y="443"/>
                    <a:pt x="452" y="431"/>
                  </a:cubicBezTo>
                  <a:cubicBezTo>
                    <a:pt x="498" y="391"/>
                    <a:pt x="502" y="307"/>
                    <a:pt x="502" y="221"/>
                  </a:cubicBezTo>
                  <a:cubicBezTo>
                    <a:pt x="502" y="191"/>
                    <a:pt x="500" y="163"/>
                    <a:pt x="508" y="141"/>
                  </a:cubicBezTo>
                  <a:cubicBezTo>
                    <a:pt x="517" y="121"/>
                    <a:pt x="531" y="106"/>
                    <a:pt x="555" y="102"/>
                  </a:cubicBezTo>
                  <a:cubicBezTo>
                    <a:pt x="520" y="70"/>
                    <a:pt x="483" y="38"/>
                    <a:pt x="446" y="6"/>
                  </a:cubicBezTo>
                  <a:close/>
                  <a:moveTo>
                    <a:pt x="252" y="145"/>
                  </a:moveTo>
                  <a:cubicBezTo>
                    <a:pt x="253" y="138"/>
                    <a:pt x="252" y="130"/>
                    <a:pt x="252" y="123"/>
                  </a:cubicBezTo>
                  <a:cubicBezTo>
                    <a:pt x="257" y="123"/>
                    <a:pt x="261" y="123"/>
                    <a:pt x="265" y="123"/>
                  </a:cubicBezTo>
                  <a:cubicBezTo>
                    <a:pt x="265" y="130"/>
                    <a:pt x="265" y="138"/>
                    <a:pt x="265" y="145"/>
                  </a:cubicBezTo>
                  <a:cubicBezTo>
                    <a:pt x="272" y="146"/>
                    <a:pt x="281" y="145"/>
                    <a:pt x="289" y="145"/>
                  </a:cubicBezTo>
                  <a:cubicBezTo>
                    <a:pt x="291" y="139"/>
                    <a:pt x="289" y="130"/>
                    <a:pt x="290" y="123"/>
                  </a:cubicBezTo>
                  <a:cubicBezTo>
                    <a:pt x="294" y="123"/>
                    <a:pt x="298" y="123"/>
                    <a:pt x="303" y="123"/>
                  </a:cubicBezTo>
                  <a:cubicBezTo>
                    <a:pt x="303" y="130"/>
                    <a:pt x="303" y="138"/>
                    <a:pt x="303" y="145"/>
                  </a:cubicBezTo>
                  <a:cubicBezTo>
                    <a:pt x="310" y="146"/>
                    <a:pt x="319" y="145"/>
                    <a:pt x="327" y="145"/>
                  </a:cubicBezTo>
                  <a:cubicBezTo>
                    <a:pt x="327" y="138"/>
                    <a:pt x="327" y="130"/>
                    <a:pt x="327" y="123"/>
                  </a:cubicBezTo>
                  <a:cubicBezTo>
                    <a:pt x="331" y="123"/>
                    <a:pt x="335" y="123"/>
                    <a:pt x="340" y="123"/>
                  </a:cubicBezTo>
                  <a:cubicBezTo>
                    <a:pt x="340" y="133"/>
                    <a:pt x="340" y="142"/>
                    <a:pt x="340" y="152"/>
                  </a:cubicBezTo>
                  <a:cubicBezTo>
                    <a:pt x="298" y="152"/>
                    <a:pt x="257" y="152"/>
                    <a:pt x="215" y="152"/>
                  </a:cubicBezTo>
                  <a:cubicBezTo>
                    <a:pt x="215" y="142"/>
                    <a:pt x="215" y="132"/>
                    <a:pt x="216" y="123"/>
                  </a:cubicBezTo>
                  <a:cubicBezTo>
                    <a:pt x="220" y="123"/>
                    <a:pt x="224" y="123"/>
                    <a:pt x="228" y="123"/>
                  </a:cubicBezTo>
                  <a:cubicBezTo>
                    <a:pt x="228" y="130"/>
                    <a:pt x="228" y="138"/>
                    <a:pt x="228" y="145"/>
                  </a:cubicBezTo>
                  <a:cubicBezTo>
                    <a:pt x="235" y="146"/>
                    <a:pt x="244" y="145"/>
                    <a:pt x="252" y="145"/>
                  </a:cubicBezTo>
                  <a:close/>
                  <a:moveTo>
                    <a:pt x="346" y="171"/>
                  </a:moveTo>
                  <a:cubicBezTo>
                    <a:pt x="350" y="171"/>
                    <a:pt x="354" y="171"/>
                    <a:pt x="358" y="171"/>
                  </a:cubicBezTo>
                  <a:cubicBezTo>
                    <a:pt x="358" y="177"/>
                    <a:pt x="358" y="184"/>
                    <a:pt x="358" y="191"/>
                  </a:cubicBezTo>
                  <a:cubicBezTo>
                    <a:pt x="365" y="192"/>
                    <a:pt x="373" y="191"/>
                    <a:pt x="381" y="191"/>
                  </a:cubicBezTo>
                  <a:cubicBezTo>
                    <a:pt x="381" y="184"/>
                    <a:pt x="381" y="178"/>
                    <a:pt x="381" y="171"/>
                  </a:cubicBezTo>
                  <a:cubicBezTo>
                    <a:pt x="384" y="171"/>
                    <a:pt x="388" y="171"/>
                    <a:pt x="392" y="171"/>
                  </a:cubicBezTo>
                  <a:cubicBezTo>
                    <a:pt x="392" y="178"/>
                    <a:pt x="392" y="184"/>
                    <a:pt x="392" y="191"/>
                  </a:cubicBezTo>
                  <a:cubicBezTo>
                    <a:pt x="399" y="191"/>
                    <a:pt x="407" y="191"/>
                    <a:pt x="414" y="191"/>
                  </a:cubicBezTo>
                  <a:cubicBezTo>
                    <a:pt x="415" y="185"/>
                    <a:pt x="414" y="177"/>
                    <a:pt x="415" y="171"/>
                  </a:cubicBezTo>
                  <a:cubicBezTo>
                    <a:pt x="418" y="171"/>
                    <a:pt x="422" y="171"/>
                    <a:pt x="426" y="171"/>
                  </a:cubicBezTo>
                  <a:cubicBezTo>
                    <a:pt x="426" y="181"/>
                    <a:pt x="426" y="192"/>
                    <a:pt x="426" y="202"/>
                  </a:cubicBezTo>
                  <a:cubicBezTo>
                    <a:pt x="397" y="202"/>
                    <a:pt x="367" y="202"/>
                    <a:pt x="337" y="202"/>
                  </a:cubicBezTo>
                  <a:cubicBezTo>
                    <a:pt x="337" y="196"/>
                    <a:pt x="337" y="191"/>
                    <a:pt x="337" y="185"/>
                  </a:cubicBezTo>
                  <a:cubicBezTo>
                    <a:pt x="340" y="185"/>
                    <a:pt x="342" y="185"/>
                    <a:pt x="345" y="185"/>
                  </a:cubicBezTo>
                  <a:cubicBezTo>
                    <a:pt x="346" y="181"/>
                    <a:pt x="345" y="175"/>
                    <a:pt x="346" y="171"/>
                  </a:cubicBezTo>
                  <a:close/>
                  <a:moveTo>
                    <a:pt x="489" y="227"/>
                  </a:moveTo>
                  <a:cubicBezTo>
                    <a:pt x="470" y="227"/>
                    <a:pt x="451" y="227"/>
                    <a:pt x="432" y="227"/>
                  </a:cubicBezTo>
                  <a:cubicBezTo>
                    <a:pt x="432" y="206"/>
                    <a:pt x="432" y="186"/>
                    <a:pt x="432" y="165"/>
                  </a:cubicBezTo>
                  <a:cubicBezTo>
                    <a:pt x="425" y="164"/>
                    <a:pt x="417" y="165"/>
                    <a:pt x="409" y="165"/>
                  </a:cubicBezTo>
                  <a:cubicBezTo>
                    <a:pt x="408" y="171"/>
                    <a:pt x="409" y="179"/>
                    <a:pt x="409" y="186"/>
                  </a:cubicBezTo>
                  <a:cubicBezTo>
                    <a:pt x="405" y="186"/>
                    <a:pt x="401" y="186"/>
                    <a:pt x="398" y="186"/>
                  </a:cubicBezTo>
                  <a:cubicBezTo>
                    <a:pt x="398" y="179"/>
                    <a:pt x="398" y="172"/>
                    <a:pt x="398" y="165"/>
                  </a:cubicBezTo>
                  <a:cubicBezTo>
                    <a:pt x="391" y="164"/>
                    <a:pt x="382" y="165"/>
                    <a:pt x="375" y="165"/>
                  </a:cubicBezTo>
                  <a:cubicBezTo>
                    <a:pt x="375" y="172"/>
                    <a:pt x="375" y="179"/>
                    <a:pt x="375" y="186"/>
                  </a:cubicBezTo>
                  <a:cubicBezTo>
                    <a:pt x="371" y="186"/>
                    <a:pt x="367" y="186"/>
                    <a:pt x="364" y="186"/>
                  </a:cubicBezTo>
                  <a:cubicBezTo>
                    <a:pt x="364" y="179"/>
                    <a:pt x="364" y="172"/>
                    <a:pt x="364" y="165"/>
                  </a:cubicBezTo>
                  <a:cubicBezTo>
                    <a:pt x="358" y="164"/>
                    <a:pt x="351" y="165"/>
                    <a:pt x="345" y="165"/>
                  </a:cubicBezTo>
                  <a:cubicBezTo>
                    <a:pt x="346" y="157"/>
                    <a:pt x="345" y="149"/>
                    <a:pt x="346" y="143"/>
                  </a:cubicBezTo>
                  <a:cubicBezTo>
                    <a:pt x="396" y="143"/>
                    <a:pt x="445" y="143"/>
                    <a:pt x="495" y="143"/>
                  </a:cubicBezTo>
                  <a:cubicBezTo>
                    <a:pt x="486" y="164"/>
                    <a:pt x="491" y="197"/>
                    <a:pt x="489" y="227"/>
                  </a:cubicBezTo>
                  <a:close/>
                  <a:moveTo>
                    <a:pt x="362" y="315"/>
                  </a:moveTo>
                  <a:cubicBezTo>
                    <a:pt x="362" y="308"/>
                    <a:pt x="362" y="302"/>
                    <a:pt x="362" y="296"/>
                  </a:cubicBezTo>
                  <a:cubicBezTo>
                    <a:pt x="369" y="296"/>
                    <a:pt x="376" y="296"/>
                    <a:pt x="383" y="296"/>
                  </a:cubicBezTo>
                  <a:cubicBezTo>
                    <a:pt x="383" y="302"/>
                    <a:pt x="383" y="308"/>
                    <a:pt x="383" y="315"/>
                  </a:cubicBezTo>
                  <a:cubicBezTo>
                    <a:pt x="376" y="315"/>
                    <a:pt x="369" y="315"/>
                    <a:pt x="362" y="315"/>
                  </a:cubicBezTo>
                  <a:close/>
                  <a:moveTo>
                    <a:pt x="383" y="321"/>
                  </a:moveTo>
                  <a:cubicBezTo>
                    <a:pt x="383" y="328"/>
                    <a:pt x="383" y="336"/>
                    <a:pt x="383" y="343"/>
                  </a:cubicBezTo>
                  <a:cubicBezTo>
                    <a:pt x="380" y="343"/>
                    <a:pt x="376" y="343"/>
                    <a:pt x="373" y="343"/>
                  </a:cubicBezTo>
                  <a:cubicBezTo>
                    <a:pt x="373" y="336"/>
                    <a:pt x="373" y="328"/>
                    <a:pt x="373" y="321"/>
                  </a:cubicBezTo>
                  <a:cubicBezTo>
                    <a:pt x="376" y="321"/>
                    <a:pt x="380" y="321"/>
                    <a:pt x="383" y="321"/>
                  </a:cubicBezTo>
                  <a:close/>
                  <a:moveTo>
                    <a:pt x="341" y="321"/>
                  </a:moveTo>
                  <a:cubicBezTo>
                    <a:pt x="350" y="321"/>
                    <a:pt x="358" y="321"/>
                    <a:pt x="367" y="321"/>
                  </a:cubicBezTo>
                  <a:cubicBezTo>
                    <a:pt x="367" y="328"/>
                    <a:pt x="367" y="336"/>
                    <a:pt x="367" y="343"/>
                  </a:cubicBezTo>
                  <a:cubicBezTo>
                    <a:pt x="358" y="343"/>
                    <a:pt x="350" y="343"/>
                    <a:pt x="341" y="343"/>
                  </a:cubicBezTo>
                  <a:cubicBezTo>
                    <a:pt x="341" y="336"/>
                    <a:pt x="341" y="327"/>
                    <a:pt x="341" y="321"/>
                  </a:cubicBezTo>
                  <a:close/>
                  <a:moveTo>
                    <a:pt x="188" y="321"/>
                  </a:moveTo>
                  <a:cubicBezTo>
                    <a:pt x="197" y="321"/>
                    <a:pt x="205" y="321"/>
                    <a:pt x="214" y="321"/>
                  </a:cubicBezTo>
                  <a:cubicBezTo>
                    <a:pt x="214" y="328"/>
                    <a:pt x="214" y="336"/>
                    <a:pt x="214" y="343"/>
                  </a:cubicBezTo>
                  <a:cubicBezTo>
                    <a:pt x="205" y="343"/>
                    <a:pt x="197" y="343"/>
                    <a:pt x="188" y="343"/>
                  </a:cubicBezTo>
                  <a:cubicBezTo>
                    <a:pt x="188" y="336"/>
                    <a:pt x="188" y="327"/>
                    <a:pt x="188" y="321"/>
                  </a:cubicBezTo>
                  <a:close/>
                  <a:moveTo>
                    <a:pt x="166" y="257"/>
                  </a:moveTo>
                  <a:cubicBezTo>
                    <a:pt x="166" y="271"/>
                    <a:pt x="166" y="285"/>
                    <a:pt x="166" y="299"/>
                  </a:cubicBezTo>
                  <a:cubicBezTo>
                    <a:pt x="134" y="299"/>
                    <a:pt x="101" y="299"/>
                    <a:pt x="69" y="299"/>
                  </a:cubicBezTo>
                  <a:cubicBezTo>
                    <a:pt x="67" y="279"/>
                    <a:pt x="67" y="258"/>
                    <a:pt x="66" y="236"/>
                  </a:cubicBezTo>
                  <a:cubicBezTo>
                    <a:pt x="66" y="236"/>
                    <a:pt x="66" y="236"/>
                    <a:pt x="67" y="235"/>
                  </a:cubicBezTo>
                  <a:cubicBezTo>
                    <a:pt x="86" y="235"/>
                    <a:pt x="105" y="235"/>
                    <a:pt x="124" y="235"/>
                  </a:cubicBezTo>
                  <a:cubicBezTo>
                    <a:pt x="124" y="242"/>
                    <a:pt x="124" y="249"/>
                    <a:pt x="124" y="256"/>
                  </a:cubicBezTo>
                  <a:cubicBezTo>
                    <a:pt x="137" y="257"/>
                    <a:pt x="152" y="257"/>
                    <a:pt x="166" y="257"/>
                  </a:cubicBezTo>
                  <a:close/>
                  <a:moveTo>
                    <a:pt x="147" y="230"/>
                  </a:moveTo>
                  <a:cubicBezTo>
                    <a:pt x="147" y="237"/>
                    <a:pt x="147" y="244"/>
                    <a:pt x="147" y="251"/>
                  </a:cubicBezTo>
                  <a:cubicBezTo>
                    <a:pt x="141" y="251"/>
                    <a:pt x="136" y="251"/>
                    <a:pt x="130" y="251"/>
                  </a:cubicBezTo>
                  <a:cubicBezTo>
                    <a:pt x="130" y="244"/>
                    <a:pt x="130" y="237"/>
                    <a:pt x="130" y="230"/>
                  </a:cubicBezTo>
                  <a:cubicBezTo>
                    <a:pt x="136" y="230"/>
                    <a:pt x="141" y="230"/>
                    <a:pt x="147" y="230"/>
                  </a:cubicBezTo>
                  <a:close/>
                  <a:moveTo>
                    <a:pt x="130" y="224"/>
                  </a:moveTo>
                  <a:cubicBezTo>
                    <a:pt x="130" y="219"/>
                    <a:pt x="130" y="213"/>
                    <a:pt x="130" y="208"/>
                  </a:cubicBezTo>
                  <a:cubicBezTo>
                    <a:pt x="134" y="208"/>
                    <a:pt x="138" y="208"/>
                    <a:pt x="142" y="208"/>
                  </a:cubicBezTo>
                  <a:cubicBezTo>
                    <a:pt x="142" y="213"/>
                    <a:pt x="142" y="219"/>
                    <a:pt x="142" y="224"/>
                  </a:cubicBezTo>
                  <a:cubicBezTo>
                    <a:pt x="138" y="224"/>
                    <a:pt x="134" y="224"/>
                    <a:pt x="130" y="224"/>
                  </a:cubicBezTo>
                  <a:close/>
                  <a:moveTo>
                    <a:pt x="153" y="251"/>
                  </a:moveTo>
                  <a:cubicBezTo>
                    <a:pt x="153" y="244"/>
                    <a:pt x="153" y="236"/>
                    <a:pt x="153" y="230"/>
                  </a:cubicBezTo>
                  <a:cubicBezTo>
                    <a:pt x="163" y="230"/>
                    <a:pt x="172" y="230"/>
                    <a:pt x="182" y="230"/>
                  </a:cubicBezTo>
                  <a:cubicBezTo>
                    <a:pt x="182" y="237"/>
                    <a:pt x="182" y="244"/>
                    <a:pt x="182" y="251"/>
                  </a:cubicBezTo>
                  <a:cubicBezTo>
                    <a:pt x="172" y="251"/>
                    <a:pt x="163" y="251"/>
                    <a:pt x="153" y="251"/>
                  </a:cubicBezTo>
                  <a:close/>
                  <a:moveTo>
                    <a:pt x="148" y="224"/>
                  </a:moveTo>
                  <a:cubicBezTo>
                    <a:pt x="148" y="219"/>
                    <a:pt x="148" y="213"/>
                    <a:pt x="148" y="208"/>
                  </a:cubicBezTo>
                  <a:cubicBezTo>
                    <a:pt x="155" y="208"/>
                    <a:pt x="162" y="208"/>
                    <a:pt x="169" y="208"/>
                  </a:cubicBezTo>
                  <a:cubicBezTo>
                    <a:pt x="169" y="213"/>
                    <a:pt x="169" y="219"/>
                    <a:pt x="169" y="224"/>
                  </a:cubicBezTo>
                  <a:cubicBezTo>
                    <a:pt x="162" y="224"/>
                    <a:pt x="155" y="224"/>
                    <a:pt x="148" y="224"/>
                  </a:cubicBezTo>
                  <a:close/>
                  <a:moveTo>
                    <a:pt x="331" y="185"/>
                  </a:moveTo>
                  <a:cubicBezTo>
                    <a:pt x="331" y="191"/>
                    <a:pt x="331" y="196"/>
                    <a:pt x="331" y="202"/>
                  </a:cubicBezTo>
                  <a:cubicBezTo>
                    <a:pt x="321" y="202"/>
                    <a:pt x="310" y="202"/>
                    <a:pt x="299" y="202"/>
                  </a:cubicBezTo>
                  <a:cubicBezTo>
                    <a:pt x="300" y="197"/>
                    <a:pt x="299" y="190"/>
                    <a:pt x="300" y="185"/>
                  </a:cubicBezTo>
                  <a:cubicBezTo>
                    <a:pt x="310" y="185"/>
                    <a:pt x="321" y="185"/>
                    <a:pt x="331" y="185"/>
                  </a:cubicBezTo>
                  <a:close/>
                  <a:moveTo>
                    <a:pt x="317" y="179"/>
                  </a:moveTo>
                  <a:cubicBezTo>
                    <a:pt x="317" y="172"/>
                    <a:pt x="317" y="165"/>
                    <a:pt x="317" y="157"/>
                  </a:cubicBezTo>
                  <a:cubicBezTo>
                    <a:pt x="325" y="157"/>
                    <a:pt x="332" y="157"/>
                    <a:pt x="340" y="157"/>
                  </a:cubicBezTo>
                  <a:cubicBezTo>
                    <a:pt x="340" y="165"/>
                    <a:pt x="340" y="172"/>
                    <a:pt x="340" y="179"/>
                  </a:cubicBezTo>
                  <a:cubicBezTo>
                    <a:pt x="332" y="179"/>
                    <a:pt x="325" y="179"/>
                    <a:pt x="317" y="179"/>
                  </a:cubicBezTo>
                  <a:close/>
                  <a:moveTo>
                    <a:pt x="366" y="230"/>
                  </a:moveTo>
                  <a:cubicBezTo>
                    <a:pt x="366" y="237"/>
                    <a:pt x="366" y="244"/>
                    <a:pt x="366" y="251"/>
                  </a:cubicBezTo>
                  <a:cubicBezTo>
                    <a:pt x="356" y="251"/>
                    <a:pt x="345" y="251"/>
                    <a:pt x="335" y="251"/>
                  </a:cubicBezTo>
                  <a:cubicBezTo>
                    <a:pt x="335" y="244"/>
                    <a:pt x="334" y="236"/>
                    <a:pt x="335" y="230"/>
                  </a:cubicBezTo>
                  <a:cubicBezTo>
                    <a:pt x="345" y="230"/>
                    <a:pt x="356" y="230"/>
                    <a:pt x="366" y="230"/>
                  </a:cubicBezTo>
                  <a:close/>
                  <a:moveTo>
                    <a:pt x="362" y="224"/>
                  </a:moveTo>
                  <a:cubicBezTo>
                    <a:pt x="362" y="219"/>
                    <a:pt x="362" y="213"/>
                    <a:pt x="362" y="208"/>
                  </a:cubicBezTo>
                  <a:cubicBezTo>
                    <a:pt x="368" y="208"/>
                    <a:pt x="374" y="208"/>
                    <a:pt x="380" y="208"/>
                  </a:cubicBezTo>
                  <a:cubicBezTo>
                    <a:pt x="380" y="213"/>
                    <a:pt x="380" y="219"/>
                    <a:pt x="380" y="224"/>
                  </a:cubicBezTo>
                  <a:cubicBezTo>
                    <a:pt x="374" y="224"/>
                    <a:pt x="368" y="224"/>
                    <a:pt x="362" y="224"/>
                  </a:cubicBezTo>
                  <a:close/>
                  <a:moveTo>
                    <a:pt x="356" y="224"/>
                  </a:moveTo>
                  <a:cubicBezTo>
                    <a:pt x="344" y="224"/>
                    <a:pt x="331" y="224"/>
                    <a:pt x="318" y="224"/>
                  </a:cubicBezTo>
                  <a:cubicBezTo>
                    <a:pt x="319" y="219"/>
                    <a:pt x="318" y="213"/>
                    <a:pt x="319" y="208"/>
                  </a:cubicBezTo>
                  <a:cubicBezTo>
                    <a:pt x="331" y="208"/>
                    <a:pt x="344" y="208"/>
                    <a:pt x="356" y="208"/>
                  </a:cubicBezTo>
                  <a:cubicBezTo>
                    <a:pt x="356" y="213"/>
                    <a:pt x="356" y="219"/>
                    <a:pt x="356" y="224"/>
                  </a:cubicBezTo>
                  <a:close/>
                  <a:moveTo>
                    <a:pt x="317" y="299"/>
                  </a:moveTo>
                  <a:cubicBezTo>
                    <a:pt x="290" y="299"/>
                    <a:pt x="264" y="299"/>
                    <a:pt x="238" y="299"/>
                  </a:cubicBezTo>
                  <a:cubicBezTo>
                    <a:pt x="235" y="270"/>
                    <a:pt x="250" y="250"/>
                    <a:pt x="273" y="248"/>
                  </a:cubicBezTo>
                  <a:cubicBezTo>
                    <a:pt x="296" y="246"/>
                    <a:pt x="314" y="262"/>
                    <a:pt x="317" y="282"/>
                  </a:cubicBezTo>
                  <a:cubicBezTo>
                    <a:pt x="318" y="287"/>
                    <a:pt x="316" y="293"/>
                    <a:pt x="317" y="299"/>
                  </a:cubicBezTo>
                  <a:close/>
                  <a:moveTo>
                    <a:pt x="238" y="345"/>
                  </a:moveTo>
                  <a:cubicBezTo>
                    <a:pt x="238" y="345"/>
                    <a:pt x="239" y="345"/>
                    <a:pt x="239" y="345"/>
                  </a:cubicBezTo>
                  <a:cubicBezTo>
                    <a:pt x="239" y="346"/>
                    <a:pt x="238" y="346"/>
                    <a:pt x="238" y="347"/>
                  </a:cubicBezTo>
                  <a:cubicBezTo>
                    <a:pt x="237" y="347"/>
                    <a:pt x="238" y="346"/>
                    <a:pt x="238" y="345"/>
                  </a:cubicBezTo>
                  <a:close/>
                  <a:moveTo>
                    <a:pt x="238" y="343"/>
                  </a:moveTo>
                  <a:cubicBezTo>
                    <a:pt x="238" y="332"/>
                    <a:pt x="238" y="320"/>
                    <a:pt x="238" y="309"/>
                  </a:cubicBezTo>
                  <a:cubicBezTo>
                    <a:pt x="238" y="309"/>
                    <a:pt x="238" y="308"/>
                    <a:pt x="238" y="308"/>
                  </a:cubicBezTo>
                  <a:cubicBezTo>
                    <a:pt x="264" y="308"/>
                    <a:pt x="291" y="308"/>
                    <a:pt x="317" y="308"/>
                  </a:cubicBezTo>
                  <a:cubicBezTo>
                    <a:pt x="317" y="320"/>
                    <a:pt x="317" y="331"/>
                    <a:pt x="317" y="343"/>
                  </a:cubicBezTo>
                  <a:cubicBezTo>
                    <a:pt x="290" y="343"/>
                    <a:pt x="264" y="343"/>
                    <a:pt x="238" y="343"/>
                  </a:cubicBezTo>
                  <a:close/>
                  <a:moveTo>
                    <a:pt x="232" y="300"/>
                  </a:moveTo>
                  <a:cubicBezTo>
                    <a:pt x="232" y="304"/>
                    <a:pt x="232" y="307"/>
                    <a:pt x="232" y="310"/>
                  </a:cubicBezTo>
                  <a:cubicBezTo>
                    <a:pt x="228" y="310"/>
                    <a:pt x="224" y="310"/>
                    <a:pt x="220" y="310"/>
                  </a:cubicBezTo>
                  <a:cubicBezTo>
                    <a:pt x="220" y="307"/>
                    <a:pt x="220" y="304"/>
                    <a:pt x="220" y="300"/>
                  </a:cubicBezTo>
                  <a:cubicBezTo>
                    <a:pt x="224" y="300"/>
                    <a:pt x="228" y="300"/>
                    <a:pt x="232" y="300"/>
                  </a:cubicBezTo>
                  <a:close/>
                  <a:moveTo>
                    <a:pt x="220" y="294"/>
                  </a:moveTo>
                  <a:cubicBezTo>
                    <a:pt x="220" y="290"/>
                    <a:pt x="220" y="287"/>
                    <a:pt x="220" y="284"/>
                  </a:cubicBezTo>
                  <a:cubicBezTo>
                    <a:pt x="224" y="284"/>
                    <a:pt x="228" y="284"/>
                    <a:pt x="232" y="284"/>
                  </a:cubicBezTo>
                  <a:cubicBezTo>
                    <a:pt x="232" y="287"/>
                    <a:pt x="232" y="290"/>
                    <a:pt x="232" y="294"/>
                  </a:cubicBezTo>
                  <a:cubicBezTo>
                    <a:pt x="228" y="294"/>
                    <a:pt x="224" y="294"/>
                    <a:pt x="220" y="294"/>
                  </a:cubicBezTo>
                  <a:close/>
                  <a:moveTo>
                    <a:pt x="232" y="316"/>
                  </a:moveTo>
                  <a:cubicBezTo>
                    <a:pt x="232" y="320"/>
                    <a:pt x="232" y="323"/>
                    <a:pt x="232" y="327"/>
                  </a:cubicBezTo>
                  <a:cubicBezTo>
                    <a:pt x="228" y="327"/>
                    <a:pt x="224" y="327"/>
                    <a:pt x="220" y="327"/>
                  </a:cubicBezTo>
                  <a:cubicBezTo>
                    <a:pt x="220" y="323"/>
                    <a:pt x="220" y="320"/>
                    <a:pt x="220" y="316"/>
                  </a:cubicBezTo>
                  <a:cubicBezTo>
                    <a:pt x="224" y="316"/>
                    <a:pt x="228" y="316"/>
                    <a:pt x="232" y="316"/>
                  </a:cubicBezTo>
                  <a:close/>
                  <a:moveTo>
                    <a:pt x="242" y="224"/>
                  </a:moveTo>
                  <a:cubicBezTo>
                    <a:pt x="243" y="219"/>
                    <a:pt x="242" y="213"/>
                    <a:pt x="243" y="208"/>
                  </a:cubicBezTo>
                  <a:cubicBezTo>
                    <a:pt x="253" y="208"/>
                    <a:pt x="264" y="208"/>
                    <a:pt x="274" y="208"/>
                  </a:cubicBezTo>
                  <a:cubicBezTo>
                    <a:pt x="274" y="213"/>
                    <a:pt x="274" y="219"/>
                    <a:pt x="274" y="224"/>
                  </a:cubicBezTo>
                  <a:cubicBezTo>
                    <a:pt x="264" y="224"/>
                    <a:pt x="253" y="224"/>
                    <a:pt x="242" y="224"/>
                  </a:cubicBezTo>
                  <a:close/>
                  <a:moveTo>
                    <a:pt x="274" y="230"/>
                  </a:moveTo>
                  <a:cubicBezTo>
                    <a:pt x="274" y="234"/>
                    <a:pt x="274" y="238"/>
                    <a:pt x="274" y="243"/>
                  </a:cubicBezTo>
                  <a:cubicBezTo>
                    <a:pt x="270" y="243"/>
                    <a:pt x="266" y="244"/>
                    <a:pt x="262" y="245"/>
                  </a:cubicBezTo>
                  <a:cubicBezTo>
                    <a:pt x="261" y="241"/>
                    <a:pt x="259" y="237"/>
                    <a:pt x="258" y="233"/>
                  </a:cubicBezTo>
                  <a:cubicBezTo>
                    <a:pt x="262" y="231"/>
                    <a:pt x="268" y="230"/>
                    <a:pt x="274" y="230"/>
                  </a:cubicBezTo>
                  <a:close/>
                  <a:moveTo>
                    <a:pt x="256" y="247"/>
                  </a:moveTo>
                  <a:cubicBezTo>
                    <a:pt x="254" y="250"/>
                    <a:pt x="250" y="251"/>
                    <a:pt x="248" y="254"/>
                  </a:cubicBezTo>
                  <a:cubicBezTo>
                    <a:pt x="245" y="250"/>
                    <a:pt x="241" y="248"/>
                    <a:pt x="238" y="244"/>
                  </a:cubicBezTo>
                  <a:cubicBezTo>
                    <a:pt x="243" y="241"/>
                    <a:pt x="247" y="237"/>
                    <a:pt x="252" y="235"/>
                  </a:cubicBezTo>
                  <a:cubicBezTo>
                    <a:pt x="253" y="239"/>
                    <a:pt x="255" y="243"/>
                    <a:pt x="256" y="247"/>
                  </a:cubicBezTo>
                  <a:close/>
                  <a:moveTo>
                    <a:pt x="250" y="230"/>
                  </a:moveTo>
                  <a:cubicBezTo>
                    <a:pt x="240" y="234"/>
                    <a:pt x="232" y="242"/>
                    <a:pt x="226" y="248"/>
                  </a:cubicBezTo>
                  <a:cubicBezTo>
                    <a:pt x="226" y="242"/>
                    <a:pt x="226" y="236"/>
                    <a:pt x="226" y="230"/>
                  </a:cubicBezTo>
                  <a:cubicBezTo>
                    <a:pt x="234" y="230"/>
                    <a:pt x="242" y="230"/>
                    <a:pt x="250" y="230"/>
                  </a:cubicBezTo>
                  <a:close/>
                  <a:moveTo>
                    <a:pt x="233" y="248"/>
                  </a:moveTo>
                  <a:cubicBezTo>
                    <a:pt x="237" y="251"/>
                    <a:pt x="241" y="254"/>
                    <a:pt x="243" y="258"/>
                  </a:cubicBezTo>
                  <a:cubicBezTo>
                    <a:pt x="242" y="260"/>
                    <a:pt x="240" y="262"/>
                    <a:pt x="239" y="264"/>
                  </a:cubicBezTo>
                  <a:cubicBezTo>
                    <a:pt x="235" y="262"/>
                    <a:pt x="230" y="261"/>
                    <a:pt x="225" y="260"/>
                  </a:cubicBezTo>
                  <a:cubicBezTo>
                    <a:pt x="227" y="255"/>
                    <a:pt x="231" y="252"/>
                    <a:pt x="233" y="248"/>
                  </a:cubicBezTo>
                  <a:close/>
                  <a:moveTo>
                    <a:pt x="305" y="230"/>
                  </a:moveTo>
                  <a:cubicBezTo>
                    <a:pt x="312" y="229"/>
                    <a:pt x="321" y="230"/>
                    <a:pt x="329" y="230"/>
                  </a:cubicBezTo>
                  <a:cubicBezTo>
                    <a:pt x="329" y="236"/>
                    <a:pt x="329" y="242"/>
                    <a:pt x="329" y="247"/>
                  </a:cubicBezTo>
                  <a:cubicBezTo>
                    <a:pt x="328" y="248"/>
                    <a:pt x="327" y="246"/>
                    <a:pt x="326" y="246"/>
                  </a:cubicBezTo>
                  <a:cubicBezTo>
                    <a:pt x="321" y="240"/>
                    <a:pt x="314" y="233"/>
                    <a:pt x="305" y="230"/>
                  </a:cubicBezTo>
                  <a:close/>
                  <a:moveTo>
                    <a:pt x="316" y="244"/>
                  </a:moveTo>
                  <a:cubicBezTo>
                    <a:pt x="313" y="247"/>
                    <a:pt x="310" y="251"/>
                    <a:pt x="306" y="253"/>
                  </a:cubicBezTo>
                  <a:cubicBezTo>
                    <a:pt x="304" y="251"/>
                    <a:pt x="301" y="249"/>
                    <a:pt x="297" y="247"/>
                  </a:cubicBezTo>
                  <a:cubicBezTo>
                    <a:pt x="299" y="243"/>
                    <a:pt x="301" y="239"/>
                    <a:pt x="302" y="235"/>
                  </a:cubicBezTo>
                  <a:cubicBezTo>
                    <a:pt x="307" y="237"/>
                    <a:pt x="312" y="240"/>
                    <a:pt x="316" y="244"/>
                  </a:cubicBezTo>
                  <a:close/>
                  <a:moveTo>
                    <a:pt x="313" y="224"/>
                  </a:moveTo>
                  <a:cubicBezTo>
                    <a:pt x="302" y="224"/>
                    <a:pt x="291" y="224"/>
                    <a:pt x="281" y="224"/>
                  </a:cubicBezTo>
                  <a:cubicBezTo>
                    <a:pt x="281" y="219"/>
                    <a:pt x="280" y="213"/>
                    <a:pt x="281" y="208"/>
                  </a:cubicBezTo>
                  <a:cubicBezTo>
                    <a:pt x="291" y="208"/>
                    <a:pt x="302" y="208"/>
                    <a:pt x="313" y="208"/>
                  </a:cubicBezTo>
                  <a:cubicBezTo>
                    <a:pt x="313" y="213"/>
                    <a:pt x="313" y="219"/>
                    <a:pt x="313" y="224"/>
                  </a:cubicBezTo>
                  <a:close/>
                  <a:moveTo>
                    <a:pt x="296" y="232"/>
                  </a:moveTo>
                  <a:cubicBezTo>
                    <a:pt x="295" y="237"/>
                    <a:pt x="293" y="241"/>
                    <a:pt x="292" y="245"/>
                  </a:cubicBezTo>
                  <a:cubicBezTo>
                    <a:pt x="289" y="244"/>
                    <a:pt x="285" y="243"/>
                    <a:pt x="281" y="243"/>
                  </a:cubicBezTo>
                  <a:cubicBezTo>
                    <a:pt x="281" y="238"/>
                    <a:pt x="281" y="234"/>
                    <a:pt x="281" y="230"/>
                  </a:cubicBezTo>
                  <a:cubicBezTo>
                    <a:pt x="287" y="230"/>
                    <a:pt x="291" y="231"/>
                    <a:pt x="296" y="232"/>
                  </a:cubicBezTo>
                  <a:close/>
                  <a:moveTo>
                    <a:pt x="316" y="263"/>
                  </a:moveTo>
                  <a:cubicBezTo>
                    <a:pt x="314" y="262"/>
                    <a:pt x="313" y="259"/>
                    <a:pt x="311" y="258"/>
                  </a:cubicBezTo>
                  <a:cubicBezTo>
                    <a:pt x="314" y="254"/>
                    <a:pt x="317" y="251"/>
                    <a:pt x="320" y="248"/>
                  </a:cubicBezTo>
                  <a:cubicBezTo>
                    <a:pt x="324" y="251"/>
                    <a:pt x="327" y="255"/>
                    <a:pt x="329" y="260"/>
                  </a:cubicBezTo>
                  <a:cubicBezTo>
                    <a:pt x="325" y="261"/>
                    <a:pt x="320" y="262"/>
                    <a:pt x="316" y="263"/>
                  </a:cubicBezTo>
                  <a:close/>
                  <a:moveTo>
                    <a:pt x="311" y="179"/>
                  </a:moveTo>
                  <a:cubicBezTo>
                    <a:pt x="301" y="179"/>
                    <a:pt x="291" y="179"/>
                    <a:pt x="282" y="179"/>
                  </a:cubicBezTo>
                  <a:cubicBezTo>
                    <a:pt x="282" y="172"/>
                    <a:pt x="281" y="164"/>
                    <a:pt x="282" y="157"/>
                  </a:cubicBezTo>
                  <a:cubicBezTo>
                    <a:pt x="292" y="157"/>
                    <a:pt x="301" y="157"/>
                    <a:pt x="311" y="157"/>
                  </a:cubicBezTo>
                  <a:cubicBezTo>
                    <a:pt x="311" y="165"/>
                    <a:pt x="311" y="172"/>
                    <a:pt x="311" y="179"/>
                  </a:cubicBezTo>
                  <a:close/>
                  <a:moveTo>
                    <a:pt x="293" y="185"/>
                  </a:moveTo>
                  <a:cubicBezTo>
                    <a:pt x="293" y="191"/>
                    <a:pt x="293" y="196"/>
                    <a:pt x="293" y="202"/>
                  </a:cubicBezTo>
                  <a:cubicBezTo>
                    <a:pt x="283" y="202"/>
                    <a:pt x="272" y="202"/>
                    <a:pt x="262" y="202"/>
                  </a:cubicBezTo>
                  <a:cubicBezTo>
                    <a:pt x="262" y="197"/>
                    <a:pt x="261" y="190"/>
                    <a:pt x="262" y="185"/>
                  </a:cubicBezTo>
                  <a:cubicBezTo>
                    <a:pt x="272" y="185"/>
                    <a:pt x="283" y="185"/>
                    <a:pt x="293" y="185"/>
                  </a:cubicBezTo>
                  <a:close/>
                  <a:moveTo>
                    <a:pt x="275" y="179"/>
                  </a:moveTo>
                  <a:cubicBezTo>
                    <a:pt x="266" y="179"/>
                    <a:pt x="256" y="179"/>
                    <a:pt x="246" y="179"/>
                  </a:cubicBezTo>
                  <a:cubicBezTo>
                    <a:pt x="246" y="172"/>
                    <a:pt x="245" y="164"/>
                    <a:pt x="246" y="157"/>
                  </a:cubicBezTo>
                  <a:cubicBezTo>
                    <a:pt x="256" y="157"/>
                    <a:pt x="266" y="157"/>
                    <a:pt x="275" y="157"/>
                  </a:cubicBezTo>
                  <a:cubicBezTo>
                    <a:pt x="275" y="165"/>
                    <a:pt x="275" y="172"/>
                    <a:pt x="275" y="179"/>
                  </a:cubicBezTo>
                  <a:close/>
                  <a:moveTo>
                    <a:pt x="255" y="185"/>
                  </a:moveTo>
                  <a:cubicBezTo>
                    <a:pt x="255" y="191"/>
                    <a:pt x="255" y="196"/>
                    <a:pt x="255" y="202"/>
                  </a:cubicBezTo>
                  <a:cubicBezTo>
                    <a:pt x="245" y="202"/>
                    <a:pt x="234" y="202"/>
                    <a:pt x="224" y="202"/>
                  </a:cubicBezTo>
                  <a:cubicBezTo>
                    <a:pt x="224" y="197"/>
                    <a:pt x="223" y="190"/>
                    <a:pt x="224" y="185"/>
                  </a:cubicBezTo>
                  <a:cubicBezTo>
                    <a:pt x="235" y="185"/>
                    <a:pt x="245" y="185"/>
                    <a:pt x="255" y="185"/>
                  </a:cubicBezTo>
                  <a:close/>
                  <a:moveTo>
                    <a:pt x="237" y="208"/>
                  </a:moveTo>
                  <a:cubicBezTo>
                    <a:pt x="237" y="213"/>
                    <a:pt x="237" y="219"/>
                    <a:pt x="237" y="224"/>
                  </a:cubicBezTo>
                  <a:cubicBezTo>
                    <a:pt x="224" y="224"/>
                    <a:pt x="211" y="224"/>
                    <a:pt x="198" y="224"/>
                  </a:cubicBezTo>
                  <a:cubicBezTo>
                    <a:pt x="199" y="219"/>
                    <a:pt x="198" y="213"/>
                    <a:pt x="199" y="208"/>
                  </a:cubicBezTo>
                  <a:cubicBezTo>
                    <a:pt x="211" y="208"/>
                    <a:pt x="224" y="208"/>
                    <a:pt x="237" y="208"/>
                  </a:cubicBezTo>
                  <a:close/>
                  <a:moveTo>
                    <a:pt x="220" y="230"/>
                  </a:moveTo>
                  <a:cubicBezTo>
                    <a:pt x="220" y="237"/>
                    <a:pt x="220" y="244"/>
                    <a:pt x="220" y="251"/>
                  </a:cubicBezTo>
                  <a:cubicBezTo>
                    <a:pt x="209" y="251"/>
                    <a:pt x="199" y="251"/>
                    <a:pt x="188" y="251"/>
                  </a:cubicBezTo>
                  <a:cubicBezTo>
                    <a:pt x="188" y="244"/>
                    <a:pt x="188" y="236"/>
                    <a:pt x="188" y="230"/>
                  </a:cubicBezTo>
                  <a:cubicBezTo>
                    <a:pt x="199" y="230"/>
                    <a:pt x="209" y="230"/>
                    <a:pt x="220" y="230"/>
                  </a:cubicBezTo>
                  <a:close/>
                  <a:moveTo>
                    <a:pt x="172" y="268"/>
                  </a:moveTo>
                  <a:cubicBezTo>
                    <a:pt x="172" y="264"/>
                    <a:pt x="172" y="261"/>
                    <a:pt x="172" y="257"/>
                  </a:cubicBezTo>
                  <a:cubicBezTo>
                    <a:pt x="180" y="257"/>
                    <a:pt x="189" y="257"/>
                    <a:pt x="197" y="257"/>
                  </a:cubicBezTo>
                  <a:cubicBezTo>
                    <a:pt x="197" y="261"/>
                    <a:pt x="197" y="264"/>
                    <a:pt x="197" y="268"/>
                  </a:cubicBezTo>
                  <a:cubicBezTo>
                    <a:pt x="189" y="268"/>
                    <a:pt x="180" y="268"/>
                    <a:pt x="172" y="268"/>
                  </a:cubicBezTo>
                  <a:close/>
                  <a:moveTo>
                    <a:pt x="182" y="274"/>
                  </a:moveTo>
                  <a:cubicBezTo>
                    <a:pt x="182" y="279"/>
                    <a:pt x="182" y="284"/>
                    <a:pt x="182" y="289"/>
                  </a:cubicBezTo>
                  <a:cubicBezTo>
                    <a:pt x="179" y="289"/>
                    <a:pt x="176" y="289"/>
                    <a:pt x="172" y="289"/>
                  </a:cubicBezTo>
                  <a:cubicBezTo>
                    <a:pt x="172" y="284"/>
                    <a:pt x="172" y="279"/>
                    <a:pt x="172" y="274"/>
                  </a:cubicBezTo>
                  <a:cubicBezTo>
                    <a:pt x="176" y="274"/>
                    <a:pt x="179" y="274"/>
                    <a:pt x="182" y="274"/>
                  </a:cubicBezTo>
                  <a:close/>
                  <a:moveTo>
                    <a:pt x="193" y="224"/>
                  </a:moveTo>
                  <a:cubicBezTo>
                    <a:pt x="187" y="224"/>
                    <a:pt x="181" y="224"/>
                    <a:pt x="175" y="224"/>
                  </a:cubicBezTo>
                  <a:cubicBezTo>
                    <a:pt x="175" y="219"/>
                    <a:pt x="175" y="213"/>
                    <a:pt x="175" y="208"/>
                  </a:cubicBezTo>
                  <a:cubicBezTo>
                    <a:pt x="181" y="208"/>
                    <a:pt x="187" y="208"/>
                    <a:pt x="193" y="208"/>
                  </a:cubicBezTo>
                  <a:cubicBezTo>
                    <a:pt x="193" y="213"/>
                    <a:pt x="193" y="219"/>
                    <a:pt x="193" y="224"/>
                  </a:cubicBezTo>
                  <a:close/>
                  <a:moveTo>
                    <a:pt x="172" y="321"/>
                  </a:moveTo>
                  <a:cubicBezTo>
                    <a:pt x="176" y="321"/>
                    <a:pt x="179" y="321"/>
                    <a:pt x="182" y="321"/>
                  </a:cubicBezTo>
                  <a:cubicBezTo>
                    <a:pt x="182" y="328"/>
                    <a:pt x="182" y="336"/>
                    <a:pt x="182" y="343"/>
                  </a:cubicBezTo>
                  <a:cubicBezTo>
                    <a:pt x="179" y="343"/>
                    <a:pt x="176" y="343"/>
                    <a:pt x="172" y="343"/>
                  </a:cubicBezTo>
                  <a:cubicBezTo>
                    <a:pt x="172" y="336"/>
                    <a:pt x="172" y="328"/>
                    <a:pt x="172" y="321"/>
                  </a:cubicBezTo>
                  <a:close/>
                  <a:moveTo>
                    <a:pt x="172" y="315"/>
                  </a:moveTo>
                  <a:cubicBezTo>
                    <a:pt x="172" y="308"/>
                    <a:pt x="172" y="302"/>
                    <a:pt x="172" y="296"/>
                  </a:cubicBezTo>
                  <a:cubicBezTo>
                    <a:pt x="179" y="296"/>
                    <a:pt x="186" y="296"/>
                    <a:pt x="193" y="296"/>
                  </a:cubicBezTo>
                  <a:cubicBezTo>
                    <a:pt x="193" y="302"/>
                    <a:pt x="193" y="308"/>
                    <a:pt x="193" y="315"/>
                  </a:cubicBezTo>
                  <a:cubicBezTo>
                    <a:pt x="186" y="315"/>
                    <a:pt x="179" y="315"/>
                    <a:pt x="172" y="315"/>
                  </a:cubicBezTo>
                  <a:close/>
                  <a:moveTo>
                    <a:pt x="199" y="315"/>
                  </a:moveTo>
                  <a:cubicBezTo>
                    <a:pt x="199" y="308"/>
                    <a:pt x="199" y="302"/>
                    <a:pt x="199" y="296"/>
                  </a:cubicBezTo>
                  <a:cubicBezTo>
                    <a:pt x="204" y="296"/>
                    <a:pt x="209" y="296"/>
                    <a:pt x="214" y="296"/>
                  </a:cubicBezTo>
                  <a:cubicBezTo>
                    <a:pt x="214" y="302"/>
                    <a:pt x="214" y="308"/>
                    <a:pt x="214" y="315"/>
                  </a:cubicBezTo>
                  <a:cubicBezTo>
                    <a:pt x="209" y="315"/>
                    <a:pt x="204" y="315"/>
                    <a:pt x="199" y="315"/>
                  </a:cubicBezTo>
                  <a:close/>
                  <a:moveTo>
                    <a:pt x="188" y="289"/>
                  </a:moveTo>
                  <a:cubicBezTo>
                    <a:pt x="188" y="284"/>
                    <a:pt x="188" y="279"/>
                    <a:pt x="188" y="274"/>
                  </a:cubicBezTo>
                  <a:cubicBezTo>
                    <a:pt x="197" y="274"/>
                    <a:pt x="205" y="274"/>
                    <a:pt x="214" y="274"/>
                  </a:cubicBezTo>
                  <a:cubicBezTo>
                    <a:pt x="214" y="279"/>
                    <a:pt x="214" y="284"/>
                    <a:pt x="214" y="289"/>
                  </a:cubicBezTo>
                  <a:cubicBezTo>
                    <a:pt x="205" y="289"/>
                    <a:pt x="197" y="289"/>
                    <a:pt x="188" y="289"/>
                  </a:cubicBezTo>
                  <a:close/>
                  <a:moveTo>
                    <a:pt x="203" y="268"/>
                  </a:moveTo>
                  <a:cubicBezTo>
                    <a:pt x="203" y="264"/>
                    <a:pt x="203" y="261"/>
                    <a:pt x="203" y="257"/>
                  </a:cubicBezTo>
                  <a:cubicBezTo>
                    <a:pt x="208" y="257"/>
                    <a:pt x="214" y="257"/>
                    <a:pt x="220" y="257"/>
                  </a:cubicBezTo>
                  <a:cubicBezTo>
                    <a:pt x="218" y="260"/>
                    <a:pt x="216" y="264"/>
                    <a:pt x="215" y="268"/>
                  </a:cubicBezTo>
                  <a:cubicBezTo>
                    <a:pt x="211" y="268"/>
                    <a:pt x="207" y="268"/>
                    <a:pt x="203" y="268"/>
                  </a:cubicBezTo>
                  <a:close/>
                  <a:moveTo>
                    <a:pt x="222" y="265"/>
                  </a:moveTo>
                  <a:cubicBezTo>
                    <a:pt x="227" y="266"/>
                    <a:pt x="231" y="268"/>
                    <a:pt x="236" y="269"/>
                  </a:cubicBezTo>
                  <a:cubicBezTo>
                    <a:pt x="235" y="272"/>
                    <a:pt x="234" y="275"/>
                    <a:pt x="233" y="278"/>
                  </a:cubicBezTo>
                  <a:cubicBezTo>
                    <a:pt x="229" y="278"/>
                    <a:pt x="224" y="278"/>
                    <a:pt x="220" y="278"/>
                  </a:cubicBezTo>
                  <a:cubicBezTo>
                    <a:pt x="219" y="272"/>
                    <a:pt x="221" y="269"/>
                    <a:pt x="222" y="265"/>
                  </a:cubicBezTo>
                  <a:close/>
                  <a:moveTo>
                    <a:pt x="220" y="333"/>
                  </a:moveTo>
                  <a:cubicBezTo>
                    <a:pt x="224" y="333"/>
                    <a:pt x="228" y="333"/>
                    <a:pt x="232" y="333"/>
                  </a:cubicBezTo>
                  <a:cubicBezTo>
                    <a:pt x="232" y="336"/>
                    <a:pt x="232" y="340"/>
                    <a:pt x="232" y="343"/>
                  </a:cubicBezTo>
                  <a:cubicBezTo>
                    <a:pt x="228" y="343"/>
                    <a:pt x="224" y="343"/>
                    <a:pt x="220" y="343"/>
                  </a:cubicBezTo>
                  <a:cubicBezTo>
                    <a:pt x="220" y="340"/>
                    <a:pt x="220" y="336"/>
                    <a:pt x="220" y="333"/>
                  </a:cubicBezTo>
                  <a:close/>
                  <a:moveTo>
                    <a:pt x="236" y="349"/>
                  </a:moveTo>
                  <a:cubicBezTo>
                    <a:pt x="256" y="349"/>
                    <a:pt x="275" y="349"/>
                    <a:pt x="295" y="349"/>
                  </a:cubicBezTo>
                  <a:cubicBezTo>
                    <a:pt x="301" y="349"/>
                    <a:pt x="309" y="348"/>
                    <a:pt x="314" y="349"/>
                  </a:cubicBezTo>
                  <a:cubicBezTo>
                    <a:pt x="317" y="350"/>
                    <a:pt x="322" y="355"/>
                    <a:pt x="325" y="358"/>
                  </a:cubicBezTo>
                  <a:cubicBezTo>
                    <a:pt x="334" y="368"/>
                    <a:pt x="344" y="378"/>
                    <a:pt x="353" y="387"/>
                  </a:cubicBezTo>
                  <a:cubicBezTo>
                    <a:pt x="301" y="387"/>
                    <a:pt x="250" y="387"/>
                    <a:pt x="198" y="387"/>
                  </a:cubicBezTo>
                  <a:cubicBezTo>
                    <a:pt x="198" y="386"/>
                    <a:pt x="201" y="384"/>
                    <a:pt x="202" y="383"/>
                  </a:cubicBezTo>
                  <a:cubicBezTo>
                    <a:pt x="213" y="372"/>
                    <a:pt x="225" y="360"/>
                    <a:pt x="236" y="349"/>
                  </a:cubicBezTo>
                  <a:close/>
                  <a:moveTo>
                    <a:pt x="323" y="343"/>
                  </a:moveTo>
                  <a:cubicBezTo>
                    <a:pt x="323" y="340"/>
                    <a:pt x="323" y="336"/>
                    <a:pt x="323" y="333"/>
                  </a:cubicBezTo>
                  <a:cubicBezTo>
                    <a:pt x="327" y="333"/>
                    <a:pt x="331" y="333"/>
                    <a:pt x="335" y="333"/>
                  </a:cubicBezTo>
                  <a:cubicBezTo>
                    <a:pt x="335" y="336"/>
                    <a:pt x="335" y="340"/>
                    <a:pt x="335" y="343"/>
                  </a:cubicBezTo>
                  <a:cubicBezTo>
                    <a:pt x="331" y="343"/>
                    <a:pt x="327" y="343"/>
                    <a:pt x="323" y="343"/>
                  </a:cubicBezTo>
                  <a:close/>
                  <a:moveTo>
                    <a:pt x="323" y="327"/>
                  </a:moveTo>
                  <a:cubicBezTo>
                    <a:pt x="323" y="323"/>
                    <a:pt x="323" y="320"/>
                    <a:pt x="323" y="316"/>
                  </a:cubicBezTo>
                  <a:cubicBezTo>
                    <a:pt x="327" y="316"/>
                    <a:pt x="331" y="316"/>
                    <a:pt x="335" y="316"/>
                  </a:cubicBezTo>
                  <a:cubicBezTo>
                    <a:pt x="335" y="320"/>
                    <a:pt x="335" y="323"/>
                    <a:pt x="335" y="327"/>
                  </a:cubicBezTo>
                  <a:cubicBezTo>
                    <a:pt x="331" y="327"/>
                    <a:pt x="327" y="327"/>
                    <a:pt x="323" y="327"/>
                  </a:cubicBezTo>
                  <a:close/>
                  <a:moveTo>
                    <a:pt x="323" y="310"/>
                  </a:moveTo>
                  <a:cubicBezTo>
                    <a:pt x="323" y="307"/>
                    <a:pt x="323" y="304"/>
                    <a:pt x="323" y="300"/>
                  </a:cubicBezTo>
                  <a:cubicBezTo>
                    <a:pt x="327" y="300"/>
                    <a:pt x="331" y="300"/>
                    <a:pt x="335" y="300"/>
                  </a:cubicBezTo>
                  <a:cubicBezTo>
                    <a:pt x="335" y="304"/>
                    <a:pt x="335" y="307"/>
                    <a:pt x="335" y="310"/>
                  </a:cubicBezTo>
                  <a:cubicBezTo>
                    <a:pt x="331" y="310"/>
                    <a:pt x="327" y="310"/>
                    <a:pt x="323" y="310"/>
                  </a:cubicBezTo>
                  <a:close/>
                  <a:moveTo>
                    <a:pt x="323" y="294"/>
                  </a:moveTo>
                  <a:cubicBezTo>
                    <a:pt x="323" y="290"/>
                    <a:pt x="323" y="287"/>
                    <a:pt x="323" y="284"/>
                  </a:cubicBezTo>
                  <a:cubicBezTo>
                    <a:pt x="327" y="284"/>
                    <a:pt x="331" y="284"/>
                    <a:pt x="335" y="284"/>
                  </a:cubicBezTo>
                  <a:cubicBezTo>
                    <a:pt x="335" y="287"/>
                    <a:pt x="335" y="290"/>
                    <a:pt x="335" y="294"/>
                  </a:cubicBezTo>
                  <a:cubicBezTo>
                    <a:pt x="331" y="294"/>
                    <a:pt x="327" y="294"/>
                    <a:pt x="323" y="294"/>
                  </a:cubicBezTo>
                  <a:close/>
                  <a:moveTo>
                    <a:pt x="321" y="278"/>
                  </a:moveTo>
                  <a:cubicBezTo>
                    <a:pt x="321" y="275"/>
                    <a:pt x="320" y="272"/>
                    <a:pt x="318" y="269"/>
                  </a:cubicBezTo>
                  <a:cubicBezTo>
                    <a:pt x="322" y="267"/>
                    <a:pt x="328" y="267"/>
                    <a:pt x="332" y="265"/>
                  </a:cubicBezTo>
                  <a:cubicBezTo>
                    <a:pt x="334" y="268"/>
                    <a:pt x="335" y="272"/>
                    <a:pt x="335" y="278"/>
                  </a:cubicBezTo>
                  <a:cubicBezTo>
                    <a:pt x="330" y="278"/>
                    <a:pt x="326" y="278"/>
                    <a:pt x="321" y="278"/>
                  </a:cubicBezTo>
                  <a:close/>
                  <a:moveTo>
                    <a:pt x="334" y="257"/>
                  </a:moveTo>
                  <a:cubicBezTo>
                    <a:pt x="340" y="256"/>
                    <a:pt x="346" y="257"/>
                    <a:pt x="352" y="257"/>
                  </a:cubicBezTo>
                  <a:cubicBezTo>
                    <a:pt x="352" y="261"/>
                    <a:pt x="352" y="264"/>
                    <a:pt x="352" y="268"/>
                  </a:cubicBezTo>
                  <a:cubicBezTo>
                    <a:pt x="348" y="268"/>
                    <a:pt x="344" y="268"/>
                    <a:pt x="340" y="268"/>
                  </a:cubicBezTo>
                  <a:cubicBezTo>
                    <a:pt x="338" y="264"/>
                    <a:pt x="337" y="260"/>
                    <a:pt x="334" y="257"/>
                  </a:cubicBezTo>
                  <a:close/>
                  <a:moveTo>
                    <a:pt x="341" y="289"/>
                  </a:moveTo>
                  <a:cubicBezTo>
                    <a:pt x="341" y="284"/>
                    <a:pt x="341" y="279"/>
                    <a:pt x="341" y="274"/>
                  </a:cubicBezTo>
                  <a:cubicBezTo>
                    <a:pt x="350" y="274"/>
                    <a:pt x="358" y="274"/>
                    <a:pt x="367" y="274"/>
                  </a:cubicBezTo>
                  <a:cubicBezTo>
                    <a:pt x="367" y="279"/>
                    <a:pt x="367" y="284"/>
                    <a:pt x="367" y="289"/>
                  </a:cubicBezTo>
                  <a:cubicBezTo>
                    <a:pt x="358" y="289"/>
                    <a:pt x="350" y="289"/>
                    <a:pt x="341" y="289"/>
                  </a:cubicBezTo>
                  <a:close/>
                  <a:moveTo>
                    <a:pt x="356" y="296"/>
                  </a:moveTo>
                  <a:cubicBezTo>
                    <a:pt x="356" y="302"/>
                    <a:pt x="356" y="308"/>
                    <a:pt x="356" y="315"/>
                  </a:cubicBezTo>
                  <a:cubicBezTo>
                    <a:pt x="351" y="315"/>
                    <a:pt x="346" y="315"/>
                    <a:pt x="341" y="315"/>
                  </a:cubicBezTo>
                  <a:cubicBezTo>
                    <a:pt x="341" y="308"/>
                    <a:pt x="341" y="302"/>
                    <a:pt x="341" y="296"/>
                  </a:cubicBezTo>
                  <a:cubicBezTo>
                    <a:pt x="346" y="296"/>
                    <a:pt x="351" y="296"/>
                    <a:pt x="356" y="296"/>
                  </a:cubicBezTo>
                  <a:close/>
                  <a:moveTo>
                    <a:pt x="373" y="289"/>
                  </a:moveTo>
                  <a:cubicBezTo>
                    <a:pt x="373" y="284"/>
                    <a:pt x="373" y="279"/>
                    <a:pt x="373" y="274"/>
                  </a:cubicBezTo>
                  <a:cubicBezTo>
                    <a:pt x="376" y="274"/>
                    <a:pt x="380" y="274"/>
                    <a:pt x="383" y="274"/>
                  </a:cubicBezTo>
                  <a:cubicBezTo>
                    <a:pt x="383" y="279"/>
                    <a:pt x="383" y="284"/>
                    <a:pt x="383" y="289"/>
                  </a:cubicBezTo>
                  <a:cubicBezTo>
                    <a:pt x="380" y="289"/>
                    <a:pt x="376" y="289"/>
                    <a:pt x="373" y="289"/>
                  </a:cubicBezTo>
                  <a:close/>
                  <a:moveTo>
                    <a:pt x="358" y="268"/>
                  </a:moveTo>
                  <a:cubicBezTo>
                    <a:pt x="358" y="264"/>
                    <a:pt x="358" y="261"/>
                    <a:pt x="358" y="257"/>
                  </a:cubicBezTo>
                  <a:cubicBezTo>
                    <a:pt x="366" y="257"/>
                    <a:pt x="375" y="257"/>
                    <a:pt x="383" y="257"/>
                  </a:cubicBezTo>
                  <a:cubicBezTo>
                    <a:pt x="383" y="261"/>
                    <a:pt x="383" y="264"/>
                    <a:pt x="383" y="268"/>
                  </a:cubicBezTo>
                  <a:cubicBezTo>
                    <a:pt x="375" y="268"/>
                    <a:pt x="366" y="268"/>
                    <a:pt x="358" y="268"/>
                  </a:cubicBezTo>
                  <a:close/>
                  <a:moveTo>
                    <a:pt x="372" y="251"/>
                  </a:moveTo>
                  <a:cubicBezTo>
                    <a:pt x="373" y="244"/>
                    <a:pt x="372" y="236"/>
                    <a:pt x="373" y="230"/>
                  </a:cubicBezTo>
                  <a:cubicBezTo>
                    <a:pt x="382" y="230"/>
                    <a:pt x="392" y="230"/>
                    <a:pt x="402" y="230"/>
                  </a:cubicBezTo>
                  <a:cubicBezTo>
                    <a:pt x="402" y="237"/>
                    <a:pt x="402" y="244"/>
                    <a:pt x="402" y="251"/>
                  </a:cubicBezTo>
                  <a:cubicBezTo>
                    <a:pt x="392" y="251"/>
                    <a:pt x="382" y="251"/>
                    <a:pt x="372" y="251"/>
                  </a:cubicBezTo>
                  <a:close/>
                  <a:moveTo>
                    <a:pt x="426" y="230"/>
                  </a:moveTo>
                  <a:cubicBezTo>
                    <a:pt x="426" y="237"/>
                    <a:pt x="426" y="244"/>
                    <a:pt x="426" y="251"/>
                  </a:cubicBezTo>
                  <a:cubicBezTo>
                    <a:pt x="420" y="251"/>
                    <a:pt x="414" y="251"/>
                    <a:pt x="407" y="251"/>
                  </a:cubicBezTo>
                  <a:cubicBezTo>
                    <a:pt x="407" y="244"/>
                    <a:pt x="407" y="237"/>
                    <a:pt x="407" y="230"/>
                  </a:cubicBezTo>
                  <a:cubicBezTo>
                    <a:pt x="414" y="230"/>
                    <a:pt x="420" y="230"/>
                    <a:pt x="426" y="230"/>
                  </a:cubicBezTo>
                  <a:close/>
                  <a:moveTo>
                    <a:pt x="413" y="224"/>
                  </a:moveTo>
                  <a:cubicBezTo>
                    <a:pt x="413" y="219"/>
                    <a:pt x="413" y="213"/>
                    <a:pt x="413" y="208"/>
                  </a:cubicBezTo>
                  <a:cubicBezTo>
                    <a:pt x="418" y="208"/>
                    <a:pt x="422" y="208"/>
                    <a:pt x="426" y="208"/>
                  </a:cubicBezTo>
                  <a:cubicBezTo>
                    <a:pt x="426" y="213"/>
                    <a:pt x="426" y="219"/>
                    <a:pt x="426" y="224"/>
                  </a:cubicBezTo>
                  <a:cubicBezTo>
                    <a:pt x="422" y="224"/>
                    <a:pt x="418" y="224"/>
                    <a:pt x="413" y="224"/>
                  </a:cubicBezTo>
                  <a:close/>
                  <a:moveTo>
                    <a:pt x="407" y="224"/>
                  </a:moveTo>
                  <a:cubicBezTo>
                    <a:pt x="400" y="224"/>
                    <a:pt x="393" y="224"/>
                    <a:pt x="386" y="224"/>
                  </a:cubicBezTo>
                  <a:cubicBezTo>
                    <a:pt x="386" y="219"/>
                    <a:pt x="386" y="213"/>
                    <a:pt x="386" y="208"/>
                  </a:cubicBezTo>
                  <a:cubicBezTo>
                    <a:pt x="393" y="208"/>
                    <a:pt x="400" y="208"/>
                    <a:pt x="407" y="208"/>
                  </a:cubicBezTo>
                  <a:cubicBezTo>
                    <a:pt x="407" y="213"/>
                    <a:pt x="407" y="219"/>
                    <a:pt x="407" y="224"/>
                  </a:cubicBezTo>
                  <a:close/>
                  <a:moveTo>
                    <a:pt x="389" y="257"/>
                  </a:moveTo>
                  <a:cubicBezTo>
                    <a:pt x="403" y="257"/>
                    <a:pt x="417" y="257"/>
                    <a:pt x="432" y="257"/>
                  </a:cubicBezTo>
                  <a:cubicBezTo>
                    <a:pt x="433" y="251"/>
                    <a:pt x="432" y="243"/>
                    <a:pt x="432" y="236"/>
                  </a:cubicBezTo>
                  <a:cubicBezTo>
                    <a:pt x="432" y="236"/>
                    <a:pt x="432" y="236"/>
                    <a:pt x="432" y="235"/>
                  </a:cubicBezTo>
                  <a:cubicBezTo>
                    <a:pt x="451" y="235"/>
                    <a:pt x="470" y="235"/>
                    <a:pt x="489" y="235"/>
                  </a:cubicBezTo>
                  <a:cubicBezTo>
                    <a:pt x="489" y="258"/>
                    <a:pt x="488" y="279"/>
                    <a:pt x="487" y="299"/>
                  </a:cubicBezTo>
                  <a:cubicBezTo>
                    <a:pt x="454" y="299"/>
                    <a:pt x="421" y="299"/>
                    <a:pt x="389" y="299"/>
                  </a:cubicBezTo>
                  <a:cubicBezTo>
                    <a:pt x="389" y="285"/>
                    <a:pt x="389" y="271"/>
                    <a:pt x="389" y="257"/>
                  </a:cubicBezTo>
                  <a:close/>
                  <a:moveTo>
                    <a:pt x="216" y="157"/>
                  </a:moveTo>
                  <a:cubicBezTo>
                    <a:pt x="224" y="157"/>
                    <a:pt x="232" y="157"/>
                    <a:pt x="240" y="157"/>
                  </a:cubicBezTo>
                  <a:cubicBezTo>
                    <a:pt x="240" y="165"/>
                    <a:pt x="240" y="172"/>
                    <a:pt x="240" y="179"/>
                  </a:cubicBezTo>
                  <a:cubicBezTo>
                    <a:pt x="232" y="179"/>
                    <a:pt x="223" y="179"/>
                    <a:pt x="215" y="179"/>
                  </a:cubicBezTo>
                  <a:cubicBezTo>
                    <a:pt x="215" y="172"/>
                    <a:pt x="215" y="164"/>
                    <a:pt x="216" y="157"/>
                  </a:cubicBezTo>
                  <a:close/>
                  <a:moveTo>
                    <a:pt x="218" y="185"/>
                  </a:moveTo>
                  <a:cubicBezTo>
                    <a:pt x="218" y="191"/>
                    <a:pt x="218" y="196"/>
                    <a:pt x="218" y="202"/>
                  </a:cubicBezTo>
                  <a:cubicBezTo>
                    <a:pt x="188" y="202"/>
                    <a:pt x="159" y="202"/>
                    <a:pt x="130" y="202"/>
                  </a:cubicBezTo>
                  <a:cubicBezTo>
                    <a:pt x="130" y="192"/>
                    <a:pt x="130" y="180"/>
                    <a:pt x="130" y="171"/>
                  </a:cubicBezTo>
                  <a:cubicBezTo>
                    <a:pt x="134" y="171"/>
                    <a:pt x="138" y="171"/>
                    <a:pt x="142" y="171"/>
                  </a:cubicBezTo>
                  <a:cubicBezTo>
                    <a:pt x="142" y="177"/>
                    <a:pt x="142" y="184"/>
                    <a:pt x="142" y="191"/>
                  </a:cubicBezTo>
                  <a:cubicBezTo>
                    <a:pt x="148" y="192"/>
                    <a:pt x="157" y="191"/>
                    <a:pt x="164" y="191"/>
                  </a:cubicBezTo>
                  <a:cubicBezTo>
                    <a:pt x="165" y="185"/>
                    <a:pt x="164" y="177"/>
                    <a:pt x="164" y="171"/>
                  </a:cubicBezTo>
                  <a:cubicBezTo>
                    <a:pt x="168" y="171"/>
                    <a:pt x="172" y="171"/>
                    <a:pt x="175" y="171"/>
                  </a:cubicBezTo>
                  <a:cubicBezTo>
                    <a:pt x="175" y="178"/>
                    <a:pt x="175" y="184"/>
                    <a:pt x="175" y="191"/>
                  </a:cubicBezTo>
                  <a:cubicBezTo>
                    <a:pt x="183" y="191"/>
                    <a:pt x="191" y="191"/>
                    <a:pt x="198" y="191"/>
                  </a:cubicBezTo>
                  <a:cubicBezTo>
                    <a:pt x="198" y="184"/>
                    <a:pt x="198" y="178"/>
                    <a:pt x="198" y="171"/>
                  </a:cubicBezTo>
                  <a:cubicBezTo>
                    <a:pt x="202" y="171"/>
                    <a:pt x="206" y="171"/>
                    <a:pt x="209" y="171"/>
                  </a:cubicBezTo>
                  <a:cubicBezTo>
                    <a:pt x="209" y="175"/>
                    <a:pt x="209" y="180"/>
                    <a:pt x="209" y="185"/>
                  </a:cubicBezTo>
                  <a:cubicBezTo>
                    <a:pt x="212" y="185"/>
                    <a:pt x="215" y="185"/>
                    <a:pt x="218" y="185"/>
                  </a:cubicBezTo>
                  <a:close/>
                  <a:moveTo>
                    <a:pt x="209" y="165"/>
                  </a:moveTo>
                  <a:cubicBezTo>
                    <a:pt x="204" y="165"/>
                    <a:pt x="198" y="165"/>
                    <a:pt x="193" y="165"/>
                  </a:cubicBezTo>
                  <a:cubicBezTo>
                    <a:pt x="192" y="171"/>
                    <a:pt x="193" y="179"/>
                    <a:pt x="193" y="186"/>
                  </a:cubicBezTo>
                  <a:cubicBezTo>
                    <a:pt x="189" y="186"/>
                    <a:pt x="185" y="186"/>
                    <a:pt x="182" y="186"/>
                  </a:cubicBezTo>
                  <a:cubicBezTo>
                    <a:pt x="182" y="179"/>
                    <a:pt x="182" y="172"/>
                    <a:pt x="182" y="165"/>
                  </a:cubicBezTo>
                  <a:cubicBezTo>
                    <a:pt x="175" y="164"/>
                    <a:pt x="166" y="165"/>
                    <a:pt x="159" y="165"/>
                  </a:cubicBezTo>
                  <a:cubicBezTo>
                    <a:pt x="159" y="172"/>
                    <a:pt x="159" y="179"/>
                    <a:pt x="159" y="186"/>
                  </a:cubicBezTo>
                  <a:cubicBezTo>
                    <a:pt x="155" y="186"/>
                    <a:pt x="151" y="186"/>
                    <a:pt x="148" y="186"/>
                  </a:cubicBezTo>
                  <a:cubicBezTo>
                    <a:pt x="148" y="179"/>
                    <a:pt x="148" y="172"/>
                    <a:pt x="148" y="165"/>
                  </a:cubicBezTo>
                  <a:cubicBezTo>
                    <a:pt x="140" y="164"/>
                    <a:pt x="132" y="165"/>
                    <a:pt x="124" y="165"/>
                  </a:cubicBezTo>
                  <a:cubicBezTo>
                    <a:pt x="123" y="185"/>
                    <a:pt x="124" y="206"/>
                    <a:pt x="124" y="227"/>
                  </a:cubicBezTo>
                  <a:cubicBezTo>
                    <a:pt x="105" y="227"/>
                    <a:pt x="86" y="227"/>
                    <a:pt x="66" y="227"/>
                  </a:cubicBezTo>
                  <a:cubicBezTo>
                    <a:pt x="66" y="197"/>
                    <a:pt x="69" y="165"/>
                    <a:pt x="61" y="143"/>
                  </a:cubicBezTo>
                  <a:cubicBezTo>
                    <a:pt x="110" y="143"/>
                    <a:pt x="160" y="143"/>
                    <a:pt x="209" y="143"/>
                  </a:cubicBezTo>
                  <a:cubicBezTo>
                    <a:pt x="209" y="150"/>
                    <a:pt x="209" y="157"/>
                    <a:pt x="209" y="165"/>
                  </a:cubicBezTo>
                  <a:close/>
                  <a:moveTo>
                    <a:pt x="166" y="308"/>
                  </a:moveTo>
                  <a:cubicBezTo>
                    <a:pt x="166" y="321"/>
                    <a:pt x="166" y="335"/>
                    <a:pt x="166" y="349"/>
                  </a:cubicBezTo>
                  <a:cubicBezTo>
                    <a:pt x="184" y="349"/>
                    <a:pt x="204" y="349"/>
                    <a:pt x="222" y="349"/>
                  </a:cubicBezTo>
                  <a:cubicBezTo>
                    <a:pt x="223" y="350"/>
                    <a:pt x="222" y="351"/>
                    <a:pt x="221" y="351"/>
                  </a:cubicBezTo>
                  <a:cubicBezTo>
                    <a:pt x="212" y="360"/>
                    <a:pt x="204" y="369"/>
                    <a:pt x="194" y="378"/>
                  </a:cubicBezTo>
                  <a:cubicBezTo>
                    <a:pt x="191" y="381"/>
                    <a:pt x="187" y="387"/>
                    <a:pt x="184" y="387"/>
                  </a:cubicBezTo>
                  <a:cubicBezTo>
                    <a:pt x="179" y="389"/>
                    <a:pt x="166" y="387"/>
                    <a:pt x="160" y="387"/>
                  </a:cubicBezTo>
                  <a:cubicBezTo>
                    <a:pt x="136" y="387"/>
                    <a:pt x="112" y="387"/>
                    <a:pt x="88" y="387"/>
                  </a:cubicBezTo>
                  <a:cubicBezTo>
                    <a:pt x="78" y="365"/>
                    <a:pt x="72" y="337"/>
                    <a:pt x="70" y="308"/>
                  </a:cubicBezTo>
                  <a:cubicBezTo>
                    <a:pt x="102" y="308"/>
                    <a:pt x="134" y="308"/>
                    <a:pt x="166" y="308"/>
                  </a:cubicBezTo>
                  <a:close/>
                  <a:moveTo>
                    <a:pt x="278" y="496"/>
                  </a:moveTo>
                  <a:cubicBezTo>
                    <a:pt x="270" y="490"/>
                    <a:pt x="262" y="483"/>
                    <a:pt x="253" y="477"/>
                  </a:cubicBezTo>
                  <a:cubicBezTo>
                    <a:pt x="261" y="473"/>
                    <a:pt x="269" y="469"/>
                    <a:pt x="277" y="464"/>
                  </a:cubicBezTo>
                  <a:cubicBezTo>
                    <a:pt x="285" y="469"/>
                    <a:pt x="293" y="473"/>
                    <a:pt x="302" y="477"/>
                  </a:cubicBezTo>
                  <a:cubicBezTo>
                    <a:pt x="293" y="483"/>
                    <a:pt x="286" y="490"/>
                    <a:pt x="278" y="496"/>
                  </a:cubicBezTo>
                  <a:close/>
                  <a:moveTo>
                    <a:pt x="291" y="462"/>
                  </a:moveTo>
                  <a:cubicBezTo>
                    <a:pt x="286" y="460"/>
                    <a:pt x="282" y="457"/>
                    <a:pt x="277" y="455"/>
                  </a:cubicBezTo>
                  <a:cubicBezTo>
                    <a:pt x="272" y="457"/>
                    <a:pt x="268" y="460"/>
                    <a:pt x="263" y="462"/>
                  </a:cubicBezTo>
                  <a:cubicBezTo>
                    <a:pt x="263" y="460"/>
                    <a:pt x="264" y="457"/>
                    <a:pt x="264" y="455"/>
                  </a:cubicBezTo>
                  <a:cubicBezTo>
                    <a:pt x="264" y="452"/>
                    <a:pt x="266" y="449"/>
                    <a:pt x="265" y="447"/>
                  </a:cubicBezTo>
                  <a:cubicBezTo>
                    <a:pt x="265" y="445"/>
                    <a:pt x="261" y="442"/>
                    <a:pt x="260" y="441"/>
                  </a:cubicBezTo>
                  <a:cubicBezTo>
                    <a:pt x="258" y="439"/>
                    <a:pt x="255" y="437"/>
                    <a:pt x="254" y="435"/>
                  </a:cubicBezTo>
                  <a:cubicBezTo>
                    <a:pt x="259" y="434"/>
                    <a:pt x="264" y="434"/>
                    <a:pt x="270" y="433"/>
                  </a:cubicBezTo>
                  <a:cubicBezTo>
                    <a:pt x="272" y="428"/>
                    <a:pt x="274" y="423"/>
                    <a:pt x="277" y="418"/>
                  </a:cubicBezTo>
                  <a:cubicBezTo>
                    <a:pt x="279" y="423"/>
                    <a:pt x="282" y="428"/>
                    <a:pt x="284" y="433"/>
                  </a:cubicBezTo>
                  <a:cubicBezTo>
                    <a:pt x="289" y="433"/>
                    <a:pt x="294" y="434"/>
                    <a:pt x="299" y="435"/>
                  </a:cubicBezTo>
                  <a:cubicBezTo>
                    <a:pt x="299" y="437"/>
                    <a:pt x="296" y="439"/>
                    <a:pt x="294" y="441"/>
                  </a:cubicBezTo>
                  <a:cubicBezTo>
                    <a:pt x="292" y="443"/>
                    <a:pt x="290" y="445"/>
                    <a:pt x="288" y="446"/>
                  </a:cubicBezTo>
                  <a:cubicBezTo>
                    <a:pt x="289" y="452"/>
                    <a:pt x="290" y="457"/>
                    <a:pt x="291" y="462"/>
                  </a:cubicBezTo>
                  <a:close/>
                  <a:moveTo>
                    <a:pt x="460" y="401"/>
                  </a:moveTo>
                  <a:cubicBezTo>
                    <a:pt x="454" y="412"/>
                    <a:pt x="445" y="421"/>
                    <a:pt x="434" y="428"/>
                  </a:cubicBezTo>
                  <a:cubicBezTo>
                    <a:pt x="422" y="435"/>
                    <a:pt x="405" y="439"/>
                    <a:pt x="389" y="443"/>
                  </a:cubicBezTo>
                  <a:cubicBezTo>
                    <a:pt x="358" y="452"/>
                    <a:pt x="326" y="462"/>
                    <a:pt x="302" y="477"/>
                  </a:cubicBezTo>
                  <a:cubicBezTo>
                    <a:pt x="301" y="470"/>
                    <a:pt x="300" y="464"/>
                    <a:pt x="298" y="457"/>
                  </a:cubicBezTo>
                  <a:cubicBezTo>
                    <a:pt x="298" y="455"/>
                    <a:pt x="297" y="452"/>
                    <a:pt x="297" y="450"/>
                  </a:cubicBezTo>
                  <a:cubicBezTo>
                    <a:pt x="298" y="447"/>
                    <a:pt x="306" y="442"/>
                    <a:pt x="308" y="440"/>
                  </a:cubicBezTo>
                  <a:cubicBezTo>
                    <a:pt x="312" y="436"/>
                    <a:pt x="315" y="433"/>
                    <a:pt x="318" y="430"/>
                  </a:cubicBezTo>
                  <a:cubicBezTo>
                    <a:pt x="309" y="428"/>
                    <a:pt x="300" y="427"/>
                    <a:pt x="290" y="426"/>
                  </a:cubicBezTo>
                  <a:cubicBezTo>
                    <a:pt x="285" y="417"/>
                    <a:pt x="281" y="409"/>
                    <a:pt x="277" y="400"/>
                  </a:cubicBezTo>
                  <a:cubicBezTo>
                    <a:pt x="272" y="408"/>
                    <a:pt x="269" y="417"/>
                    <a:pt x="264" y="426"/>
                  </a:cubicBezTo>
                  <a:cubicBezTo>
                    <a:pt x="255" y="427"/>
                    <a:pt x="246" y="428"/>
                    <a:pt x="237" y="429"/>
                  </a:cubicBezTo>
                  <a:cubicBezTo>
                    <a:pt x="236" y="431"/>
                    <a:pt x="239" y="433"/>
                    <a:pt x="241" y="434"/>
                  </a:cubicBezTo>
                  <a:cubicBezTo>
                    <a:pt x="245" y="438"/>
                    <a:pt x="247" y="441"/>
                    <a:pt x="252" y="445"/>
                  </a:cubicBezTo>
                  <a:cubicBezTo>
                    <a:pt x="253" y="446"/>
                    <a:pt x="256" y="449"/>
                    <a:pt x="256" y="451"/>
                  </a:cubicBezTo>
                  <a:cubicBezTo>
                    <a:pt x="257" y="453"/>
                    <a:pt x="255" y="460"/>
                    <a:pt x="254" y="463"/>
                  </a:cubicBezTo>
                  <a:cubicBezTo>
                    <a:pt x="253" y="468"/>
                    <a:pt x="252" y="472"/>
                    <a:pt x="252" y="476"/>
                  </a:cubicBezTo>
                  <a:cubicBezTo>
                    <a:pt x="227" y="460"/>
                    <a:pt x="194" y="451"/>
                    <a:pt x="162" y="442"/>
                  </a:cubicBezTo>
                  <a:cubicBezTo>
                    <a:pt x="152" y="439"/>
                    <a:pt x="140" y="437"/>
                    <a:pt x="130" y="433"/>
                  </a:cubicBezTo>
                  <a:cubicBezTo>
                    <a:pt x="114" y="426"/>
                    <a:pt x="101" y="411"/>
                    <a:pt x="93" y="396"/>
                  </a:cubicBezTo>
                  <a:cubicBezTo>
                    <a:pt x="216" y="396"/>
                    <a:pt x="339" y="396"/>
                    <a:pt x="462" y="396"/>
                  </a:cubicBezTo>
                  <a:cubicBezTo>
                    <a:pt x="463" y="398"/>
                    <a:pt x="461" y="399"/>
                    <a:pt x="460" y="401"/>
                  </a:cubicBezTo>
                  <a:close/>
                  <a:moveTo>
                    <a:pt x="467" y="387"/>
                  </a:moveTo>
                  <a:cubicBezTo>
                    <a:pt x="438" y="387"/>
                    <a:pt x="409" y="387"/>
                    <a:pt x="379" y="387"/>
                  </a:cubicBezTo>
                  <a:cubicBezTo>
                    <a:pt x="375" y="387"/>
                    <a:pt x="370" y="388"/>
                    <a:pt x="367" y="387"/>
                  </a:cubicBezTo>
                  <a:cubicBezTo>
                    <a:pt x="364" y="387"/>
                    <a:pt x="359" y="381"/>
                    <a:pt x="356" y="378"/>
                  </a:cubicBezTo>
                  <a:cubicBezTo>
                    <a:pt x="347" y="368"/>
                    <a:pt x="337" y="359"/>
                    <a:pt x="328" y="349"/>
                  </a:cubicBezTo>
                  <a:cubicBezTo>
                    <a:pt x="348" y="349"/>
                    <a:pt x="368" y="349"/>
                    <a:pt x="388" y="349"/>
                  </a:cubicBezTo>
                  <a:cubicBezTo>
                    <a:pt x="389" y="336"/>
                    <a:pt x="389" y="322"/>
                    <a:pt x="389" y="309"/>
                  </a:cubicBezTo>
                  <a:cubicBezTo>
                    <a:pt x="389" y="309"/>
                    <a:pt x="389" y="308"/>
                    <a:pt x="389" y="308"/>
                  </a:cubicBezTo>
                  <a:cubicBezTo>
                    <a:pt x="421" y="308"/>
                    <a:pt x="454" y="308"/>
                    <a:pt x="486" y="308"/>
                  </a:cubicBezTo>
                  <a:cubicBezTo>
                    <a:pt x="483" y="338"/>
                    <a:pt x="478" y="365"/>
                    <a:pt x="467" y="387"/>
                  </a:cubicBezTo>
                  <a:close/>
                  <a:moveTo>
                    <a:pt x="499" y="134"/>
                  </a:moveTo>
                  <a:cubicBezTo>
                    <a:pt x="448" y="134"/>
                    <a:pt x="397" y="134"/>
                    <a:pt x="345" y="134"/>
                  </a:cubicBezTo>
                  <a:cubicBezTo>
                    <a:pt x="345" y="128"/>
                    <a:pt x="345" y="123"/>
                    <a:pt x="345" y="118"/>
                  </a:cubicBezTo>
                  <a:cubicBezTo>
                    <a:pt x="338" y="117"/>
                    <a:pt x="329" y="117"/>
                    <a:pt x="321" y="117"/>
                  </a:cubicBezTo>
                  <a:cubicBezTo>
                    <a:pt x="321" y="124"/>
                    <a:pt x="321" y="132"/>
                    <a:pt x="321" y="139"/>
                  </a:cubicBezTo>
                  <a:cubicBezTo>
                    <a:pt x="317" y="139"/>
                    <a:pt x="313" y="139"/>
                    <a:pt x="308" y="139"/>
                  </a:cubicBezTo>
                  <a:cubicBezTo>
                    <a:pt x="308" y="132"/>
                    <a:pt x="308" y="125"/>
                    <a:pt x="308" y="118"/>
                  </a:cubicBezTo>
                  <a:cubicBezTo>
                    <a:pt x="301" y="117"/>
                    <a:pt x="292" y="117"/>
                    <a:pt x="284" y="117"/>
                  </a:cubicBezTo>
                  <a:cubicBezTo>
                    <a:pt x="284" y="124"/>
                    <a:pt x="284" y="132"/>
                    <a:pt x="284" y="139"/>
                  </a:cubicBezTo>
                  <a:cubicBezTo>
                    <a:pt x="280" y="139"/>
                    <a:pt x="275" y="139"/>
                    <a:pt x="271" y="139"/>
                  </a:cubicBezTo>
                  <a:cubicBezTo>
                    <a:pt x="271" y="132"/>
                    <a:pt x="271" y="125"/>
                    <a:pt x="271" y="118"/>
                  </a:cubicBezTo>
                  <a:cubicBezTo>
                    <a:pt x="264" y="117"/>
                    <a:pt x="255" y="117"/>
                    <a:pt x="247" y="117"/>
                  </a:cubicBezTo>
                  <a:cubicBezTo>
                    <a:pt x="247" y="124"/>
                    <a:pt x="247" y="132"/>
                    <a:pt x="247" y="139"/>
                  </a:cubicBezTo>
                  <a:cubicBezTo>
                    <a:pt x="242" y="139"/>
                    <a:pt x="238" y="139"/>
                    <a:pt x="234" y="139"/>
                  </a:cubicBezTo>
                  <a:cubicBezTo>
                    <a:pt x="234" y="132"/>
                    <a:pt x="234" y="124"/>
                    <a:pt x="234" y="117"/>
                  </a:cubicBezTo>
                  <a:cubicBezTo>
                    <a:pt x="226" y="117"/>
                    <a:pt x="218" y="117"/>
                    <a:pt x="209" y="117"/>
                  </a:cubicBezTo>
                  <a:cubicBezTo>
                    <a:pt x="209" y="123"/>
                    <a:pt x="209" y="128"/>
                    <a:pt x="209" y="134"/>
                  </a:cubicBezTo>
                  <a:cubicBezTo>
                    <a:pt x="159" y="134"/>
                    <a:pt x="108" y="134"/>
                    <a:pt x="58" y="134"/>
                  </a:cubicBezTo>
                  <a:cubicBezTo>
                    <a:pt x="49" y="119"/>
                    <a:pt x="40" y="105"/>
                    <a:pt x="25" y="97"/>
                  </a:cubicBezTo>
                  <a:cubicBezTo>
                    <a:pt x="24" y="96"/>
                    <a:pt x="26" y="95"/>
                    <a:pt x="27" y="95"/>
                  </a:cubicBezTo>
                  <a:cubicBezTo>
                    <a:pt x="57" y="68"/>
                    <a:pt x="89" y="42"/>
                    <a:pt x="119" y="16"/>
                  </a:cubicBezTo>
                  <a:cubicBezTo>
                    <a:pt x="160" y="43"/>
                    <a:pt x="212" y="62"/>
                    <a:pt x="278" y="62"/>
                  </a:cubicBezTo>
                  <a:cubicBezTo>
                    <a:pt x="330" y="62"/>
                    <a:pt x="370" y="51"/>
                    <a:pt x="404" y="33"/>
                  </a:cubicBezTo>
                  <a:cubicBezTo>
                    <a:pt x="416" y="27"/>
                    <a:pt x="428" y="21"/>
                    <a:pt x="438" y="15"/>
                  </a:cubicBezTo>
                  <a:cubicBezTo>
                    <a:pt x="469" y="42"/>
                    <a:pt x="502" y="70"/>
                    <a:pt x="532" y="97"/>
                  </a:cubicBezTo>
                  <a:cubicBezTo>
                    <a:pt x="517" y="105"/>
                    <a:pt x="506" y="118"/>
                    <a:pt x="499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7" name="矩形 126"/>
          <p:cNvSpPr/>
          <p:nvPr/>
        </p:nvSpPr>
        <p:spPr>
          <a:xfrm>
            <a:off x="651667" y="3268397"/>
            <a:ext cx="15760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目录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4643884" y="1531878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157E9F"/>
                </a:solidFill>
                <a:latin typeface="微软雅黑" pitchFamily="34" charset="-122"/>
                <a:ea typeface="微软雅黑" pitchFamily="34" charset="-122"/>
              </a:rPr>
              <a:t>01</a:t>
            </a:r>
          </a:p>
        </p:txBody>
      </p:sp>
      <p:sp>
        <p:nvSpPr>
          <p:cNvPr id="130" name="矩形 129"/>
          <p:cNvSpPr/>
          <p:nvPr/>
        </p:nvSpPr>
        <p:spPr>
          <a:xfrm>
            <a:off x="4643884" y="1471821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/>
          <p:cNvSpPr txBox="1"/>
          <p:nvPr/>
        </p:nvSpPr>
        <p:spPr>
          <a:xfrm>
            <a:off x="4624454" y="2929863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157E9F"/>
                </a:solidFill>
                <a:latin typeface="微软雅黑" pitchFamily="34" charset="-122"/>
                <a:ea typeface="微软雅黑" pitchFamily="34" charset="-122"/>
              </a:rPr>
              <a:t>02</a:t>
            </a:r>
          </a:p>
        </p:txBody>
      </p:sp>
      <p:sp>
        <p:nvSpPr>
          <p:cNvPr id="132" name="矩形 131"/>
          <p:cNvSpPr/>
          <p:nvPr/>
        </p:nvSpPr>
        <p:spPr>
          <a:xfrm>
            <a:off x="4624454" y="2854397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4624454" y="4430389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157E9F"/>
                </a:solidFill>
                <a:latin typeface="微软雅黑" pitchFamily="34" charset="-122"/>
                <a:ea typeface="微软雅黑" pitchFamily="34" charset="-122"/>
              </a:rPr>
              <a:t>03</a:t>
            </a:r>
          </a:p>
        </p:txBody>
      </p:sp>
      <p:sp>
        <p:nvSpPr>
          <p:cNvPr id="134" name="矩形 133"/>
          <p:cNvSpPr/>
          <p:nvPr/>
        </p:nvSpPr>
        <p:spPr>
          <a:xfrm>
            <a:off x="4624454" y="4360551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文本框 140"/>
          <p:cNvSpPr txBox="1"/>
          <p:nvPr/>
        </p:nvSpPr>
        <p:spPr>
          <a:xfrm>
            <a:off x="5562996" y="1953968"/>
            <a:ext cx="2394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Research Background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5542119" y="3390585"/>
            <a:ext cx="2394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Research Process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5562996" y="4859778"/>
            <a:ext cx="2394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Research Result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矩形 1788"/>
          <p:cNvSpPr/>
          <p:nvPr/>
        </p:nvSpPr>
        <p:spPr>
          <a:xfrm>
            <a:off x="3407885" y="288460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90" name="圆角矩形 1789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1791" name="矩形 1790"/>
          <p:cNvSpPr/>
          <p:nvPr/>
        </p:nvSpPr>
        <p:spPr>
          <a:xfrm>
            <a:off x="3965734" y="310334"/>
            <a:ext cx="138049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QUESTION</a:t>
            </a:r>
          </a:p>
        </p:txBody>
      </p:sp>
      <p:sp>
        <p:nvSpPr>
          <p:cNvPr id="1792" name="圆角矩形 1791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3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794" name="矩形 1793"/>
          <p:cNvSpPr/>
          <p:nvPr/>
        </p:nvSpPr>
        <p:spPr>
          <a:xfrm>
            <a:off x="633077" y="125666"/>
            <a:ext cx="1008609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问题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6456456" y="3412930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814048" y="2496331"/>
            <a:ext cx="2397219" cy="81451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提问</a:t>
            </a:r>
            <a:endParaRPr lang="en-US" altLang="zh-CN" sz="40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678B87-FF6B-0A47-88EF-809941EABFB2}"/>
              </a:ext>
            </a:extLst>
          </p:cNvPr>
          <p:cNvSpPr txBox="1"/>
          <p:nvPr/>
        </p:nvSpPr>
        <p:spPr>
          <a:xfrm>
            <a:off x="6566747" y="3427557"/>
            <a:ext cx="100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question</a:t>
            </a:r>
            <a:endParaRPr kumimoji="1" lang="zh-CN" altLang="en-US" dirty="0"/>
          </a:p>
        </p:txBody>
      </p:sp>
      <p:sp>
        <p:nvSpPr>
          <p:cNvPr id="36" name="Freeform 51">
            <a:extLst>
              <a:ext uri="{FF2B5EF4-FFF2-40B4-BE49-F238E27FC236}">
                <a16:creationId xmlns:a16="http://schemas.microsoft.com/office/drawing/2014/main" id="{4BA04179-52AD-224A-AE9E-1783FE94E4AE}"/>
              </a:ext>
            </a:extLst>
          </p:cNvPr>
          <p:cNvSpPr>
            <a:spLocks noEditPoints="1"/>
          </p:cNvSpPr>
          <p:nvPr/>
        </p:nvSpPr>
        <p:spPr bwMode="auto">
          <a:xfrm>
            <a:off x="6445734" y="2766937"/>
            <a:ext cx="309356" cy="423907"/>
          </a:xfrm>
          <a:custGeom>
            <a:avLst/>
            <a:gdLst>
              <a:gd name="T0" fmla="*/ 220893 w 80"/>
              <a:gd name="T1" fmla="*/ 110829 h 116"/>
              <a:gd name="T2" fmla="*/ 110447 w 80"/>
              <a:gd name="T3" fmla="*/ 0 h 116"/>
              <a:gd name="T4" fmla="*/ 0 w 80"/>
              <a:gd name="T5" fmla="*/ 110829 h 116"/>
              <a:gd name="T6" fmla="*/ 44179 w 80"/>
              <a:gd name="T7" fmla="*/ 199493 h 116"/>
              <a:gd name="T8" fmla="*/ 44179 w 80"/>
              <a:gd name="T9" fmla="*/ 199493 h 116"/>
              <a:gd name="T10" fmla="*/ 46940 w 80"/>
              <a:gd name="T11" fmla="*/ 199493 h 116"/>
              <a:gd name="T12" fmla="*/ 46940 w 80"/>
              <a:gd name="T13" fmla="*/ 199493 h 116"/>
              <a:gd name="T14" fmla="*/ 66268 w 80"/>
              <a:gd name="T15" fmla="*/ 243824 h 116"/>
              <a:gd name="T16" fmla="*/ 66268 w 80"/>
              <a:gd name="T17" fmla="*/ 321405 h 116"/>
              <a:gd name="T18" fmla="*/ 154625 w 80"/>
              <a:gd name="T19" fmla="*/ 321405 h 116"/>
              <a:gd name="T20" fmla="*/ 154625 w 80"/>
              <a:gd name="T21" fmla="*/ 243824 h 116"/>
              <a:gd name="T22" fmla="*/ 176714 w 80"/>
              <a:gd name="T23" fmla="*/ 199493 h 116"/>
              <a:gd name="T24" fmla="*/ 176714 w 80"/>
              <a:gd name="T25" fmla="*/ 199493 h 116"/>
              <a:gd name="T26" fmla="*/ 220893 w 80"/>
              <a:gd name="T27" fmla="*/ 110829 h 116"/>
              <a:gd name="T28" fmla="*/ 77313 w 80"/>
              <a:gd name="T29" fmla="*/ 310322 h 116"/>
              <a:gd name="T30" fmla="*/ 77313 w 80"/>
              <a:gd name="T31" fmla="*/ 277073 h 116"/>
              <a:gd name="T32" fmla="*/ 143580 w 80"/>
              <a:gd name="T33" fmla="*/ 277073 h 116"/>
              <a:gd name="T34" fmla="*/ 143580 w 80"/>
              <a:gd name="T35" fmla="*/ 310322 h 116"/>
              <a:gd name="T36" fmla="*/ 77313 w 80"/>
              <a:gd name="T37" fmla="*/ 310322 h 116"/>
              <a:gd name="T38" fmla="*/ 110447 w 80"/>
              <a:gd name="T39" fmla="*/ 121912 h 116"/>
              <a:gd name="T40" fmla="*/ 99402 w 80"/>
              <a:gd name="T41" fmla="*/ 110829 h 116"/>
              <a:gd name="T42" fmla="*/ 110447 w 80"/>
              <a:gd name="T43" fmla="*/ 99746 h 116"/>
              <a:gd name="T44" fmla="*/ 121491 w 80"/>
              <a:gd name="T45" fmla="*/ 110829 h 116"/>
              <a:gd name="T46" fmla="*/ 110447 w 80"/>
              <a:gd name="T47" fmla="*/ 121912 h 116"/>
              <a:gd name="T48" fmla="*/ 171192 w 80"/>
              <a:gd name="T49" fmla="*/ 188410 h 116"/>
              <a:gd name="T50" fmla="*/ 171192 w 80"/>
              <a:gd name="T51" fmla="*/ 191181 h 116"/>
              <a:gd name="T52" fmla="*/ 143580 w 80"/>
              <a:gd name="T53" fmla="*/ 243824 h 116"/>
              <a:gd name="T54" fmla="*/ 143580 w 80"/>
              <a:gd name="T55" fmla="*/ 265990 h 116"/>
              <a:gd name="T56" fmla="*/ 115969 w 80"/>
              <a:gd name="T57" fmla="*/ 265990 h 116"/>
              <a:gd name="T58" fmla="*/ 115969 w 80"/>
              <a:gd name="T59" fmla="*/ 130224 h 116"/>
              <a:gd name="T60" fmla="*/ 132536 w 80"/>
              <a:gd name="T61" fmla="*/ 110829 h 116"/>
              <a:gd name="T62" fmla="*/ 110447 w 80"/>
              <a:gd name="T63" fmla="*/ 88663 h 116"/>
              <a:gd name="T64" fmla="*/ 88357 w 80"/>
              <a:gd name="T65" fmla="*/ 110829 h 116"/>
              <a:gd name="T66" fmla="*/ 104924 w 80"/>
              <a:gd name="T67" fmla="*/ 130224 h 116"/>
              <a:gd name="T68" fmla="*/ 104924 w 80"/>
              <a:gd name="T69" fmla="*/ 265990 h 116"/>
              <a:gd name="T70" fmla="*/ 77313 w 80"/>
              <a:gd name="T71" fmla="*/ 265990 h 116"/>
              <a:gd name="T72" fmla="*/ 77313 w 80"/>
              <a:gd name="T73" fmla="*/ 243824 h 116"/>
              <a:gd name="T74" fmla="*/ 52462 w 80"/>
              <a:gd name="T75" fmla="*/ 191181 h 116"/>
              <a:gd name="T76" fmla="*/ 52462 w 80"/>
              <a:gd name="T77" fmla="*/ 191181 h 116"/>
              <a:gd name="T78" fmla="*/ 52462 w 80"/>
              <a:gd name="T79" fmla="*/ 191181 h 116"/>
              <a:gd name="T80" fmla="*/ 52462 w 80"/>
              <a:gd name="T81" fmla="*/ 188410 h 116"/>
              <a:gd name="T82" fmla="*/ 11045 w 80"/>
              <a:gd name="T83" fmla="*/ 110829 h 116"/>
              <a:gd name="T84" fmla="*/ 110447 w 80"/>
              <a:gd name="T85" fmla="*/ 11083 h 116"/>
              <a:gd name="T86" fmla="*/ 209848 w 80"/>
              <a:gd name="T87" fmla="*/ 110829 h 116"/>
              <a:gd name="T88" fmla="*/ 171192 w 80"/>
              <a:gd name="T89" fmla="*/ 188410 h 11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80" h="116">
                <a:moveTo>
                  <a:pt x="80" y="40"/>
                </a:moveTo>
                <a:cubicBezTo>
                  <a:pt x="80" y="18"/>
                  <a:pt x="63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53"/>
                  <a:pt x="7" y="64"/>
                  <a:pt x="16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72"/>
                  <a:pt x="17" y="72"/>
                  <a:pt x="17" y="72"/>
                </a:cubicBezTo>
                <a:cubicBezTo>
                  <a:pt x="17" y="72"/>
                  <a:pt x="17" y="72"/>
                  <a:pt x="17" y="72"/>
                </a:cubicBezTo>
                <a:cubicBezTo>
                  <a:pt x="20" y="74"/>
                  <a:pt x="24" y="80"/>
                  <a:pt x="24" y="88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56" y="116"/>
                  <a:pt x="56" y="116"/>
                  <a:pt x="56" y="116"/>
                </a:cubicBezTo>
                <a:cubicBezTo>
                  <a:pt x="56" y="88"/>
                  <a:pt x="56" y="88"/>
                  <a:pt x="56" y="88"/>
                </a:cubicBezTo>
                <a:cubicBezTo>
                  <a:pt x="56" y="80"/>
                  <a:pt x="61" y="74"/>
                  <a:pt x="64" y="72"/>
                </a:cubicBezTo>
                <a:cubicBezTo>
                  <a:pt x="64" y="72"/>
                  <a:pt x="64" y="72"/>
                  <a:pt x="64" y="72"/>
                </a:cubicBezTo>
                <a:cubicBezTo>
                  <a:pt x="74" y="64"/>
                  <a:pt x="80" y="53"/>
                  <a:pt x="80" y="40"/>
                </a:cubicBezTo>
                <a:close/>
                <a:moveTo>
                  <a:pt x="28" y="112"/>
                </a:moveTo>
                <a:cubicBezTo>
                  <a:pt x="28" y="100"/>
                  <a:pt x="28" y="100"/>
                  <a:pt x="28" y="100"/>
                </a:cubicBezTo>
                <a:cubicBezTo>
                  <a:pt x="52" y="100"/>
                  <a:pt x="52" y="100"/>
                  <a:pt x="52" y="100"/>
                </a:cubicBezTo>
                <a:cubicBezTo>
                  <a:pt x="52" y="112"/>
                  <a:pt x="52" y="112"/>
                  <a:pt x="52" y="112"/>
                </a:cubicBezTo>
                <a:lnTo>
                  <a:pt x="28" y="112"/>
                </a:lnTo>
                <a:close/>
                <a:moveTo>
                  <a:pt x="40" y="44"/>
                </a:moveTo>
                <a:cubicBezTo>
                  <a:pt x="38" y="44"/>
                  <a:pt x="36" y="42"/>
                  <a:pt x="36" y="40"/>
                </a:cubicBezTo>
                <a:cubicBezTo>
                  <a:pt x="36" y="37"/>
                  <a:pt x="38" y="36"/>
                  <a:pt x="40" y="36"/>
                </a:cubicBezTo>
                <a:cubicBezTo>
                  <a:pt x="43" y="36"/>
                  <a:pt x="44" y="37"/>
                  <a:pt x="44" y="40"/>
                </a:cubicBezTo>
                <a:cubicBezTo>
                  <a:pt x="44" y="42"/>
                  <a:pt x="43" y="44"/>
                  <a:pt x="40" y="44"/>
                </a:cubicBezTo>
                <a:close/>
                <a:moveTo>
                  <a:pt x="62" y="68"/>
                </a:moveTo>
                <a:cubicBezTo>
                  <a:pt x="62" y="68"/>
                  <a:pt x="62" y="69"/>
                  <a:pt x="62" y="69"/>
                </a:cubicBezTo>
                <a:cubicBezTo>
                  <a:pt x="57" y="72"/>
                  <a:pt x="52" y="78"/>
                  <a:pt x="52" y="88"/>
                </a:cubicBezTo>
                <a:cubicBezTo>
                  <a:pt x="52" y="96"/>
                  <a:pt x="52" y="96"/>
                  <a:pt x="52" y="96"/>
                </a:cubicBezTo>
                <a:cubicBezTo>
                  <a:pt x="42" y="96"/>
                  <a:pt x="42" y="96"/>
                  <a:pt x="42" y="96"/>
                </a:cubicBezTo>
                <a:cubicBezTo>
                  <a:pt x="42" y="47"/>
                  <a:pt x="42" y="47"/>
                  <a:pt x="42" y="47"/>
                </a:cubicBezTo>
                <a:cubicBezTo>
                  <a:pt x="46" y="47"/>
                  <a:pt x="48" y="43"/>
                  <a:pt x="48" y="40"/>
                </a:cubicBezTo>
                <a:cubicBezTo>
                  <a:pt x="48" y="35"/>
                  <a:pt x="45" y="32"/>
                  <a:pt x="40" y="32"/>
                </a:cubicBezTo>
                <a:cubicBezTo>
                  <a:pt x="36" y="32"/>
                  <a:pt x="32" y="35"/>
                  <a:pt x="32" y="40"/>
                </a:cubicBezTo>
                <a:cubicBezTo>
                  <a:pt x="32" y="43"/>
                  <a:pt x="35" y="47"/>
                  <a:pt x="38" y="47"/>
                </a:cubicBezTo>
                <a:cubicBezTo>
                  <a:pt x="38" y="96"/>
                  <a:pt x="38" y="96"/>
                  <a:pt x="38" y="96"/>
                </a:cubicBezTo>
                <a:cubicBezTo>
                  <a:pt x="28" y="96"/>
                  <a:pt x="28" y="96"/>
                  <a:pt x="28" y="96"/>
                </a:cubicBezTo>
                <a:cubicBezTo>
                  <a:pt x="28" y="88"/>
                  <a:pt x="28" y="88"/>
                  <a:pt x="28" y="88"/>
                </a:cubicBezTo>
                <a:cubicBezTo>
                  <a:pt x="28" y="79"/>
                  <a:pt x="24" y="72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8"/>
                  <a:pt x="19" y="68"/>
                  <a:pt x="19" y="68"/>
                </a:cubicBezTo>
                <a:cubicBezTo>
                  <a:pt x="10" y="61"/>
                  <a:pt x="4" y="51"/>
                  <a:pt x="4" y="40"/>
                </a:cubicBezTo>
                <a:cubicBezTo>
                  <a:pt x="4" y="20"/>
                  <a:pt x="21" y="4"/>
                  <a:pt x="40" y="4"/>
                </a:cubicBezTo>
                <a:cubicBezTo>
                  <a:pt x="60" y="4"/>
                  <a:pt x="76" y="20"/>
                  <a:pt x="76" y="40"/>
                </a:cubicBezTo>
                <a:cubicBezTo>
                  <a:pt x="76" y="51"/>
                  <a:pt x="71" y="62"/>
                  <a:pt x="62" y="68"/>
                </a:cubicBezTo>
                <a:close/>
              </a:path>
            </a:pathLst>
          </a:custGeom>
          <a:solidFill>
            <a:srgbClr val="157E9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0BFA8B1-A154-A64A-AC15-90FB09C7B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2" y="1905657"/>
            <a:ext cx="5667563" cy="330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3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9145" y="1227919"/>
            <a:ext cx="8998856" cy="4476196"/>
          </a:xfrm>
          <a:prstGeom prst="rect">
            <a:avLst/>
          </a:prstGeom>
          <a:solidFill>
            <a:srgbClr val="157E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611590" y="1895018"/>
            <a:ext cx="2421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项目背景</a:t>
            </a:r>
          </a:p>
        </p:txBody>
      </p:sp>
      <p:grpSp>
        <p:nvGrpSpPr>
          <p:cNvPr id="201" name="组合 200"/>
          <p:cNvGrpSpPr/>
          <p:nvPr/>
        </p:nvGrpSpPr>
        <p:grpSpPr>
          <a:xfrm>
            <a:off x="7228116" y="2324903"/>
            <a:ext cx="3081236" cy="3107841"/>
            <a:chOff x="-8677773" y="-3051174"/>
            <a:chExt cx="6986830" cy="7046911"/>
          </a:xfrm>
          <a:solidFill>
            <a:schemeClr val="bg1"/>
          </a:solidFill>
        </p:grpSpPr>
        <p:sp>
          <p:nvSpPr>
            <p:cNvPr id="202" name="Rectangle 42"/>
            <p:cNvSpPr>
              <a:spLocks noChangeArrowheads="1"/>
            </p:cNvSpPr>
            <p:nvPr/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Rectangle 43"/>
            <p:cNvSpPr>
              <a:spLocks noChangeArrowheads="1"/>
            </p:cNvSpPr>
            <p:nvPr/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Rectangle 44"/>
            <p:cNvSpPr>
              <a:spLocks noChangeArrowheads="1"/>
            </p:cNvSpPr>
            <p:nvPr/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45"/>
            <p:cNvSpPr>
              <a:spLocks noChangeArrowheads="1"/>
            </p:cNvSpPr>
            <p:nvPr/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Rectangle 46"/>
            <p:cNvSpPr>
              <a:spLocks noChangeArrowheads="1"/>
            </p:cNvSpPr>
            <p:nvPr/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Rectangle 47"/>
            <p:cNvSpPr>
              <a:spLocks noChangeArrowheads="1"/>
            </p:cNvSpPr>
            <p:nvPr/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Rectangle 48"/>
            <p:cNvSpPr>
              <a:spLocks noChangeArrowheads="1"/>
            </p:cNvSpPr>
            <p:nvPr/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Rectangle 49"/>
            <p:cNvSpPr>
              <a:spLocks noChangeArrowheads="1"/>
            </p:cNvSpPr>
            <p:nvPr/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Rectangle 50"/>
            <p:cNvSpPr>
              <a:spLocks noChangeArrowheads="1"/>
            </p:cNvSpPr>
            <p:nvPr/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51"/>
            <p:cNvSpPr>
              <a:spLocks noChangeArrowheads="1"/>
            </p:cNvSpPr>
            <p:nvPr/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52"/>
            <p:cNvSpPr>
              <a:spLocks noChangeArrowheads="1"/>
            </p:cNvSpPr>
            <p:nvPr/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Rectangle 54"/>
            <p:cNvSpPr>
              <a:spLocks noChangeArrowheads="1"/>
            </p:cNvSpPr>
            <p:nvPr/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55"/>
            <p:cNvSpPr>
              <a:spLocks noChangeArrowheads="1"/>
            </p:cNvSpPr>
            <p:nvPr/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Rectangle 56"/>
            <p:cNvSpPr>
              <a:spLocks noChangeArrowheads="1"/>
            </p:cNvSpPr>
            <p:nvPr/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Rectangle 57"/>
            <p:cNvSpPr>
              <a:spLocks noChangeArrowheads="1"/>
            </p:cNvSpPr>
            <p:nvPr/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Rectangle 58"/>
            <p:cNvSpPr>
              <a:spLocks noChangeArrowheads="1"/>
            </p:cNvSpPr>
            <p:nvPr/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59"/>
            <p:cNvSpPr>
              <a:spLocks noChangeArrowheads="1"/>
            </p:cNvSpPr>
            <p:nvPr/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Rectangle 60"/>
            <p:cNvSpPr>
              <a:spLocks noChangeArrowheads="1"/>
            </p:cNvSpPr>
            <p:nvPr/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61"/>
            <p:cNvSpPr>
              <a:spLocks noChangeArrowheads="1"/>
            </p:cNvSpPr>
            <p:nvPr/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62"/>
            <p:cNvSpPr>
              <a:spLocks noChangeArrowheads="1"/>
            </p:cNvSpPr>
            <p:nvPr/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63"/>
            <p:cNvSpPr>
              <a:spLocks noChangeArrowheads="1"/>
            </p:cNvSpPr>
            <p:nvPr/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64"/>
            <p:cNvSpPr>
              <a:spLocks noChangeArrowheads="1"/>
            </p:cNvSpPr>
            <p:nvPr/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65"/>
            <p:cNvSpPr>
              <a:spLocks noChangeArrowheads="1"/>
            </p:cNvSpPr>
            <p:nvPr/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66"/>
            <p:cNvSpPr>
              <a:spLocks noChangeArrowheads="1"/>
            </p:cNvSpPr>
            <p:nvPr/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67"/>
            <p:cNvSpPr>
              <a:spLocks noChangeArrowheads="1"/>
            </p:cNvSpPr>
            <p:nvPr/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68"/>
            <p:cNvSpPr>
              <a:spLocks noChangeArrowheads="1"/>
            </p:cNvSpPr>
            <p:nvPr/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69"/>
            <p:cNvSpPr>
              <a:spLocks noChangeArrowheads="1"/>
            </p:cNvSpPr>
            <p:nvPr/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70"/>
            <p:cNvSpPr>
              <a:spLocks noChangeArrowheads="1"/>
            </p:cNvSpPr>
            <p:nvPr/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72"/>
            <p:cNvSpPr>
              <a:spLocks noChangeArrowheads="1"/>
            </p:cNvSpPr>
            <p:nvPr/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73"/>
            <p:cNvSpPr>
              <a:spLocks noChangeArrowheads="1"/>
            </p:cNvSpPr>
            <p:nvPr/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74"/>
            <p:cNvSpPr>
              <a:spLocks noChangeArrowheads="1"/>
            </p:cNvSpPr>
            <p:nvPr/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75"/>
            <p:cNvSpPr>
              <a:spLocks noChangeArrowheads="1"/>
            </p:cNvSpPr>
            <p:nvPr/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76"/>
            <p:cNvSpPr>
              <a:spLocks noChangeArrowheads="1"/>
            </p:cNvSpPr>
            <p:nvPr/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77"/>
            <p:cNvSpPr>
              <a:spLocks noChangeArrowheads="1"/>
            </p:cNvSpPr>
            <p:nvPr/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78"/>
            <p:cNvSpPr>
              <a:spLocks noChangeArrowheads="1"/>
            </p:cNvSpPr>
            <p:nvPr/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Rectangle 79"/>
            <p:cNvSpPr>
              <a:spLocks noChangeArrowheads="1"/>
            </p:cNvSpPr>
            <p:nvPr/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80"/>
            <p:cNvSpPr>
              <a:spLocks noChangeArrowheads="1"/>
            </p:cNvSpPr>
            <p:nvPr/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Rectangle 81"/>
            <p:cNvSpPr>
              <a:spLocks noChangeArrowheads="1"/>
            </p:cNvSpPr>
            <p:nvPr/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82"/>
            <p:cNvSpPr>
              <a:spLocks noChangeArrowheads="1"/>
            </p:cNvSpPr>
            <p:nvPr/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Rectangle 83"/>
            <p:cNvSpPr>
              <a:spLocks noChangeArrowheads="1"/>
            </p:cNvSpPr>
            <p:nvPr/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Rectangle 84"/>
            <p:cNvSpPr>
              <a:spLocks noChangeArrowheads="1"/>
            </p:cNvSpPr>
            <p:nvPr/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85"/>
            <p:cNvSpPr>
              <a:spLocks noChangeArrowheads="1"/>
            </p:cNvSpPr>
            <p:nvPr/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Rectangle 86"/>
            <p:cNvSpPr>
              <a:spLocks noChangeArrowheads="1"/>
            </p:cNvSpPr>
            <p:nvPr/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87"/>
            <p:cNvSpPr>
              <a:spLocks noChangeArrowheads="1"/>
            </p:cNvSpPr>
            <p:nvPr/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88"/>
            <p:cNvSpPr>
              <a:spLocks noChangeArrowheads="1"/>
            </p:cNvSpPr>
            <p:nvPr/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90"/>
            <p:cNvSpPr>
              <a:spLocks noChangeArrowheads="1"/>
            </p:cNvSpPr>
            <p:nvPr/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91"/>
            <p:cNvSpPr>
              <a:spLocks noChangeArrowheads="1"/>
            </p:cNvSpPr>
            <p:nvPr/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92"/>
            <p:cNvSpPr>
              <a:spLocks noChangeArrowheads="1"/>
            </p:cNvSpPr>
            <p:nvPr/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93"/>
            <p:cNvSpPr>
              <a:spLocks noChangeArrowheads="1"/>
            </p:cNvSpPr>
            <p:nvPr/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Rectangle 94"/>
            <p:cNvSpPr>
              <a:spLocks noChangeArrowheads="1"/>
            </p:cNvSpPr>
            <p:nvPr/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95"/>
            <p:cNvSpPr>
              <a:spLocks noChangeArrowheads="1"/>
            </p:cNvSpPr>
            <p:nvPr/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96"/>
            <p:cNvSpPr>
              <a:spLocks noChangeArrowheads="1"/>
            </p:cNvSpPr>
            <p:nvPr/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97"/>
            <p:cNvSpPr>
              <a:spLocks noChangeArrowheads="1"/>
            </p:cNvSpPr>
            <p:nvPr/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Rectangle 98"/>
            <p:cNvSpPr>
              <a:spLocks noChangeArrowheads="1"/>
            </p:cNvSpPr>
            <p:nvPr/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99"/>
            <p:cNvSpPr>
              <a:spLocks noChangeArrowheads="1"/>
            </p:cNvSpPr>
            <p:nvPr/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100"/>
            <p:cNvSpPr>
              <a:spLocks noChangeArrowheads="1"/>
            </p:cNvSpPr>
            <p:nvPr/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101"/>
            <p:cNvSpPr>
              <a:spLocks noChangeArrowheads="1"/>
            </p:cNvSpPr>
            <p:nvPr/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102"/>
            <p:cNvSpPr>
              <a:spLocks noChangeArrowheads="1"/>
            </p:cNvSpPr>
            <p:nvPr/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103"/>
            <p:cNvSpPr>
              <a:spLocks noChangeArrowheads="1"/>
            </p:cNvSpPr>
            <p:nvPr/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104"/>
            <p:cNvSpPr>
              <a:spLocks noChangeArrowheads="1"/>
            </p:cNvSpPr>
            <p:nvPr/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105"/>
            <p:cNvSpPr>
              <a:spLocks noChangeArrowheads="1"/>
            </p:cNvSpPr>
            <p:nvPr/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106"/>
            <p:cNvSpPr>
              <a:spLocks noChangeArrowheads="1"/>
            </p:cNvSpPr>
            <p:nvPr/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108"/>
            <p:cNvSpPr>
              <a:spLocks noChangeArrowheads="1"/>
            </p:cNvSpPr>
            <p:nvPr/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109"/>
            <p:cNvSpPr>
              <a:spLocks noChangeArrowheads="1"/>
            </p:cNvSpPr>
            <p:nvPr/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110"/>
            <p:cNvSpPr>
              <a:spLocks noChangeArrowheads="1"/>
            </p:cNvSpPr>
            <p:nvPr/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111"/>
            <p:cNvSpPr>
              <a:spLocks noChangeArrowheads="1"/>
            </p:cNvSpPr>
            <p:nvPr/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112"/>
            <p:cNvSpPr>
              <a:spLocks noChangeArrowheads="1"/>
            </p:cNvSpPr>
            <p:nvPr/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Rectangle 120"/>
            <p:cNvSpPr>
              <a:spLocks noChangeArrowheads="1"/>
            </p:cNvSpPr>
            <p:nvPr/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121"/>
            <p:cNvSpPr>
              <a:spLocks noChangeArrowheads="1"/>
            </p:cNvSpPr>
            <p:nvPr/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122"/>
            <p:cNvSpPr>
              <a:spLocks noChangeArrowheads="1"/>
            </p:cNvSpPr>
            <p:nvPr/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Rectangle 123"/>
            <p:cNvSpPr>
              <a:spLocks noChangeArrowheads="1"/>
            </p:cNvSpPr>
            <p:nvPr/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Rectangle 124"/>
            <p:cNvSpPr>
              <a:spLocks noChangeArrowheads="1"/>
            </p:cNvSpPr>
            <p:nvPr/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125"/>
            <p:cNvSpPr>
              <a:spLocks noChangeArrowheads="1"/>
            </p:cNvSpPr>
            <p:nvPr/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Rectangle 126"/>
            <p:cNvSpPr>
              <a:spLocks noChangeArrowheads="1"/>
            </p:cNvSpPr>
            <p:nvPr/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Rectangle 127"/>
            <p:cNvSpPr>
              <a:spLocks noChangeArrowheads="1"/>
            </p:cNvSpPr>
            <p:nvPr/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128"/>
            <p:cNvSpPr>
              <a:spLocks noChangeArrowheads="1"/>
            </p:cNvSpPr>
            <p:nvPr/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Rectangle 129"/>
            <p:cNvSpPr>
              <a:spLocks noChangeArrowheads="1"/>
            </p:cNvSpPr>
            <p:nvPr/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Rectangle 130"/>
            <p:cNvSpPr>
              <a:spLocks noChangeArrowheads="1"/>
            </p:cNvSpPr>
            <p:nvPr/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Rectangle 131"/>
            <p:cNvSpPr>
              <a:spLocks noChangeArrowheads="1"/>
            </p:cNvSpPr>
            <p:nvPr/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Rectangle 132"/>
            <p:cNvSpPr>
              <a:spLocks noChangeArrowheads="1"/>
            </p:cNvSpPr>
            <p:nvPr/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Rectangle 133"/>
            <p:cNvSpPr>
              <a:spLocks noChangeArrowheads="1"/>
            </p:cNvSpPr>
            <p:nvPr/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134"/>
            <p:cNvSpPr>
              <a:spLocks noChangeArrowheads="1"/>
            </p:cNvSpPr>
            <p:nvPr/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135"/>
            <p:cNvSpPr>
              <a:spLocks noChangeArrowheads="1"/>
            </p:cNvSpPr>
            <p:nvPr/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Rectangle 136"/>
            <p:cNvSpPr>
              <a:spLocks noChangeArrowheads="1"/>
            </p:cNvSpPr>
            <p:nvPr/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137"/>
            <p:cNvSpPr>
              <a:spLocks noChangeArrowheads="1"/>
            </p:cNvSpPr>
            <p:nvPr/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Rectangle 138"/>
            <p:cNvSpPr>
              <a:spLocks noChangeArrowheads="1"/>
            </p:cNvSpPr>
            <p:nvPr/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139"/>
            <p:cNvSpPr>
              <a:spLocks noChangeArrowheads="1"/>
            </p:cNvSpPr>
            <p:nvPr/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Rectangle 140"/>
            <p:cNvSpPr>
              <a:spLocks noChangeArrowheads="1"/>
            </p:cNvSpPr>
            <p:nvPr/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Rectangle 141"/>
            <p:cNvSpPr>
              <a:spLocks noChangeArrowheads="1"/>
            </p:cNvSpPr>
            <p:nvPr/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142"/>
            <p:cNvSpPr>
              <a:spLocks noChangeArrowheads="1"/>
            </p:cNvSpPr>
            <p:nvPr/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143"/>
            <p:cNvSpPr>
              <a:spLocks noChangeArrowheads="1"/>
            </p:cNvSpPr>
            <p:nvPr/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144"/>
            <p:cNvSpPr>
              <a:spLocks noChangeArrowheads="1"/>
            </p:cNvSpPr>
            <p:nvPr/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145"/>
            <p:cNvSpPr>
              <a:spLocks noChangeArrowheads="1"/>
            </p:cNvSpPr>
            <p:nvPr/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146"/>
            <p:cNvSpPr>
              <a:spLocks noChangeArrowheads="1"/>
            </p:cNvSpPr>
            <p:nvPr/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Rectangle 147"/>
            <p:cNvSpPr>
              <a:spLocks noChangeArrowheads="1"/>
            </p:cNvSpPr>
            <p:nvPr/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Rectangle 148"/>
            <p:cNvSpPr>
              <a:spLocks noChangeArrowheads="1"/>
            </p:cNvSpPr>
            <p:nvPr/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Rectangle 149"/>
            <p:cNvSpPr>
              <a:spLocks noChangeArrowheads="1"/>
            </p:cNvSpPr>
            <p:nvPr/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Rectangle 150"/>
            <p:cNvSpPr>
              <a:spLocks noChangeArrowheads="1"/>
            </p:cNvSpPr>
            <p:nvPr/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Rectangle 151"/>
            <p:cNvSpPr>
              <a:spLocks noChangeArrowheads="1"/>
            </p:cNvSpPr>
            <p:nvPr/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Rectangle 152"/>
            <p:cNvSpPr>
              <a:spLocks noChangeArrowheads="1"/>
            </p:cNvSpPr>
            <p:nvPr/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Rectangle 153"/>
            <p:cNvSpPr>
              <a:spLocks noChangeArrowheads="1"/>
            </p:cNvSpPr>
            <p:nvPr/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Rectangle 154"/>
            <p:cNvSpPr>
              <a:spLocks noChangeArrowheads="1"/>
            </p:cNvSpPr>
            <p:nvPr/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Rectangle 155"/>
            <p:cNvSpPr>
              <a:spLocks noChangeArrowheads="1"/>
            </p:cNvSpPr>
            <p:nvPr/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Rectangle 156"/>
            <p:cNvSpPr>
              <a:spLocks noChangeArrowheads="1"/>
            </p:cNvSpPr>
            <p:nvPr/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157"/>
            <p:cNvSpPr>
              <a:spLocks noChangeArrowheads="1"/>
            </p:cNvSpPr>
            <p:nvPr/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Rectangle 158"/>
            <p:cNvSpPr>
              <a:spLocks noChangeArrowheads="1"/>
            </p:cNvSpPr>
            <p:nvPr/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Rectangle 159"/>
            <p:cNvSpPr>
              <a:spLocks noChangeArrowheads="1"/>
            </p:cNvSpPr>
            <p:nvPr/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160"/>
            <p:cNvSpPr>
              <a:spLocks noChangeArrowheads="1"/>
            </p:cNvSpPr>
            <p:nvPr/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161"/>
            <p:cNvSpPr>
              <a:spLocks noChangeArrowheads="1"/>
            </p:cNvSpPr>
            <p:nvPr/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162"/>
            <p:cNvSpPr>
              <a:spLocks noChangeArrowheads="1"/>
            </p:cNvSpPr>
            <p:nvPr/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163"/>
            <p:cNvSpPr>
              <a:spLocks noChangeArrowheads="1"/>
            </p:cNvSpPr>
            <p:nvPr/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164"/>
            <p:cNvSpPr>
              <a:spLocks noChangeArrowheads="1"/>
            </p:cNvSpPr>
            <p:nvPr/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165"/>
            <p:cNvSpPr>
              <a:spLocks noChangeArrowheads="1"/>
            </p:cNvSpPr>
            <p:nvPr/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167"/>
            <p:cNvSpPr>
              <a:spLocks noChangeArrowheads="1"/>
            </p:cNvSpPr>
            <p:nvPr/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168"/>
            <p:cNvSpPr>
              <a:spLocks noChangeArrowheads="1"/>
            </p:cNvSpPr>
            <p:nvPr/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169"/>
            <p:cNvSpPr>
              <a:spLocks noChangeArrowheads="1"/>
            </p:cNvSpPr>
            <p:nvPr/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170"/>
            <p:cNvSpPr>
              <a:spLocks noChangeArrowheads="1"/>
            </p:cNvSpPr>
            <p:nvPr/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171"/>
            <p:cNvSpPr>
              <a:spLocks noChangeArrowheads="1"/>
            </p:cNvSpPr>
            <p:nvPr/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172"/>
            <p:cNvSpPr>
              <a:spLocks noChangeArrowheads="1"/>
            </p:cNvSpPr>
            <p:nvPr/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173"/>
            <p:cNvSpPr>
              <a:spLocks noChangeArrowheads="1"/>
            </p:cNvSpPr>
            <p:nvPr/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83"/>
            <p:cNvSpPr>
              <a:spLocks noChangeArrowheads="1"/>
            </p:cNvSpPr>
            <p:nvPr/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184"/>
            <p:cNvSpPr>
              <a:spLocks noChangeArrowheads="1"/>
            </p:cNvSpPr>
            <p:nvPr/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185"/>
            <p:cNvSpPr>
              <a:spLocks noChangeArrowheads="1"/>
            </p:cNvSpPr>
            <p:nvPr/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186"/>
            <p:cNvSpPr>
              <a:spLocks noChangeArrowheads="1"/>
            </p:cNvSpPr>
            <p:nvPr/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187"/>
            <p:cNvSpPr>
              <a:spLocks noChangeArrowheads="1"/>
            </p:cNvSpPr>
            <p:nvPr/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188"/>
            <p:cNvSpPr>
              <a:spLocks noChangeArrowheads="1"/>
            </p:cNvSpPr>
            <p:nvPr/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189"/>
            <p:cNvSpPr>
              <a:spLocks noChangeArrowheads="1"/>
            </p:cNvSpPr>
            <p:nvPr/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190"/>
            <p:cNvSpPr>
              <a:spLocks noChangeArrowheads="1"/>
            </p:cNvSpPr>
            <p:nvPr/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191"/>
            <p:cNvSpPr>
              <a:spLocks noChangeArrowheads="1"/>
            </p:cNvSpPr>
            <p:nvPr/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192"/>
            <p:cNvSpPr>
              <a:spLocks noChangeArrowheads="1"/>
            </p:cNvSpPr>
            <p:nvPr/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193"/>
            <p:cNvSpPr>
              <a:spLocks noChangeArrowheads="1"/>
            </p:cNvSpPr>
            <p:nvPr/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194"/>
            <p:cNvSpPr>
              <a:spLocks noChangeArrowheads="1"/>
            </p:cNvSpPr>
            <p:nvPr/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195"/>
            <p:cNvSpPr>
              <a:spLocks noChangeArrowheads="1"/>
            </p:cNvSpPr>
            <p:nvPr/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196"/>
            <p:cNvSpPr>
              <a:spLocks noChangeArrowheads="1"/>
            </p:cNvSpPr>
            <p:nvPr/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197"/>
            <p:cNvSpPr>
              <a:spLocks noChangeArrowheads="1"/>
            </p:cNvSpPr>
            <p:nvPr/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198"/>
            <p:cNvSpPr>
              <a:spLocks noChangeArrowheads="1"/>
            </p:cNvSpPr>
            <p:nvPr/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199"/>
            <p:cNvSpPr>
              <a:spLocks noChangeArrowheads="1"/>
            </p:cNvSpPr>
            <p:nvPr/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200"/>
            <p:cNvSpPr>
              <a:spLocks noChangeArrowheads="1"/>
            </p:cNvSpPr>
            <p:nvPr/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201"/>
            <p:cNvSpPr>
              <a:spLocks noChangeArrowheads="1"/>
            </p:cNvSpPr>
            <p:nvPr/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202"/>
            <p:cNvSpPr>
              <a:spLocks noChangeArrowheads="1"/>
            </p:cNvSpPr>
            <p:nvPr/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203"/>
            <p:cNvSpPr>
              <a:spLocks noChangeArrowheads="1"/>
            </p:cNvSpPr>
            <p:nvPr/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204"/>
            <p:cNvSpPr>
              <a:spLocks noChangeArrowheads="1"/>
            </p:cNvSpPr>
            <p:nvPr/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205"/>
            <p:cNvSpPr>
              <a:spLocks noChangeArrowheads="1"/>
            </p:cNvSpPr>
            <p:nvPr/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206"/>
            <p:cNvSpPr/>
            <p:nvPr/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207"/>
            <p:cNvSpPr/>
            <p:nvPr/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68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566" name="Freeform 209"/>
              <p:cNvSpPr/>
              <p:nvPr/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7" name="Freeform 210"/>
              <p:cNvSpPr/>
              <p:nvPr/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8" name="Freeform 211"/>
              <p:cNvSpPr/>
              <p:nvPr/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9" name="Freeform 212"/>
              <p:cNvSpPr/>
              <p:nvPr/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0" name="Freeform 213"/>
              <p:cNvSpPr/>
              <p:nvPr/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1" name="Freeform 214"/>
              <p:cNvSpPr/>
              <p:nvPr/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2" name="Freeform 215"/>
              <p:cNvSpPr/>
              <p:nvPr/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3" name="Freeform 216"/>
              <p:cNvSpPr/>
              <p:nvPr/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4" name="Freeform 217"/>
              <p:cNvSpPr/>
              <p:nvPr/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5" name="Freeform 218"/>
              <p:cNvSpPr/>
              <p:nvPr/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6" name="Freeform 219"/>
              <p:cNvSpPr/>
              <p:nvPr/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7" name="Freeform 220"/>
              <p:cNvSpPr/>
              <p:nvPr/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8" name="Freeform 221"/>
              <p:cNvSpPr/>
              <p:nvPr/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9" name="Freeform 222"/>
              <p:cNvSpPr/>
              <p:nvPr/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0" name="Freeform 223"/>
              <p:cNvSpPr/>
              <p:nvPr/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1" name="Freeform 224"/>
              <p:cNvSpPr/>
              <p:nvPr/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2" name="Freeform 225"/>
              <p:cNvSpPr/>
              <p:nvPr/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3" name="Freeform 226"/>
              <p:cNvSpPr/>
              <p:nvPr/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4" name="Freeform 227"/>
              <p:cNvSpPr/>
              <p:nvPr/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5" name="Freeform 228"/>
              <p:cNvSpPr/>
              <p:nvPr/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6" name="Freeform 229"/>
              <p:cNvSpPr/>
              <p:nvPr/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7" name="Freeform 230"/>
              <p:cNvSpPr/>
              <p:nvPr/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8" name="Freeform 231"/>
              <p:cNvSpPr/>
              <p:nvPr/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9" name="Freeform 232"/>
              <p:cNvSpPr/>
              <p:nvPr/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0" name="Freeform 233"/>
              <p:cNvSpPr/>
              <p:nvPr/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1" name="Freeform 234"/>
              <p:cNvSpPr/>
              <p:nvPr/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2" name="Freeform 235"/>
              <p:cNvSpPr/>
              <p:nvPr/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3" name="Freeform 236"/>
              <p:cNvSpPr/>
              <p:nvPr/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4" name="Freeform 237"/>
              <p:cNvSpPr/>
              <p:nvPr/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5" name="Freeform 238"/>
              <p:cNvSpPr/>
              <p:nvPr/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6" name="Freeform 239"/>
              <p:cNvSpPr/>
              <p:nvPr/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7" name="Freeform 240"/>
              <p:cNvSpPr/>
              <p:nvPr/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8" name="Freeform 241"/>
              <p:cNvSpPr/>
              <p:nvPr/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9" name="Freeform 242"/>
              <p:cNvSpPr/>
              <p:nvPr/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0" name="Freeform 243"/>
              <p:cNvSpPr/>
              <p:nvPr/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1" name="Freeform 244"/>
              <p:cNvSpPr/>
              <p:nvPr/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2" name="Freeform 245"/>
              <p:cNvSpPr/>
              <p:nvPr/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3" name="Freeform 246"/>
              <p:cNvSpPr/>
              <p:nvPr/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4" name="Freeform 247"/>
              <p:cNvSpPr/>
              <p:nvPr/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5" name="Freeform 248"/>
              <p:cNvSpPr/>
              <p:nvPr/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6" name="Freeform 249"/>
              <p:cNvSpPr/>
              <p:nvPr/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7" name="Rectangle 250"/>
              <p:cNvSpPr>
                <a:spLocks noChangeArrowheads="1"/>
              </p:cNvSpPr>
              <p:nvPr/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8" name="Freeform 251"/>
              <p:cNvSpPr/>
              <p:nvPr/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9" name="Freeform 252"/>
              <p:cNvSpPr/>
              <p:nvPr/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0" name="Freeform 253"/>
              <p:cNvSpPr/>
              <p:nvPr/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1" name="Freeform 254"/>
              <p:cNvSpPr/>
              <p:nvPr/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2" name="Freeform 255"/>
              <p:cNvSpPr/>
              <p:nvPr/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3" name="Freeform 256"/>
              <p:cNvSpPr/>
              <p:nvPr/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4" name="Freeform 257"/>
              <p:cNvSpPr/>
              <p:nvPr/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5" name="Freeform 258"/>
              <p:cNvSpPr/>
              <p:nvPr/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6" name="Freeform 259"/>
              <p:cNvSpPr/>
              <p:nvPr/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7" name="Freeform 260"/>
              <p:cNvSpPr/>
              <p:nvPr/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8" name="Freeform 261"/>
              <p:cNvSpPr/>
              <p:nvPr/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9" name="Freeform 262"/>
              <p:cNvSpPr/>
              <p:nvPr/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0" name="Freeform 263"/>
              <p:cNvSpPr/>
              <p:nvPr/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1" name="Freeform 264"/>
              <p:cNvSpPr/>
              <p:nvPr/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2" name="Freeform 265"/>
              <p:cNvSpPr/>
              <p:nvPr/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3" name="Freeform 266"/>
              <p:cNvSpPr/>
              <p:nvPr/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4" name="Freeform 267"/>
              <p:cNvSpPr/>
              <p:nvPr/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5" name="Freeform 268"/>
              <p:cNvSpPr/>
              <p:nvPr/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6" name="Freeform 269"/>
              <p:cNvSpPr/>
              <p:nvPr/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7" name="Freeform 270"/>
              <p:cNvSpPr/>
              <p:nvPr/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8" name="Freeform 271"/>
              <p:cNvSpPr/>
              <p:nvPr/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9" name="Freeform 272"/>
              <p:cNvSpPr/>
              <p:nvPr/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0" name="Freeform 273"/>
              <p:cNvSpPr/>
              <p:nvPr/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1" name="Freeform 274"/>
              <p:cNvSpPr/>
              <p:nvPr/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2" name="Freeform 275"/>
              <p:cNvSpPr/>
              <p:nvPr/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3" name="Freeform 276"/>
              <p:cNvSpPr/>
              <p:nvPr/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4" name="Freeform 277"/>
              <p:cNvSpPr/>
              <p:nvPr/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5" name="Freeform 278"/>
              <p:cNvSpPr/>
              <p:nvPr/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6" name="Freeform 279"/>
              <p:cNvSpPr/>
              <p:nvPr/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7" name="Freeform 280"/>
              <p:cNvSpPr/>
              <p:nvPr/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8" name="Freeform 281"/>
              <p:cNvSpPr/>
              <p:nvPr/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9" name="Freeform 282"/>
              <p:cNvSpPr/>
              <p:nvPr/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0" name="Rectangle 283"/>
              <p:cNvSpPr>
                <a:spLocks noChangeArrowheads="1"/>
              </p:cNvSpPr>
              <p:nvPr/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1" name="Rectangle 284"/>
              <p:cNvSpPr>
                <a:spLocks noChangeArrowheads="1"/>
              </p:cNvSpPr>
              <p:nvPr/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2" name="Rectangle 285"/>
              <p:cNvSpPr>
                <a:spLocks noChangeArrowheads="1"/>
              </p:cNvSpPr>
              <p:nvPr/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3" name="Rectangle 286"/>
              <p:cNvSpPr>
                <a:spLocks noChangeArrowheads="1"/>
              </p:cNvSpPr>
              <p:nvPr/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4" name="Rectangle 287"/>
              <p:cNvSpPr>
                <a:spLocks noChangeArrowheads="1"/>
              </p:cNvSpPr>
              <p:nvPr/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5" name="Rectangle 288"/>
              <p:cNvSpPr>
                <a:spLocks noChangeArrowheads="1"/>
              </p:cNvSpPr>
              <p:nvPr/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6" name="Rectangle 289"/>
              <p:cNvSpPr>
                <a:spLocks noChangeArrowheads="1"/>
              </p:cNvSpPr>
              <p:nvPr/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7" name="Rectangle 290"/>
              <p:cNvSpPr>
                <a:spLocks noChangeArrowheads="1"/>
              </p:cNvSpPr>
              <p:nvPr/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8" name="Rectangle 291"/>
              <p:cNvSpPr>
                <a:spLocks noChangeArrowheads="1"/>
              </p:cNvSpPr>
              <p:nvPr/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9" name="Rectangle 292"/>
              <p:cNvSpPr>
                <a:spLocks noChangeArrowheads="1"/>
              </p:cNvSpPr>
              <p:nvPr/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0" name="Rectangle 293"/>
              <p:cNvSpPr>
                <a:spLocks noChangeArrowheads="1"/>
              </p:cNvSpPr>
              <p:nvPr/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1" name="Rectangle 294"/>
              <p:cNvSpPr>
                <a:spLocks noChangeArrowheads="1"/>
              </p:cNvSpPr>
              <p:nvPr/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2" name="Rectangle 295"/>
              <p:cNvSpPr>
                <a:spLocks noChangeArrowheads="1"/>
              </p:cNvSpPr>
              <p:nvPr/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3" name="Rectangle 296"/>
              <p:cNvSpPr>
                <a:spLocks noChangeArrowheads="1"/>
              </p:cNvSpPr>
              <p:nvPr/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4" name="Rectangle 297"/>
              <p:cNvSpPr>
                <a:spLocks noChangeArrowheads="1"/>
              </p:cNvSpPr>
              <p:nvPr/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5" name="Rectangle 298"/>
              <p:cNvSpPr>
                <a:spLocks noChangeArrowheads="1"/>
              </p:cNvSpPr>
              <p:nvPr/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6" name="Rectangle 299"/>
              <p:cNvSpPr>
                <a:spLocks noChangeArrowheads="1"/>
              </p:cNvSpPr>
              <p:nvPr/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7" name="Rectangle 300"/>
              <p:cNvSpPr>
                <a:spLocks noChangeArrowheads="1"/>
              </p:cNvSpPr>
              <p:nvPr/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8" name="Rectangle 301"/>
              <p:cNvSpPr>
                <a:spLocks noChangeArrowheads="1"/>
              </p:cNvSpPr>
              <p:nvPr/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9" name="Rectangle 302"/>
              <p:cNvSpPr>
                <a:spLocks noChangeArrowheads="1"/>
              </p:cNvSpPr>
              <p:nvPr/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0" name="Rectangle 303"/>
              <p:cNvSpPr>
                <a:spLocks noChangeArrowheads="1"/>
              </p:cNvSpPr>
              <p:nvPr/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1" name="Rectangle 304"/>
              <p:cNvSpPr>
                <a:spLocks noChangeArrowheads="1"/>
              </p:cNvSpPr>
              <p:nvPr/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2" name="Rectangle 305"/>
              <p:cNvSpPr>
                <a:spLocks noChangeArrowheads="1"/>
              </p:cNvSpPr>
              <p:nvPr/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3" name="Rectangle 306"/>
              <p:cNvSpPr>
                <a:spLocks noChangeArrowheads="1"/>
              </p:cNvSpPr>
              <p:nvPr/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4" name="Rectangle 307"/>
              <p:cNvSpPr>
                <a:spLocks noChangeArrowheads="1"/>
              </p:cNvSpPr>
              <p:nvPr/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5" name="Rectangle 308"/>
              <p:cNvSpPr>
                <a:spLocks noChangeArrowheads="1"/>
              </p:cNvSpPr>
              <p:nvPr/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6" name="Rectangle 309"/>
              <p:cNvSpPr>
                <a:spLocks noChangeArrowheads="1"/>
              </p:cNvSpPr>
              <p:nvPr/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7" name="Rectangle 310"/>
              <p:cNvSpPr>
                <a:spLocks noChangeArrowheads="1"/>
              </p:cNvSpPr>
              <p:nvPr/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8" name="Rectangle 311"/>
              <p:cNvSpPr>
                <a:spLocks noChangeArrowheads="1"/>
              </p:cNvSpPr>
              <p:nvPr/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9" name="Rectangle 312"/>
              <p:cNvSpPr>
                <a:spLocks noChangeArrowheads="1"/>
              </p:cNvSpPr>
              <p:nvPr/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0" name="Rectangle 313"/>
              <p:cNvSpPr>
                <a:spLocks noChangeArrowheads="1"/>
              </p:cNvSpPr>
              <p:nvPr/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1" name="Rectangle 314"/>
              <p:cNvSpPr>
                <a:spLocks noChangeArrowheads="1"/>
              </p:cNvSpPr>
              <p:nvPr/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2" name="Rectangle 315"/>
              <p:cNvSpPr>
                <a:spLocks noChangeArrowheads="1"/>
              </p:cNvSpPr>
              <p:nvPr/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3" name="Rectangle 316"/>
              <p:cNvSpPr>
                <a:spLocks noChangeArrowheads="1"/>
              </p:cNvSpPr>
              <p:nvPr/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4" name="Rectangle 317"/>
              <p:cNvSpPr>
                <a:spLocks noChangeArrowheads="1"/>
              </p:cNvSpPr>
              <p:nvPr/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5" name="Rectangle 318"/>
              <p:cNvSpPr>
                <a:spLocks noChangeArrowheads="1"/>
              </p:cNvSpPr>
              <p:nvPr/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6" name="Rectangle 319"/>
              <p:cNvSpPr>
                <a:spLocks noChangeArrowheads="1"/>
              </p:cNvSpPr>
              <p:nvPr/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7" name="Rectangle 320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8" name="Rectangle 321"/>
              <p:cNvSpPr>
                <a:spLocks noChangeArrowheads="1"/>
              </p:cNvSpPr>
              <p:nvPr/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9" name="Rectangle 322"/>
              <p:cNvSpPr>
                <a:spLocks noChangeArrowheads="1"/>
              </p:cNvSpPr>
              <p:nvPr/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0" name="Rectangle 323"/>
              <p:cNvSpPr>
                <a:spLocks noChangeArrowheads="1"/>
              </p:cNvSpPr>
              <p:nvPr/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1" name="Rectangle 324"/>
              <p:cNvSpPr>
                <a:spLocks noChangeArrowheads="1"/>
              </p:cNvSpPr>
              <p:nvPr/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2" name="Rectangle 325"/>
              <p:cNvSpPr>
                <a:spLocks noChangeArrowheads="1"/>
              </p:cNvSpPr>
              <p:nvPr/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3" name="Rectangle 326"/>
              <p:cNvSpPr>
                <a:spLocks noChangeArrowheads="1"/>
              </p:cNvSpPr>
              <p:nvPr/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4" name="Rectangle 327"/>
              <p:cNvSpPr>
                <a:spLocks noChangeArrowheads="1"/>
              </p:cNvSpPr>
              <p:nvPr/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5" name="Rectangle 328"/>
              <p:cNvSpPr>
                <a:spLocks noChangeArrowheads="1"/>
              </p:cNvSpPr>
              <p:nvPr/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6" name="Rectangle 329"/>
              <p:cNvSpPr>
                <a:spLocks noChangeArrowheads="1"/>
              </p:cNvSpPr>
              <p:nvPr/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7" name="Rectangle 330"/>
              <p:cNvSpPr>
                <a:spLocks noChangeArrowheads="1"/>
              </p:cNvSpPr>
              <p:nvPr/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8" name="Rectangle 331"/>
              <p:cNvSpPr>
                <a:spLocks noChangeArrowheads="1"/>
              </p:cNvSpPr>
              <p:nvPr/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9" name="Rectangle 332"/>
              <p:cNvSpPr>
                <a:spLocks noChangeArrowheads="1"/>
              </p:cNvSpPr>
              <p:nvPr/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0" name="Rectangle 333"/>
              <p:cNvSpPr>
                <a:spLocks noChangeArrowheads="1"/>
              </p:cNvSpPr>
              <p:nvPr/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1" name="Rectangle 334"/>
              <p:cNvSpPr>
                <a:spLocks noChangeArrowheads="1"/>
              </p:cNvSpPr>
              <p:nvPr/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2" name="Rectangle 335"/>
              <p:cNvSpPr>
                <a:spLocks noChangeArrowheads="1"/>
              </p:cNvSpPr>
              <p:nvPr/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3" name="Rectangle 336"/>
              <p:cNvSpPr>
                <a:spLocks noChangeArrowheads="1"/>
              </p:cNvSpPr>
              <p:nvPr/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4" name="Rectangle 337"/>
              <p:cNvSpPr>
                <a:spLocks noChangeArrowheads="1"/>
              </p:cNvSpPr>
              <p:nvPr/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5" name="Rectangle 338"/>
              <p:cNvSpPr>
                <a:spLocks noChangeArrowheads="1"/>
              </p:cNvSpPr>
              <p:nvPr/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6" name="Rectangle 339"/>
              <p:cNvSpPr>
                <a:spLocks noChangeArrowheads="1"/>
              </p:cNvSpPr>
              <p:nvPr/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7" name="Rectangle 340"/>
              <p:cNvSpPr>
                <a:spLocks noChangeArrowheads="1"/>
              </p:cNvSpPr>
              <p:nvPr/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8" name="Rectangle 341"/>
              <p:cNvSpPr>
                <a:spLocks noChangeArrowheads="1"/>
              </p:cNvSpPr>
              <p:nvPr/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9" name="Rectangle 342"/>
              <p:cNvSpPr>
                <a:spLocks noChangeArrowheads="1"/>
              </p:cNvSpPr>
              <p:nvPr/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0" name="Rectangle 343"/>
              <p:cNvSpPr>
                <a:spLocks noChangeArrowheads="1"/>
              </p:cNvSpPr>
              <p:nvPr/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1" name="Rectangle 344"/>
              <p:cNvSpPr>
                <a:spLocks noChangeArrowheads="1"/>
              </p:cNvSpPr>
              <p:nvPr/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2" name="Rectangle 345"/>
              <p:cNvSpPr>
                <a:spLocks noChangeArrowheads="1"/>
              </p:cNvSpPr>
              <p:nvPr/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3" name="Rectangle 346"/>
              <p:cNvSpPr>
                <a:spLocks noChangeArrowheads="1"/>
              </p:cNvSpPr>
              <p:nvPr/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4" name="Rectangle 347"/>
              <p:cNvSpPr>
                <a:spLocks noChangeArrowheads="1"/>
              </p:cNvSpPr>
              <p:nvPr/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5" name="Rectangle 348"/>
              <p:cNvSpPr>
                <a:spLocks noChangeArrowheads="1"/>
              </p:cNvSpPr>
              <p:nvPr/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6" name="Rectangle 349"/>
              <p:cNvSpPr>
                <a:spLocks noChangeArrowheads="1"/>
              </p:cNvSpPr>
              <p:nvPr/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7" name="Rectangle 350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8" name="Rectangle 351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9" name="Rectangle 352"/>
              <p:cNvSpPr>
                <a:spLocks noChangeArrowheads="1"/>
              </p:cNvSpPr>
              <p:nvPr/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0" name="Rectangle 353"/>
              <p:cNvSpPr>
                <a:spLocks noChangeArrowheads="1"/>
              </p:cNvSpPr>
              <p:nvPr/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1" name="Rectangle 354"/>
              <p:cNvSpPr>
                <a:spLocks noChangeArrowheads="1"/>
              </p:cNvSpPr>
              <p:nvPr/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2" name="Rectangle 355"/>
              <p:cNvSpPr>
                <a:spLocks noChangeArrowheads="1"/>
              </p:cNvSpPr>
              <p:nvPr/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3" name="Rectangle 356"/>
              <p:cNvSpPr>
                <a:spLocks noChangeArrowheads="1"/>
              </p:cNvSpPr>
              <p:nvPr/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4" name="Rectangle 357"/>
              <p:cNvSpPr>
                <a:spLocks noChangeArrowheads="1"/>
              </p:cNvSpPr>
              <p:nvPr/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5" name="Rectangle 358"/>
              <p:cNvSpPr>
                <a:spLocks noChangeArrowheads="1"/>
              </p:cNvSpPr>
              <p:nvPr/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6" name="Rectangle 359"/>
              <p:cNvSpPr>
                <a:spLocks noChangeArrowheads="1"/>
              </p:cNvSpPr>
              <p:nvPr/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7" name="Rectangle 360"/>
              <p:cNvSpPr>
                <a:spLocks noChangeArrowheads="1"/>
              </p:cNvSpPr>
              <p:nvPr/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8" name="Rectangle 361"/>
              <p:cNvSpPr>
                <a:spLocks noChangeArrowheads="1"/>
              </p:cNvSpPr>
              <p:nvPr/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9" name="Rectangle 362"/>
              <p:cNvSpPr>
                <a:spLocks noChangeArrowheads="1"/>
              </p:cNvSpPr>
              <p:nvPr/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0" name="Rectangle 363"/>
              <p:cNvSpPr>
                <a:spLocks noChangeArrowheads="1"/>
              </p:cNvSpPr>
              <p:nvPr/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1" name="Rectangle 364"/>
              <p:cNvSpPr>
                <a:spLocks noChangeArrowheads="1"/>
              </p:cNvSpPr>
              <p:nvPr/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2" name="Rectangle 365"/>
              <p:cNvSpPr>
                <a:spLocks noChangeArrowheads="1"/>
              </p:cNvSpPr>
              <p:nvPr/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3" name="Rectangle 366"/>
              <p:cNvSpPr>
                <a:spLocks noChangeArrowheads="1"/>
              </p:cNvSpPr>
              <p:nvPr/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4" name="Rectangle 367"/>
              <p:cNvSpPr>
                <a:spLocks noChangeArrowheads="1"/>
              </p:cNvSpPr>
              <p:nvPr/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5" name="Rectangle 368"/>
              <p:cNvSpPr>
                <a:spLocks noChangeArrowheads="1"/>
              </p:cNvSpPr>
              <p:nvPr/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6" name="Rectangle 369"/>
              <p:cNvSpPr>
                <a:spLocks noChangeArrowheads="1"/>
              </p:cNvSpPr>
              <p:nvPr/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7" name="Rectangle 370"/>
              <p:cNvSpPr>
                <a:spLocks noChangeArrowheads="1"/>
              </p:cNvSpPr>
              <p:nvPr/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8" name="Rectangle 371"/>
              <p:cNvSpPr>
                <a:spLocks noChangeArrowheads="1"/>
              </p:cNvSpPr>
              <p:nvPr/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9" name="Rectangle 372"/>
              <p:cNvSpPr>
                <a:spLocks noChangeArrowheads="1"/>
              </p:cNvSpPr>
              <p:nvPr/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0" name="Rectangle 373"/>
              <p:cNvSpPr>
                <a:spLocks noChangeArrowheads="1"/>
              </p:cNvSpPr>
              <p:nvPr/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1" name="Rectangle 374"/>
              <p:cNvSpPr>
                <a:spLocks noChangeArrowheads="1"/>
              </p:cNvSpPr>
              <p:nvPr/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2" name="Rectangle 375"/>
              <p:cNvSpPr>
                <a:spLocks noChangeArrowheads="1"/>
              </p:cNvSpPr>
              <p:nvPr/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3" name="Rectangle 376"/>
              <p:cNvSpPr>
                <a:spLocks noChangeArrowheads="1"/>
              </p:cNvSpPr>
              <p:nvPr/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4" name="Rectangle 377"/>
              <p:cNvSpPr>
                <a:spLocks noChangeArrowheads="1"/>
              </p:cNvSpPr>
              <p:nvPr/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5" name="Rectangle 378"/>
              <p:cNvSpPr>
                <a:spLocks noChangeArrowheads="1"/>
              </p:cNvSpPr>
              <p:nvPr/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6" name="Rectangle 379"/>
              <p:cNvSpPr>
                <a:spLocks noChangeArrowheads="1"/>
              </p:cNvSpPr>
              <p:nvPr/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7" name="Rectangle 380"/>
              <p:cNvSpPr>
                <a:spLocks noChangeArrowheads="1"/>
              </p:cNvSpPr>
              <p:nvPr/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8" name="Rectangle 381"/>
              <p:cNvSpPr>
                <a:spLocks noChangeArrowheads="1"/>
              </p:cNvSpPr>
              <p:nvPr/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9" name="Rectangle 382"/>
              <p:cNvSpPr>
                <a:spLocks noChangeArrowheads="1"/>
              </p:cNvSpPr>
              <p:nvPr/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0" name="Rectangle 383"/>
              <p:cNvSpPr>
                <a:spLocks noChangeArrowheads="1"/>
              </p:cNvSpPr>
              <p:nvPr/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1" name="Rectangle 384"/>
              <p:cNvSpPr>
                <a:spLocks noChangeArrowheads="1"/>
              </p:cNvSpPr>
              <p:nvPr/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2" name="Rectangle 385"/>
              <p:cNvSpPr>
                <a:spLocks noChangeArrowheads="1"/>
              </p:cNvSpPr>
              <p:nvPr/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3" name="Rectangle 386"/>
              <p:cNvSpPr>
                <a:spLocks noChangeArrowheads="1"/>
              </p:cNvSpPr>
              <p:nvPr/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4" name="Rectangle 387"/>
              <p:cNvSpPr>
                <a:spLocks noChangeArrowheads="1"/>
              </p:cNvSpPr>
              <p:nvPr/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5" name="Rectangle 388"/>
              <p:cNvSpPr>
                <a:spLocks noChangeArrowheads="1"/>
              </p:cNvSpPr>
              <p:nvPr/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6" name="Rectangle 389"/>
              <p:cNvSpPr>
                <a:spLocks noChangeArrowheads="1"/>
              </p:cNvSpPr>
              <p:nvPr/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7" name="Rectangle 390"/>
              <p:cNvSpPr>
                <a:spLocks noChangeArrowheads="1"/>
              </p:cNvSpPr>
              <p:nvPr/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8" name="Rectangle 391"/>
              <p:cNvSpPr>
                <a:spLocks noChangeArrowheads="1"/>
              </p:cNvSpPr>
              <p:nvPr/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9" name="Rectangle 392"/>
              <p:cNvSpPr>
                <a:spLocks noChangeArrowheads="1"/>
              </p:cNvSpPr>
              <p:nvPr/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0" name="Rectangle 393"/>
              <p:cNvSpPr>
                <a:spLocks noChangeArrowheads="1"/>
              </p:cNvSpPr>
              <p:nvPr/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1" name="Rectangle 394"/>
              <p:cNvSpPr>
                <a:spLocks noChangeArrowheads="1"/>
              </p:cNvSpPr>
              <p:nvPr/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2" name="Rectangle 395"/>
              <p:cNvSpPr>
                <a:spLocks noChangeArrowheads="1"/>
              </p:cNvSpPr>
              <p:nvPr/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3" name="Rectangle 396"/>
              <p:cNvSpPr>
                <a:spLocks noChangeArrowheads="1"/>
              </p:cNvSpPr>
              <p:nvPr/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4" name="Rectangle 397"/>
              <p:cNvSpPr>
                <a:spLocks noChangeArrowheads="1"/>
              </p:cNvSpPr>
              <p:nvPr/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5" name="Rectangle 398"/>
              <p:cNvSpPr>
                <a:spLocks noChangeArrowheads="1"/>
              </p:cNvSpPr>
              <p:nvPr/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6" name="Rectangle 399"/>
              <p:cNvSpPr>
                <a:spLocks noChangeArrowheads="1"/>
              </p:cNvSpPr>
              <p:nvPr/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7" name="Rectangle 400"/>
              <p:cNvSpPr>
                <a:spLocks noChangeArrowheads="1"/>
              </p:cNvSpPr>
              <p:nvPr/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8" name="Rectangle 401"/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9" name="Rectangle 402"/>
              <p:cNvSpPr>
                <a:spLocks noChangeArrowheads="1"/>
              </p:cNvSpPr>
              <p:nvPr/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0" name="Rectangle 403"/>
              <p:cNvSpPr>
                <a:spLocks noChangeArrowheads="1"/>
              </p:cNvSpPr>
              <p:nvPr/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1" name="Rectangle 404"/>
              <p:cNvSpPr>
                <a:spLocks noChangeArrowheads="1"/>
              </p:cNvSpPr>
              <p:nvPr/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2" name="Rectangle 405"/>
              <p:cNvSpPr>
                <a:spLocks noChangeArrowheads="1"/>
              </p:cNvSpPr>
              <p:nvPr/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3" name="Rectangle 406"/>
              <p:cNvSpPr>
                <a:spLocks noChangeArrowheads="1"/>
              </p:cNvSpPr>
              <p:nvPr/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4" name="Rectangle 407"/>
              <p:cNvSpPr>
                <a:spLocks noChangeArrowheads="1"/>
              </p:cNvSpPr>
              <p:nvPr/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5" name="Rectangle 408"/>
              <p:cNvSpPr>
                <a:spLocks noChangeArrowheads="1"/>
              </p:cNvSpPr>
              <p:nvPr/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69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366" name="Rectangle 410"/>
              <p:cNvSpPr>
                <a:spLocks noChangeArrowheads="1"/>
              </p:cNvSpPr>
              <p:nvPr/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7" name="Rectangle 411"/>
              <p:cNvSpPr>
                <a:spLocks noChangeArrowheads="1"/>
              </p:cNvSpPr>
              <p:nvPr/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8" name="Rectangle 412"/>
              <p:cNvSpPr>
                <a:spLocks noChangeArrowheads="1"/>
              </p:cNvSpPr>
              <p:nvPr/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9" name="Rectangle 413"/>
              <p:cNvSpPr>
                <a:spLocks noChangeArrowheads="1"/>
              </p:cNvSpPr>
              <p:nvPr/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0" name="Rectangle 414"/>
              <p:cNvSpPr>
                <a:spLocks noChangeArrowheads="1"/>
              </p:cNvSpPr>
              <p:nvPr/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1" name="Rectangle 415"/>
              <p:cNvSpPr>
                <a:spLocks noChangeArrowheads="1"/>
              </p:cNvSpPr>
              <p:nvPr/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2" name="Rectangle 416"/>
              <p:cNvSpPr>
                <a:spLocks noChangeArrowheads="1"/>
              </p:cNvSpPr>
              <p:nvPr/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3" name="Rectangle 417"/>
              <p:cNvSpPr>
                <a:spLocks noChangeArrowheads="1"/>
              </p:cNvSpPr>
              <p:nvPr/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4" name="Rectangle 418"/>
              <p:cNvSpPr>
                <a:spLocks noChangeArrowheads="1"/>
              </p:cNvSpPr>
              <p:nvPr/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5" name="Rectangle 419"/>
              <p:cNvSpPr>
                <a:spLocks noChangeArrowheads="1"/>
              </p:cNvSpPr>
              <p:nvPr/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6" name="Rectangle 420"/>
              <p:cNvSpPr>
                <a:spLocks noChangeArrowheads="1"/>
              </p:cNvSpPr>
              <p:nvPr/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7" name="Rectangle 421"/>
              <p:cNvSpPr>
                <a:spLocks noChangeArrowheads="1"/>
              </p:cNvSpPr>
              <p:nvPr/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8" name="Rectangle 422"/>
              <p:cNvSpPr>
                <a:spLocks noChangeArrowheads="1"/>
              </p:cNvSpPr>
              <p:nvPr/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9" name="Rectangle 423"/>
              <p:cNvSpPr>
                <a:spLocks noChangeArrowheads="1"/>
              </p:cNvSpPr>
              <p:nvPr/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0" name="Rectangle 424"/>
              <p:cNvSpPr>
                <a:spLocks noChangeArrowheads="1"/>
              </p:cNvSpPr>
              <p:nvPr/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1" name="Rectangle 425"/>
              <p:cNvSpPr>
                <a:spLocks noChangeArrowheads="1"/>
              </p:cNvSpPr>
              <p:nvPr/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2" name="Rectangle 426"/>
              <p:cNvSpPr>
                <a:spLocks noChangeArrowheads="1"/>
              </p:cNvSpPr>
              <p:nvPr/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3" name="Rectangle 427"/>
              <p:cNvSpPr>
                <a:spLocks noChangeArrowheads="1"/>
              </p:cNvSpPr>
              <p:nvPr/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4" name="Rectangle 428"/>
              <p:cNvSpPr>
                <a:spLocks noChangeArrowheads="1"/>
              </p:cNvSpPr>
              <p:nvPr/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5" name="Rectangle 429"/>
              <p:cNvSpPr>
                <a:spLocks noChangeArrowheads="1"/>
              </p:cNvSpPr>
              <p:nvPr/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6" name="Rectangle 430"/>
              <p:cNvSpPr>
                <a:spLocks noChangeArrowheads="1"/>
              </p:cNvSpPr>
              <p:nvPr/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7" name="Rectangle 431"/>
              <p:cNvSpPr>
                <a:spLocks noChangeArrowheads="1"/>
              </p:cNvSpPr>
              <p:nvPr/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8" name="Rectangle 432"/>
              <p:cNvSpPr>
                <a:spLocks noChangeArrowheads="1"/>
              </p:cNvSpPr>
              <p:nvPr/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9" name="Rectangle 433"/>
              <p:cNvSpPr>
                <a:spLocks noChangeArrowheads="1"/>
              </p:cNvSpPr>
              <p:nvPr/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0" name="Rectangle 434"/>
              <p:cNvSpPr>
                <a:spLocks noChangeArrowheads="1"/>
              </p:cNvSpPr>
              <p:nvPr/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1" name="Rectangle 435"/>
              <p:cNvSpPr>
                <a:spLocks noChangeArrowheads="1"/>
              </p:cNvSpPr>
              <p:nvPr/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2" name="Rectangle 436"/>
              <p:cNvSpPr>
                <a:spLocks noChangeArrowheads="1"/>
              </p:cNvSpPr>
              <p:nvPr/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3" name="Rectangle 437"/>
              <p:cNvSpPr>
                <a:spLocks noChangeArrowheads="1"/>
              </p:cNvSpPr>
              <p:nvPr/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4" name="Rectangle 438"/>
              <p:cNvSpPr>
                <a:spLocks noChangeArrowheads="1"/>
              </p:cNvSpPr>
              <p:nvPr/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5" name="Rectangle 439"/>
              <p:cNvSpPr>
                <a:spLocks noChangeArrowheads="1"/>
              </p:cNvSpPr>
              <p:nvPr/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6" name="Rectangle 440"/>
              <p:cNvSpPr>
                <a:spLocks noChangeArrowheads="1"/>
              </p:cNvSpPr>
              <p:nvPr/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7" name="Rectangle 441"/>
              <p:cNvSpPr>
                <a:spLocks noChangeArrowheads="1"/>
              </p:cNvSpPr>
              <p:nvPr/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8" name="Rectangle 442"/>
              <p:cNvSpPr>
                <a:spLocks noChangeArrowheads="1"/>
              </p:cNvSpPr>
              <p:nvPr/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9" name="Rectangle 443"/>
              <p:cNvSpPr>
                <a:spLocks noChangeArrowheads="1"/>
              </p:cNvSpPr>
              <p:nvPr/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0" name="Rectangle 444"/>
              <p:cNvSpPr>
                <a:spLocks noChangeArrowheads="1"/>
              </p:cNvSpPr>
              <p:nvPr/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1" name="Rectangle 445"/>
              <p:cNvSpPr>
                <a:spLocks noChangeArrowheads="1"/>
              </p:cNvSpPr>
              <p:nvPr/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2" name="Rectangle 446"/>
              <p:cNvSpPr>
                <a:spLocks noChangeArrowheads="1"/>
              </p:cNvSpPr>
              <p:nvPr/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3" name="Rectangle 447"/>
              <p:cNvSpPr>
                <a:spLocks noChangeArrowheads="1"/>
              </p:cNvSpPr>
              <p:nvPr/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4" name="Rectangle 448"/>
              <p:cNvSpPr>
                <a:spLocks noChangeArrowheads="1"/>
              </p:cNvSpPr>
              <p:nvPr/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5" name="Rectangle 449"/>
              <p:cNvSpPr>
                <a:spLocks noChangeArrowheads="1"/>
              </p:cNvSpPr>
              <p:nvPr/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6" name="Rectangle 450"/>
              <p:cNvSpPr>
                <a:spLocks noChangeArrowheads="1"/>
              </p:cNvSpPr>
              <p:nvPr/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7" name="Rectangle 451"/>
              <p:cNvSpPr>
                <a:spLocks noChangeArrowheads="1"/>
              </p:cNvSpPr>
              <p:nvPr/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8" name="Rectangle 452"/>
              <p:cNvSpPr>
                <a:spLocks noChangeArrowheads="1"/>
              </p:cNvSpPr>
              <p:nvPr/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9" name="Rectangle 453"/>
              <p:cNvSpPr>
                <a:spLocks noChangeArrowheads="1"/>
              </p:cNvSpPr>
              <p:nvPr/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0" name="Rectangle 454"/>
              <p:cNvSpPr>
                <a:spLocks noChangeArrowheads="1"/>
              </p:cNvSpPr>
              <p:nvPr/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1" name="Rectangle 455"/>
              <p:cNvSpPr>
                <a:spLocks noChangeArrowheads="1"/>
              </p:cNvSpPr>
              <p:nvPr/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2" name="Rectangle 456"/>
              <p:cNvSpPr>
                <a:spLocks noChangeArrowheads="1"/>
              </p:cNvSpPr>
              <p:nvPr/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3" name="Rectangle 457"/>
              <p:cNvSpPr>
                <a:spLocks noChangeArrowheads="1"/>
              </p:cNvSpPr>
              <p:nvPr/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4" name="Rectangle 458"/>
              <p:cNvSpPr>
                <a:spLocks noChangeArrowheads="1"/>
              </p:cNvSpPr>
              <p:nvPr/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5" name="Rectangle 459"/>
              <p:cNvSpPr>
                <a:spLocks noChangeArrowheads="1"/>
              </p:cNvSpPr>
              <p:nvPr/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6" name="Rectangle 460"/>
              <p:cNvSpPr>
                <a:spLocks noChangeArrowheads="1"/>
              </p:cNvSpPr>
              <p:nvPr/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7" name="Rectangle 461"/>
              <p:cNvSpPr>
                <a:spLocks noChangeArrowheads="1"/>
              </p:cNvSpPr>
              <p:nvPr/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8" name="Rectangle 462"/>
              <p:cNvSpPr>
                <a:spLocks noChangeArrowheads="1"/>
              </p:cNvSpPr>
              <p:nvPr/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9" name="Rectangle 463"/>
              <p:cNvSpPr>
                <a:spLocks noChangeArrowheads="1"/>
              </p:cNvSpPr>
              <p:nvPr/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Rectangle 464"/>
              <p:cNvSpPr>
                <a:spLocks noChangeArrowheads="1"/>
              </p:cNvSpPr>
              <p:nvPr/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Rectangle 465"/>
              <p:cNvSpPr>
                <a:spLocks noChangeArrowheads="1"/>
              </p:cNvSpPr>
              <p:nvPr/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Rectangle 466"/>
              <p:cNvSpPr>
                <a:spLocks noChangeArrowheads="1"/>
              </p:cNvSpPr>
              <p:nvPr/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Rectangle 467"/>
              <p:cNvSpPr>
                <a:spLocks noChangeArrowheads="1"/>
              </p:cNvSpPr>
              <p:nvPr/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Rectangle 468"/>
              <p:cNvSpPr>
                <a:spLocks noChangeArrowheads="1"/>
              </p:cNvSpPr>
              <p:nvPr/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Rectangle 469"/>
              <p:cNvSpPr>
                <a:spLocks noChangeArrowheads="1"/>
              </p:cNvSpPr>
              <p:nvPr/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Rectangle 470"/>
              <p:cNvSpPr>
                <a:spLocks noChangeArrowheads="1"/>
              </p:cNvSpPr>
              <p:nvPr/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Rectangle 471"/>
              <p:cNvSpPr>
                <a:spLocks noChangeArrowheads="1"/>
              </p:cNvSpPr>
              <p:nvPr/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Rectangle 472"/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Rectangle 473"/>
              <p:cNvSpPr>
                <a:spLocks noChangeArrowheads="1"/>
              </p:cNvSpPr>
              <p:nvPr/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Rectangle 474"/>
              <p:cNvSpPr>
                <a:spLocks noChangeArrowheads="1"/>
              </p:cNvSpPr>
              <p:nvPr/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Rectangle 475"/>
              <p:cNvSpPr>
                <a:spLocks noChangeArrowheads="1"/>
              </p:cNvSpPr>
              <p:nvPr/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Rectangle 476"/>
              <p:cNvSpPr>
                <a:spLocks noChangeArrowheads="1"/>
              </p:cNvSpPr>
              <p:nvPr/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Rectangle 477"/>
              <p:cNvSpPr>
                <a:spLocks noChangeArrowheads="1"/>
              </p:cNvSpPr>
              <p:nvPr/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Rectangle 478"/>
              <p:cNvSpPr>
                <a:spLocks noChangeArrowheads="1"/>
              </p:cNvSpPr>
              <p:nvPr/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Rectangle 479"/>
              <p:cNvSpPr>
                <a:spLocks noChangeArrowheads="1"/>
              </p:cNvSpPr>
              <p:nvPr/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Rectangle 480"/>
              <p:cNvSpPr>
                <a:spLocks noChangeArrowheads="1"/>
              </p:cNvSpPr>
              <p:nvPr/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Rectangle 481"/>
              <p:cNvSpPr>
                <a:spLocks noChangeArrowheads="1"/>
              </p:cNvSpPr>
              <p:nvPr/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Rectangle 482"/>
              <p:cNvSpPr>
                <a:spLocks noChangeArrowheads="1"/>
              </p:cNvSpPr>
              <p:nvPr/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Rectangle 483"/>
              <p:cNvSpPr>
                <a:spLocks noChangeArrowheads="1"/>
              </p:cNvSpPr>
              <p:nvPr/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Rectangle 484"/>
              <p:cNvSpPr>
                <a:spLocks noChangeArrowheads="1"/>
              </p:cNvSpPr>
              <p:nvPr/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Rectangle 485"/>
              <p:cNvSpPr>
                <a:spLocks noChangeArrowheads="1"/>
              </p:cNvSpPr>
              <p:nvPr/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Rectangle 486"/>
              <p:cNvSpPr>
                <a:spLocks noChangeArrowheads="1"/>
              </p:cNvSpPr>
              <p:nvPr/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Rectangle 487"/>
              <p:cNvSpPr>
                <a:spLocks noChangeArrowheads="1"/>
              </p:cNvSpPr>
              <p:nvPr/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Rectangle 488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Rectangle 489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490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491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492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493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494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95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96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97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98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99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Freeform 500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501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502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503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504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5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06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07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08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09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10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11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12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13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14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515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516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517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518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519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520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521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522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9" name="Freeform 523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0" name="Freeform 524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1" name="Freeform 525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2" name="Freeform 526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3" name="Freeform 527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4" name="Freeform 528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5" name="Freeform 529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6" name="Freeform 530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7" name="Freeform 531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8" name="Freeform 532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9" name="Freeform 533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0" name="Freeform 534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1" name="Freeform 535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2" name="Freeform 536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3" name="Freeform 537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4" name="Freeform 538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5" name="Freeform 539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6" name="Freeform 540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7" name="Freeform 541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8" name="Freeform 542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9" name="Freeform 543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0" name="Freeform 544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1" name="Freeform 545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2" name="Freeform 546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3" name="Freeform 547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4" name="Freeform 548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5" name="Freeform 549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6" name="Freeform 550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7" name="Freeform 551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8" name="Freeform 552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9" name="Freeform 553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0" name="Freeform 554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1" name="Freeform 555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2" name="Freeform 556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3" name="Freeform 557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4" name="Freeform 558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5" name="Freeform 559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6" name="Freeform 560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7" name="Freeform 561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8" name="Freeform 562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9" name="Freeform 563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0" name="Freeform 564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1" name="Freeform 565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2" name="Freeform 566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3" name="Freeform 567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4" name="Freeform 568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5" name="Freeform 569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6" name="Freeform 570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7" name="Freeform 571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8" name="Freeform 572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9" name="Freeform 573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0" name="Freeform 574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1" name="Freeform 575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2" name="Freeform 576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3" name="Freeform 577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4" name="Freeform 578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5" name="Freeform 579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6" name="Freeform 580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7" name="Freeform 581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8" name="Freeform 582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9" name="Freeform 583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0" name="Freeform 584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1" name="Freeform 585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2" name="Freeform 586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3" name="Freeform 587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4" name="Freeform 588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5" name="Freeform 589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6" name="Freeform 590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7" name="Freeform 591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8" name="Freeform 592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9" name="Freeform 593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0" name="Freeform 594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1" name="Freeform 595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2" name="Freeform 596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3" name="Freeform 597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4" name="Freeform 598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5" name="Freeform 599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6" name="Freeform 600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7" name="Freeform 601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8" name="Freeform 602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9" name="Freeform 603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0" name="Freeform 604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1" name="Freeform 605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2" name="Freeform 606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3" name="Freeform 607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4" name="Freeform 608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5" name="Freeform 609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0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1166" name="Freeform 611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612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613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614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615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16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7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18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19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20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21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22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23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9" name="Freeform 624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0" name="Freeform 625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1" name="Freeform 626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2" name="Freeform 627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3" name="Freeform 628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4" name="Freeform 629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5" name="Freeform 630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6" name="Freeform 631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7" name="Freeform 632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8" name="Freeform 633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9" name="Freeform 634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0" name="Freeform 635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1" name="Freeform 636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2" name="Freeform 637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3" name="Freeform 638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4" name="Freeform 639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5" name="Freeform 640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6" name="Freeform 641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7" name="Freeform 642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8" name="Freeform 643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9" name="Freeform 644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0" name="Freeform 645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1" name="Freeform 646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2" name="Freeform 647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3" name="Freeform 648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4" name="Freeform 649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5" name="Freeform 650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6" name="Freeform 651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7" name="Freeform 652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8" name="Freeform 653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9" name="Freeform 654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0" name="Freeform 655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1" name="Freeform 656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2" name="Freeform 657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658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4" name="Freeform 659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660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661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7" name="Freeform 662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8" name="Freeform 663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9" name="Freeform 664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0" name="Freeform 665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1" name="Freeform 666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2" name="Freeform 667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3" name="Freeform 668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4" name="Freeform 669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5" name="Freeform 670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6" name="Freeform 671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7" name="Freeform 672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8" name="Freeform 673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9" name="Freeform 674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0" name="Freeform 675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1" name="Freeform 676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2" name="Freeform 677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3" name="Freeform 678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4" name="Freeform 679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5" name="Freeform 680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6" name="Freeform 681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7" name="Freeform 682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8" name="Rectangle 683"/>
              <p:cNvSpPr>
                <a:spLocks noChangeArrowheads="1"/>
              </p:cNvSpPr>
              <p:nvPr/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9" name="Freeform 684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0" name="Freeform 685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1" name="Freeform 686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2" name="Rectangle 687"/>
              <p:cNvSpPr>
                <a:spLocks noChangeArrowheads="1"/>
              </p:cNvSpPr>
              <p:nvPr/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3" name="Rectangle 688"/>
              <p:cNvSpPr>
                <a:spLocks noChangeArrowheads="1"/>
              </p:cNvSpPr>
              <p:nvPr/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4" name="Rectangle 689"/>
              <p:cNvSpPr>
                <a:spLocks noChangeArrowheads="1"/>
              </p:cNvSpPr>
              <p:nvPr/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" name="Rectangle 690"/>
              <p:cNvSpPr>
                <a:spLocks noChangeArrowheads="1"/>
              </p:cNvSpPr>
              <p:nvPr/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6" name="Rectangle 691"/>
              <p:cNvSpPr>
                <a:spLocks noChangeArrowheads="1"/>
              </p:cNvSpPr>
              <p:nvPr/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7" name="Rectangle 692"/>
              <p:cNvSpPr>
                <a:spLocks noChangeArrowheads="1"/>
              </p:cNvSpPr>
              <p:nvPr/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8" name="Rectangle 693"/>
              <p:cNvSpPr>
                <a:spLocks noChangeArrowheads="1"/>
              </p:cNvSpPr>
              <p:nvPr/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9" name="Rectangle 694"/>
              <p:cNvSpPr>
                <a:spLocks noChangeArrowheads="1"/>
              </p:cNvSpPr>
              <p:nvPr/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0" name="Rectangle 695"/>
              <p:cNvSpPr>
                <a:spLocks noChangeArrowheads="1"/>
              </p:cNvSpPr>
              <p:nvPr/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1" name="Rectangle 696"/>
              <p:cNvSpPr>
                <a:spLocks noChangeArrowheads="1"/>
              </p:cNvSpPr>
              <p:nvPr/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2" name="Rectangle 697"/>
              <p:cNvSpPr>
                <a:spLocks noChangeArrowheads="1"/>
              </p:cNvSpPr>
              <p:nvPr/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3" name="Rectangle 698"/>
              <p:cNvSpPr>
                <a:spLocks noChangeArrowheads="1"/>
              </p:cNvSpPr>
              <p:nvPr/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4" name="Rectangle 699"/>
              <p:cNvSpPr>
                <a:spLocks noChangeArrowheads="1"/>
              </p:cNvSpPr>
              <p:nvPr/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5" name="Rectangle 700"/>
              <p:cNvSpPr>
                <a:spLocks noChangeArrowheads="1"/>
              </p:cNvSpPr>
              <p:nvPr/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6" name="Rectangle 701"/>
              <p:cNvSpPr>
                <a:spLocks noChangeArrowheads="1"/>
              </p:cNvSpPr>
              <p:nvPr/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7" name="Rectangle 702"/>
              <p:cNvSpPr>
                <a:spLocks noChangeArrowheads="1"/>
              </p:cNvSpPr>
              <p:nvPr/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8" name="Rectangle 703"/>
              <p:cNvSpPr>
                <a:spLocks noChangeArrowheads="1"/>
              </p:cNvSpPr>
              <p:nvPr/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9" name="Rectangle 704"/>
              <p:cNvSpPr>
                <a:spLocks noChangeArrowheads="1"/>
              </p:cNvSpPr>
              <p:nvPr/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0" name="Rectangle 705"/>
              <p:cNvSpPr>
                <a:spLocks noChangeArrowheads="1"/>
              </p:cNvSpPr>
              <p:nvPr/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1" name="Rectangle 706"/>
              <p:cNvSpPr>
                <a:spLocks noChangeArrowheads="1"/>
              </p:cNvSpPr>
              <p:nvPr/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2" name="Rectangle 707"/>
              <p:cNvSpPr>
                <a:spLocks noChangeArrowheads="1"/>
              </p:cNvSpPr>
              <p:nvPr/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3" name="Rectangle 708"/>
              <p:cNvSpPr>
                <a:spLocks noChangeArrowheads="1"/>
              </p:cNvSpPr>
              <p:nvPr/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4" name="Rectangle 709"/>
              <p:cNvSpPr>
                <a:spLocks noChangeArrowheads="1"/>
              </p:cNvSpPr>
              <p:nvPr/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5" name="Rectangle 710"/>
              <p:cNvSpPr>
                <a:spLocks noChangeArrowheads="1"/>
              </p:cNvSpPr>
              <p:nvPr/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6" name="Rectangle 711"/>
              <p:cNvSpPr>
                <a:spLocks noChangeArrowheads="1"/>
              </p:cNvSpPr>
              <p:nvPr/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" name="Rectangle 712"/>
              <p:cNvSpPr>
                <a:spLocks noChangeArrowheads="1"/>
              </p:cNvSpPr>
              <p:nvPr/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" name="Rectangle 713"/>
              <p:cNvSpPr>
                <a:spLocks noChangeArrowheads="1"/>
              </p:cNvSpPr>
              <p:nvPr/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" name="Rectangle 714"/>
              <p:cNvSpPr>
                <a:spLocks noChangeArrowheads="1"/>
              </p:cNvSpPr>
              <p:nvPr/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" name="Rectangle 715"/>
              <p:cNvSpPr>
                <a:spLocks noChangeArrowheads="1"/>
              </p:cNvSpPr>
              <p:nvPr/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" name="Rectangle 716"/>
              <p:cNvSpPr>
                <a:spLocks noChangeArrowheads="1"/>
              </p:cNvSpPr>
              <p:nvPr/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2" name="Rectangle 717"/>
              <p:cNvSpPr>
                <a:spLocks noChangeArrowheads="1"/>
              </p:cNvSpPr>
              <p:nvPr/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3" name="Rectangle 718"/>
              <p:cNvSpPr>
                <a:spLocks noChangeArrowheads="1"/>
              </p:cNvSpPr>
              <p:nvPr/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4" name="Rectangle 719"/>
              <p:cNvSpPr>
                <a:spLocks noChangeArrowheads="1"/>
              </p:cNvSpPr>
              <p:nvPr/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5" name="Rectangle 720"/>
              <p:cNvSpPr>
                <a:spLocks noChangeArrowheads="1"/>
              </p:cNvSpPr>
              <p:nvPr/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6" name="Rectangle 721"/>
              <p:cNvSpPr>
                <a:spLocks noChangeArrowheads="1"/>
              </p:cNvSpPr>
              <p:nvPr/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7" name="Rectangle 722"/>
              <p:cNvSpPr>
                <a:spLocks noChangeArrowheads="1"/>
              </p:cNvSpPr>
              <p:nvPr/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8" name="Rectangle 723"/>
              <p:cNvSpPr>
                <a:spLocks noChangeArrowheads="1"/>
              </p:cNvSpPr>
              <p:nvPr/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9" name="Rectangle 724"/>
              <p:cNvSpPr>
                <a:spLocks noChangeArrowheads="1"/>
              </p:cNvSpPr>
              <p:nvPr/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0" name="Rectangle 725"/>
              <p:cNvSpPr>
                <a:spLocks noChangeArrowheads="1"/>
              </p:cNvSpPr>
              <p:nvPr/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1" name="Rectangle 726"/>
              <p:cNvSpPr>
                <a:spLocks noChangeArrowheads="1"/>
              </p:cNvSpPr>
              <p:nvPr/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2" name="Rectangle 727"/>
              <p:cNvSpPr>
                <a:spLocks noChangeArrowheads="1"/>
              </p:cNvSpPr>
              <p:nvPr/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3" name="Rectangle 728"/>
              <p:cNvSpPr>
                <a:spLocks noChangeArrowheads="1"/>
              </p:cNvSpPr>
              <p:nvPr/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4" name="Rectangle 729"/>
              <p:cNvSpPr>
                <a:spLocks noChangeArrowheads="1"/>
              </p:cNvSpPr>
              <p:nvPr/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5" name="Rectangle 730"/>
              <p:cNvSpPr>
                <a:spLocks noChangeArrowheads="1"/>
              </p:cNvSpPr>
              <p:nvPr/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6" name="Rectangle 731"/>
              <p:cNvSpPr>
                <a:spLocks noChangeArrowheads="1"/>
              </p:cNvSpPr>
              <p:nvPr/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7" name="Rectangle 732"/>
              <p:cNvSpPr>
                <a:spLocks noChangeArrowheads="1"/>
              </p:cNvSpPr>
              <p:nvPr/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8" name="Rectangle 733"/>
              <p:cNvSpPr>
                <a:spLocks noChangeArrowheads="1"/>
              </p:cNvSpPr>
              <p:nvPr/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9" name="Rectangle 734"/>
              <p:cNvSpPr>
                <a:spLocks noChangeArrowheads="1"/>
              </p:cNvSpPr>
              <p:nvPr/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0" name="Rectangle 735"/>
              <p:cNvSpPr>
                <a:spLocks noChangeArrowheads="1"/>
              </p:cNvSpPr>
              <p:nvPr/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1" name="Rectangle 736"/>
              <p:cNvSpPr>
                <a:spLocks noChangeArrowheads="1"/>
              </p:cNvSpPr>
              <p:nvPr/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2" name="Rectangle 737"/>
              <p:cNvSpPr>
                <a:spLocks noChangeArrowheads="1"/>
              </p:cNvSpPr>
              <p:nvPr/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3" name="Rectangle 738"/>
              <p:cNvSpPr>
                <a:spLocks noChangeArrowheads="1"/>
              </p:cNvSpPr>
              <p:nvPr/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4" name="Rectangle 739"/>
              <p:cNvSpPr>
                <a:spLocks noChangeArrowheads="1"/>
              </p:cNvSpPr>
              <p:nvPr/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5" name="Rectangle 740"/>
              <p:cNvSpPr>
                <a:spLocks noChangeArrowheads="1"/>
              </p:cNvSpPr>
              <p:nvPr/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6" name="Rectangle 741"/>
              <p:cNvSpPr>
                <a:spLocks noChangeArrowheads="1"/>
              </p:cNvSpPr>
              <p:nvPr/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7" name="Rectangle 742"/>
              <p:cNvSpPr>
                <a:spLocks noChangeArrowheads="1"/>
              </p:cNvSpPr>
              <p:nvPr/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8" name="Rectangle 743"/>
              <p:cNvSpPr>
                <a:spLocks noChangeArrowheads="1"/>
              </p:cNvSpPr>
              <p:nvPr/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9" name="Rectangle 744"/>
              <p:cNvSpPr>
                <a:spLocks noChangeArrowheads="1"/>
              </p:cNvSpPr>
              <p:nvPr/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0" name="Rectangle 745"/>
              <p:cNvSpPr>
                <a:spLocks noChangeArrowheads="1"/>
              </p:cNvSpPr>
              <p:nvPr/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1" name="Rectangle 746"/>
              <p:cNvSpPr>
                <a:spLocks noChangeArrowheads="1"/>
              </p:cNvSpPr>
              <p:nvPr/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2" name="Rectangle 747"/>
              <p:cNvSpPr>
                <a:spLocks noChangeArrowheads="1"/>
              </p:cNvSpPr>
              <p:nvPr/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3" name="Rectangle 748"/>
              <p:cNvSpPr>
                <a:spLocks noChangeArrowheads="1"/>
              </p:cNvSpPr>
              <p:nvPr/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4" name="Rectangle 749"/>
              <p:cNvSpPr>
                <a:spLocks noChangeArrowheads="1"/>
              </p:cNvSpPr>
              <p:nvPr/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5" name="Rectangle 750"/>
              <p:cNvSpPr>
                <a:spLocks noChangeArrowheads="1"/>
              </p:cNvSpPr>
              <p:nvPr/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6" name="Rectangle 751"/>
              <p:cNvSpPr>
                <a:spLocks noChangeArrowheads="1"/>
              </p:cNvSpPr>
              <p:nvPr/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7" name="Rectangle 752"/>
              <p:cNvSpPr>
                <a:spLocks noChangeArrowheads="1"/>
              </p:cNvSpPr>
              <p:nvPr/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8" name="Rectangle 753"/>
              <p:cNvSpPr>
                <a:spLocks noChangeArrowheads="1"/>
              </p:cNvSpPr>
              <p:nvPr/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9" name="Rectangle 754"/>
              <p:cNvSpPr>
                <a:spLocks noChangeArrowheads="1"/>
              </p:cNvSpPr>
              <p:nvPr/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0" name="Rectangle 755"/>
              <p:cNvSpPr>
                <a:spLocks noChangeArrowheads="1"/>
              </p:cNvSpPr>
              <p:nvPr/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1" name="Rectangle 756"/>
              <p:cNvSpPr>
                <a:spLocks noChangeArrowheads="1"/>
              </p:cNvSpPr>
              <p:nvPr/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2" name="Rectangle 757"/>
              <p:cNvSpPr>
                <a:spLocks noChangeArrowheads="1"/>
              </p:cNvSpPr>
              <p:nvPr/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3" name="Rectangle 758"/>
              <p:cNvSpPr>
                <a:spLocks noChangeArrowheads="1"/>
              </p:cNvSpPr>
              <p:nvPr/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4" name="Rectangle 759"/>
              <p:cNvSpPr>
                <a:spLocks noChangeArrowheads="1"/>
              </p:cNvSpPr>
              <p:nvPr/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5" name="Rectangle 760"/>
              <p:cNvSpPr>
                <a:spLocks noChangeArrowheads="1"/>
              </p:cNvSpPr>
              <p:nvPr/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6" name="Rectangle 761"/>
              <p:cNvSpPr>
                <a:spLocks noChangeArrowheads="1"/>
              </p:cNvSpPr>
              <p:nvPr/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7" name="Rectangle 762"/>
              <p:cNvSpPr>
                <a:spLocks noChangeArrowheads="1"/>
              </p:cNvSpPr>
              <p:nvPr/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8" name="Rectangle 763"/>
              <p:cNvSpPr>
                <a:spLocks noChangeArrowheads="1"/>
              </p:cNvSpPr>
              <p:nvPr/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9" name="Rectangle 764"/>
              <p:cNvSpPr>
                <a:spLocks noChangeArrowheads="1"/>
              </p:cNvSpPr>
              <p:nvPr/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0" name="Rectangle 765"/>
              <p:cNvSpPr>
                <a:spLocks noChangeArrowheads="1"/>
              </p:cNvSpPr>
              <p:nvPr/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1" name="Rectangle 766"/>
              <p:cNvSpPr>
                <a:spLocks noChangeArrowheads="1"/>
              </p:cNvSpPr>
              <p:nvPr/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2" name="Rectangle 767"/>
              <p:cNvSpPr>
                <a:spLocks noChangeArrowheads="1"/>
              </p:cNvSpPr>
              <p:nvPr/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3" name="Rectangle 768"/>
              <p:cNvSpPr>
                <a:spLocks noChangeArrowheads="1"/>
              </p:cNvSpPr>
              <p:nvPr/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4" name="Rectangle 769"/>
              <p:cNvSpPr>
                <a:spLocks noChangeArrowheads="1"/>
              </p:cNvSpPr>
              <p:nvPr/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5" name="Rectangle 770"/>
              <p:cNvSpPr>
                <a:spLocks noChangeArrowheads="1"/>
              </p:cNvSpPr>
              <p:nvPr/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6" name="Rectangle 771"/>
              <p:cNvSpPr>
                <a:spLocks noChangeArrowheads="1"/>
              </p:cNvSpPr>
              <p:nvPr/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7" name="Rectangle 772"/>
              <p:cNvSpPr>
                <a:spLocks noChangeArrowheads="1"/>
              </p:cNvSpPr>
              <p:nvPr/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8" name="Rectangle 773"/>
              <p:cNvSpPr>
                <a:spLocks noChangeArrowheads="1"/>
              </p:cNvSpPr>
              <p:nvPr/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9" name="Rectangle 774"/>
              <p:cNvSpPr>
                <a:spLocks noChangeArrowheads="1"/>
              </p:cNvSpPr>
              <p:nvPr/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0" name="Rectangle 775"/>
              <p:cNvSpPr>
                <a:spLocks noChangeArrowheads="1"/>
              </p:cNvSpPr>
              <p:nvPr/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1" name="Rectangle 776"/>
              <p:cNvSpPr>
                <a:spLocks noChangeArrowheads="1"/>
              </p:cNvSpPr>
              <p:nvPr/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2" name="Rectangle 777"/>
              <p:cNvSpPr>
                <a:spLocks noChangeArrowheads="1"/>
              </p:cNvSpPr>
              <p:nvPr/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3" name="Rectangle 778"/>
              <p:cNvSpPr>
                <a:spLocks noChangeArrowheads="1"/>
              </p:cNvSpPr>
              <p:nvPr/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4" name="Rectangle 779"/>
              <p:cNvSpPr>
                <a:spLocks noChangeArrowheads="1"/>
              </p:cNvSpPr>
              <p:nvPr/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5" name="Rectangle 780"/>
              <p:cNvSpPr>
                <a:spLocks noChangeArrowheads="1"/>
              </p:cNvSpPr>
              <p:nvPr/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6" name="Rectangle 781"/>
              <p:cNvSpPr>
                <a:spLocks noChangeArrowheads="1"/>
              </p:cNvSpPr>
              <p:nvPr/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7" name="Rectangle 782"/>
              <p:cNvSpPr>
                <a:spLocks noChangeArrowheads="1"/>
              </p:cNvSpPr>
              <p:nvPr/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8" name="Rectangle 783"/>
              <p:cNvSpPr>
                <a:spLocks noChangeArrowheads="1"/>
              </p:cNvSpPr>
              <p:nvPr/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9" name="Rectangle 784"/>
              <p:cNvSpPr>
                <a:spLocks noChangeArrowheads="1"/>
              </p:cNvSpPr>
              <p:nvPr/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0" name="Rectangle 785"/>
              <p:cNvSpPr>
                <a:spLocks noChangeArrowheads="1"/>
              </p:cNvSpPr>
              <p:nvPr/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1" name="Rectangle 786"/>
              <p:cNvSpPr>
                <a:spLocks noChangeArrowheads="1"/>
              </p:cNvSpPr>
              <p:nvPr/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2" name="Rectangle 787"/>
              <p:cNvSpPr>
                <a:spLocks noChangeArrowheads="1"/>
              </p:cNvSpPr>
              <p:nvPr/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3" name="Rectangle 788"/>
              <p:cNvSpPr>
                <a:spLocks noChangeArrowheads="1"/>
              </p:cNvSpPr>
              <p:nvPr/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4" name="Rectangle 789"/>
              <p:cNvSpPr>
                <a:spLocks noChangeArrowheads="1"/>
              </p:cNvSpPr>
              <p:nvPr/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5" name="Rectangle 790"/>
              <p:cNvSpPr>
                <a:spLocks noChangeArrowheads="1"/>
              </p:cNvSpPr>
              <p:nvPr/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6" name="Rectangle 791"/>
              <p:cNvSpPr>
                <a:spLocks noChangeArrowheads="1"/>
              </p:cNvSpPr>
              <p:nvPr/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7" name="Rectangle 792"/>
              <p:cNvSpPr>
                <a:spLocks noChangeArrowheads="1"/>
              </p:cNvSpPr>
              <p:nvPr/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8" name="Rectangle 793"/>
              <p:cNvSpPr>
                <a:spLocks noChangeArrowheads="1"/>
              </p:cNvSpPr>
              <p:nvPr/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9" name="Rectangle 794"/>
              <p:cNvSpPr>
                <a:spLocks noChangeArrowheads="1"/>
              </p:cNvSpPr>
              <p:nvPr/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0" name="Rectangle 795"/>
              <p:cNvSpPr>
                <a:spLocks noChangeArrowheads="1"/>
              </p:cNvSpPr>
              <p:nvPr/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1" name="Rectangle 796"/>
              <p:cNvSpPr>
                <a:spLocks noChangeArrowheads="1"/>
              </p:cNvSpPr>
              <p:nvPr/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2" name="Rectangle 797"/>
              <p:cNvSpPr>
                <a:spLocks noChangeArrowheads="1"/>
              </p:cNvSpPr>
              <p:nvPr/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3" name="Rectangle 798"/>
              <p:cNvSpPr>
                <a:spLocks noChangeArrowheads="1"/>
              </p:cNvSpPr>
              <p:nvPr/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4" name="Rectangle 799"/>
              <p:cNvSpPr>
                <a:spLocks noChangeArrowheads="1"/>
              </p:cNvSpPr>
              <p:nvPr/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5" name="Rectangle 800"/>
              <p:cNvSpPr>
                <a:spLocks noChangeArrowheads="1"/>
              </p:cNvSpPr>
              <p:nvPr/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6" name="Rectangle 801"/>
              <p:cNvSpPr>
                <a:spLocks noChangeArrowheads="1"/>
              </p:cNvSpPr>
              <p:nvPr/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7" name="Rectangle 802"/>
              <p:cNvSpPr>
                <a:spLocks noChangeArrowheads="1"/>
              </p:cNvSpPr>
              <p:nvPr/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8" name="Rectangle 803"/>
              <p:cNvSpPr>
                <a:spLocks noChangeArrowheads="1"/>
              </p:cNvSpPr>
              <p:nvPr/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9" name="Rectangle 804"/>
              <p:cNvSpPr>
                <a:spLocks noChangeArrowheads="1"/>
              </p:cNvSpPr>
              <p:nvPr/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0" name="Rectangle 805"/>
              <p:cNvSpPr>
                <a:spLocks noChangeArrowheads="1"/>
              </p:cNvSpPr>
              <p:nvPr/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1" name="Rectangle 806"/>
              <p:cNvSpPr>
                <a:spLocks noChangeArrowheads="1"/>
              </p:cNvSpPr>
              <p:nvPr/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2" name="Rectangle 807"/>
              <p:cNvSpPr>
                <a:spLocks noChangeArrowheads="1"/>
              </p:cNvSpPr>
              <p:nvPr/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3" name="Rectangle 808"/>
              <p:cNvSpPr>
                <a:spLocks noChangeArrowheads="1"/>
              </p:cNvSpPr>
              <p:nvPr/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4" name="Rectangle 809"/>
              <p:cNvSpPr>
                <a:spLocks noChangeArrowheads="1"/>
              </p:cNvSpPr>
              <p:nvPr/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5" name="Rectangle 810"/>
              <p:cNvSpPr>
                <a:spLocks noChangeArrowheads="1"/>
              </p:cNvSpPr>
              <p:nvPr/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1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966" name="Rectangle 812"/>
              <p:cNvSpPr>
                <a:spLocks noChangeArrowheads="1"/>
              </p:cNvSpPr>
              <p:nvPr/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7" name="Rectangle 813"/>
              <p:cNvSpPr>
                <a:spLocks noChangeArrowheads="1"/>
              </p:cNvSpPr>
              <p:nvPr/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8" name="Rectangle 814"/>
              <p:cNvSpPr>
                <a:spLocks noChangeArrowheads="1"/>
              </p:cNvSpPr>
              <p:nvPr/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9" name="Rectangle 815"/>
              <p:cNvSpPr>
                <a:spLocks noChangeArrowheads="1"/>
              </p:cNvSpPr>
              <p:nvPr/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0" name="Rectangle 816"/>
              <p:cNvSpPr>
                <a:spLocks noChangeArrowheads="1"/>
              </p:cNvSpPr>
              <p:nvPr/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1" name="Rectangle 817"/>
              <p:cNvSpPr>
                <a:spLocks noChangeArrowheads="1"/>
              </p:cNvSpPr>
              <p:nvPr/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2" name="Rectangle 818"/>
              <p:cNvSpPr>
                <a:spLocks noChangeArrowheads="1"/>
              </p:cNvSpPr>
              <p:nvPr/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3" name="Rectangle 819"/>
              <p:cNvSpPr>
                <a:spLocks noChangeArrowheads="1"/>
              </p:cNvSpPr>
              <p:nvPr/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4" name="Rectangle 820"/>
              <p:cNvSpPr>
                <a:spLocks noChangeArrowheads="1"/>
              </p:cNvSpPr>
              <p:nvPr/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5" name="Rectangle 821"/>
              <p:cNvSpPr>
                <a:spLocks noChangeArrowheads="1"/>
              </p:cNvSpPr>
              <p:nvPr/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6" name="Rectangle 822"/>
              <p:cNvSpPr>
                <a:spLocks noChangeArrowheads="1"/>
              </p:cNvSpPr>
              <p:nvPr/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7" name="Rectangle 823"/>
              <p:cNvSpPr>
                <a:spLocks noChangeArrowheads="1"/>
              </p:cNvSpPr>
              <p:nvPr/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8" name="Rectangle 824"/>
              <p:cNvSpPr>
                <a:spLocks noChangeArrowheads="1"/>
              </p:cNvSpPr>
              <p:nvPr/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9" name="Rectangle 825"/>
              <p:cNvSpPr>
                <a:spLocks noChangeArrowheads="1"/>
              </p:cNvSpPr>
              <p:nvPr/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0" name="Rectangle 826"/>
              <p:cNvSpPr>
                <a:spLocks noChangeArrowheads="1"/>
              </p:cNvSpPr>
              <p:nvPr/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1" name="Rectangle 827"/>
              <p:cNvSpPr>
                <a:spLocks noChangeArrowheads="1"/>
              </p:cNvSpPr>
              <p:nvPr/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" name="Rectangle 828"/>
              <p:cNvSpPr>
                <a:spLocks noChangeArrowheads="1"/>
              </p:cNvSpPr>
              <p:nvPr/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" name="Rectangle 829"/>
              <p:cNvSpPr>
                <a:spLocks noChangeArrowheads="1"/>
              </p:cNvSpPr>
              <p:nvPr/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4" name="Rectangle 830"/>
              <p:cNvSpPr>
                <a:spLocks noChangeArrowheads="1"/>
              </p:cNvSpPr>
              <p:nvPr/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" name="Rectangle 831"/>
              <p:cNvSpPr>
                <a:spLocks noChangeArrowheads="1"/>
              </p:cNvSpPr>
              <p:nvPr/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" name="Rectangle 832"/>
              <p:cNvSpPr>
                <a:spLocks noChangeArrowheads="1"/>
              </p:cNvSpPr>
              <p:nvPr/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" name="Rectangle 833"/>
              <p:cNvSpPr>
                <a:spLocks noChangeArrowheads="1"/>
              </p:cNvSpPr>
              <p:nvPr/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" name="Rectangle 834"/>
              <p:cNvSpPr>
                <a:spLocks noChangeArrowheads="1"/>
              </p:cNvSpPr>
              <p:nvPr/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" name="Rectangle 835"/>
              <p:cNvSpPr>
                <a:spLocks noChangeArrowheads="1"/>
              </p:cNvSpPr>
              <p:nvPr/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" name="Rectangle 836"/>
              <p:cNvSpPr>
                <a:spLocks noChangeArrowheads="1"/>
              </p:cNvSpPr>
              <p:nvPr/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" name="Rectangle 837"/>
              <p:cNvSpPr>
                <a:spLocks noChangeArrowheads="1"/>
              </p:cNvSpPr>
              <p:nvPr/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" name="Rectangle 838"/>
              <p:cNvSpPr>
                <a:spLocks noChangeArrowheads="1"/>
              </p:cNvSpPr>
              <p:nvPr/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" name="Rectangle 839"/>
              <p:cNvSpPr>
                <a:spLocks noChangeArrowheads="1"/>
              </p:cNvSpPr>
              <p:nvPr/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" name="Rectangle 840"/>
              <p:cNvSpPr>
                <a:spLocks noChangeArrowheads="1"/>
              </p:cNvSpPr>
              <p:nvPr/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" name="Rectangle 841"/>
              <p:cNvSpPr>
                <a:spLocks noChangeArrowheads="1"/>
              </p:cNvSpPr>
              <p:nvPr/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" name="Rectangle 842"/>
              <p:cNvSpPr>
                <a:spLocks noChangeArrowheads="1"/>
              </p:cNvSpPr>
              <p:nvPr/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" name="Rectangle 843"/>
              <p:cNvSpPr>
                <a:spLocks noChangeArrowheads="1"/>
              </p:cNvSpPr>
              <p:nvPr/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" name="Rectangle 844"/>
              <p:cNvSpPr>
                <a:spLocks noChangeArrowheads="1"/>
              </p:cNvSpPr>
              <p:nvPr/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" name="Rectangle 845"/>
              <p:cNvSpPr>
                <a:spLocks noChangeArrowheads="1"/>
              </p:cNvSpPr>
              <p:nvPr/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" name="Rectangle 846"/>
              <p:cNvSpPr>
                <a:spLocks noChangeArrowheads="1"/>
              </p:cNvSpPr>
              <p:nvPr/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" name="Rectangle 847"/>
              <p:cNvSpPr>
                <a:spLocks noChangeArrowheads="1"/>
              </p:cNvSpPr>
              <p:nvPr/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" name="Rectangle 848"/>
              <p:cNvSpPr>
                <a:spLocks noChangeArrowheads="1"/>
              </p:cNvSpPr>
              <p:nvPr/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" name="Rectangle 849"/>
              <p:cNvSpPr>
                <a:spLocks noChangeArrowheads="1"/>
              </p:cNvSpPr>
              <p:nvPr/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" name="Rectangle 850"/>
              <p:cNvSpPr>
                <a:spLocks noChangeArrowheads="1"/>
              </p:cNvSpPr>
              <p:nvPr/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" name="Rectangle 851"/>
              <p:cNvSpPr>
                <a:spLocks noChangeArrowheads="1"/>
              </p:cNvSpPr>
              <p:nvPr/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" name="Rectangle 852"/>
              <p:cNvSpPr>
                <a:spLocks noChangeArrowheads="1"/>
              </p:cNvSpPr>
              <p:nvPr/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" name="Rectangle 853"/>
              <p:cNvSpPr>
                <a:spLocks noChangeArrowheads="1"/>
              </p:cNvSpPr>
              <p:nvPr/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" name="Rectangle 854"/>
              <p:cNvSpPr>
                <a:spLocks noChangeArrowheads="1"/>
              </p:cNvSpPr>
              <p:nvPr/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" name="Rectangle 855"/>
              <p:cNvSpPr>
                <a:spLocks noChangeArrowheads="1"/>
              </p:cNvSpPr>
              <p:nvPr/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" name="Rectangle 856"/>
              <p:cNvSpPr>
                <a:spLocks noChangeArrowheads="1"/>
              </p:cNvSpPr>
              <p:nvPr/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" name="Rectangle 857"/>
              <p:cNvSpPr>
                <a:spLocks noChangeArrowheads="1"/>
              </p:cNvSpPr>
              <p:nvPr/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" name="Rectangle 858"/>
              <p:cNvSpPr>
                <a:spLocks noChangeArrowheads="1"/>
              </p:cNvSpPr>
              <p:nvPr/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" name="Rectangle 859"/>
              <p:cNvSpPr>
                <a:spLocks noChangeArrowheads="1"/>
              </p:cNvSpPr>
              <p:nvPr/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" name="Rectangle 860"/>
              <p:cNvSpPr>
                <a:spLocks noChangeArrowheads="1"/>
              </p:cNvSpPr>
              <p:nvPr/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" name="Rectangle 861"/>
              <p:cNvSpPr>
                <a:spLocks noChangeArrowheads="1"/>
              </p:cNvSpPr>
              <p:nvPr/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" name="Rectangle 862"/>
              <p:cNvSpPr>
                <a:spLocks noChangeArrowheads="1"/>
              </p:cNvSpPr>
              <p:nvPr/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" name="Rectangle 863"/>
              <p:cNvSpPr>
                <a:spLocks noChangeArrowheads="1"/>
              </p:cNvSpPr>
              <p:nvPr/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" name="Rectangle 864"/>
              <p:cNvSpPr>
                <a:spLocks noChangeArrowheads="1"/>
              </p:cNvSpPr>
              <p:nvPr/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" name="Rectangle 865"/>
              <p:cNvSpPr>
                <a:spLocks noChangeArrowheads="1"/>
              </p:cNvSpPr>
              <p:nvPr/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" name="Rectangle 866"/>
              <p:cNvSpPr>
                <a:spLocks noChangeArrowheads="1"/>
              </p:cNvSpPr>
              <p:nvPr/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" name="Rectangle 867"/>
              <p:cNvSpPr>
                <a:spLocks noChangeArrowheads="1"/>
              </p:cNvSpPr>
              <p:nvPr/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" name="Rectangle 868"/>
              <p:cNvSpPr>
                <a:spLocks noChangeArrowheads="1"/>
              </p:cNvSpPr>
              <p:nvPr/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" name="Rectangle 869"/>
              <p:cNvSpPr>
                <a:spLocks noChangeArrowheads="1"/>
              </p:cNvSpPr>
              <p:nvPr/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" name="Rectangle 870"/>
              <p:cNvSpPr>
                <a:spLocks noChangeArrowheads="1"/>
              </p:cNvSpPr>
              <p:nvPr/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Freeform 871"/>
              <p:cNvSpPr/>
              <p:nvPr/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" name="Freeform 872"/>
              <p:cNvSpPr/>
              <p:nvPr/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" name="Freeform 873"/>
              <p:cNvSpPr/>
              <p:nvPr/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" name="Freeform 874"/>
              <p:cNvSpPr/>
              <p:nvPr/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" name="Freeform 875"/>
              <p:cNvSpPr/>
              <p:nvPr/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" name="Freeform 876"/>
              <p:cNvSpPr/>
              <p:nvPr/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" name="Freeform 877"/>
              <p:cNvSpPr/>
              <p:nvPr/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" name="Freeform 878"/>
              <p:cNvSpPr/>
              <p:nvPr/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" name="Freeform 879"/>
              <p:cNvSpPr/>
              <p:nvPr/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" name="Freeform 880"/>
              <p:cNvSpPr/>
              <p:nvPr/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881"/>
              <p:cNvSpPr/>
              <p:nvPr/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882"/>
              <p:cNvSpPr/>
              <p:nvPr/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883"/>
              <p:cNvSpPr/>
              <p:nvPr/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884"/>
              <p:cNvSpPr/>
              <p:nvPr/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885"/>
              <p:cNvSpPr/>
              <p:nvPr/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886"/>
              <p:cNvSpPr/>
              <p:nvPr/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887"/>
              <p:cNvSpPr/>
              <p:nvPr/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Freeform 888"/>
              <p:cNvSpPr/>
              <p:nvPr/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" name="Freeform 889"/>
              <p:cNvSpPr/>
              <p:nvPr/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" name="Freeform 890"/>
              <p:cNvSpPr/>
              <p:nvPr/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" name="Freeform 891"/>
              <p:cNvSpPr/>
              <p:nvPr/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" name="Freeform 892"/>
              <p:cNvSpPr/>
              <p:nvPr/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" name="Freeform 893"/>
              <p:cNvSpPr/>
              <p:nvPr/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" name="Freeform 894"/>
              <p:cNvSpPr/>
              <p:nvPr/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" name="Freeform 895"/>
              <p:cNvSpPr/>
              <p:nvPr/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" name="Freeform 896"/>
              <p:cNvSpPr/>
              <p:nvPr/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" name="Freeform 897"/>
              <p:cNvSpPr/>
              <p:nvPr/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" name="Freeform 898"/>
              <p:cNvSpPr/>
              <p:nvPr/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" name="Freeform 899"/>
              <p:cNvSpPr/>
              <p:nvPr/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" name="Freeform 900"/>
              <p:cNvSpPr/>
              <p:nvPr/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" name="Freeform 901"/>
              <p:cNvSpPr/>
              <p:nvPr/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" name="Freeform 902"/>
              <p:cNvSpPr/>
              <p:nvPr/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" name="Freeform 903"/>
              <p:cNvSpPr/>
              <p:nvPr/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" name="Freeform 904"/>
              <p:cNvSpPr/>
              <p:nvPr/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9" name="Freeform 905"/>
              <p:cNvSpPr/>
              <p:nvPr/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0" name="Freeform 906"/>
              <p:cNvSpPr/>
              <p:nvPr/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1" name="Freeform 907"/>
              <p:cNvSpPr/>
              <p:nvPr/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2" name="Freeform 908"/>
              <p:cNvSpPr/>
              <p:nvPr/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3" name="Freeform 909"/>
              <p:cNvSpPr/>
              <p:nvPr/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4" name="Freeform 910"/>
              <p:cNvSpPr/>
              <p:nvPr/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5" name="Freeform 911"/>
              <p:cNvSpPr/>
              <p:nvPr/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6" name="Freeform 912"/>
              <p:cNvSpPr/>
              <p:nvPr/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7" name="Freeform 913"/>
              <p:cNvSpPr/>
              <p:nvPr/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8" name="Freeform 914"/>
              <p:cNvSpPr/>
              <p:nvPr/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9" name="Freeform 915"/>
              <p:cNvSpPr/>
              <p:nvPr/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0" name="Freeform 916"/>
              <p:cNvSpPr/>
              <p:nvPr/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1" name="Freeform 917"/>
              <p:cNvSpPr/>
              <p:nvPr/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2" name="Freeform 918"/>
              <p:cNvSpPr/>
              <p:nvPr/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3" name="Freeform 919"/>
              <p:cNvSpPr/>
              <p:nvPr/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4" name="Freeform 920"/>
              <p:cNvSpPr/>
              <p:nvPr/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5" name="Freeform 921"/>
              <p:cNvSpPr/>
              <p:nvPr/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6" name="Freeform 922"/>
              <p:cNvSpPr/>
              <p:nvPr/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7" name="Freeform 923"/>
              <p:cNvSpPr/>
              <p:nvPr/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8" name="Freeform 924"/>
              <p:cNvSpPr/>
              <p:nvPr/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9" name="Freeform 925"/>
              <p:cNvSpPr/>
              <p:nvPr/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0" name="Freeform 926"/>
              <p:cNvSpPr/>
              <p:nvPr/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1" name="Freeform 927"/>
              <p:cNvSpPr/>
              <p:nvPr/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2" name="Freeform 928"/>
              <p:cNvSpPr/>
              <p:nvPr/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3" name="Freeform 929"/>
              <p:cNvSpPr/>
              <p:nvPr/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4" name="Freeform 930"/>
              <p:cNvSpPr/>
              <p:nvPr/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5" name="Freeform 931"/>
              <p:cNvSpPr/>
              <p:nvPr/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6" name="Freeform 932"/>
              <p:cNvSpPr/>
              <p:nvPr/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7" name="Freeform 933"/>
              <p:cNvSpPr/>
              <p:nvPr/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8" name="Freeform 934"/>
              <p:cNvSpPr/>
              <p:nvPr/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9" name="Freeform 935"/>
              <p:cNvSpPr/>
              <p:nvPr/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0" name="Freeform 936"/>
              <p:cNvSpPr/>
              <p:nvPr/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1" name="Freeform 937"/>
              <p:cNvSpPr/>
              <p:nvPr/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2" name="Freeform 938"/>
              <p:cNvSpPr/>
              <p:nvPr/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3" name="Freeform 939"/>
              <p:cNvSpPr/>
              <p:nvPr/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4" name="Freeform 940"/>
              <p:cNvSpPr/>
              <p:nvPr/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5" name="Freeform 941"/>
              <p:cNvSpPr/>
              <p:nvPr/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6" name="Freeform 942"/>
              <p:cNvSpPr/>
              <p:nvPr/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7" name="Freeform 943"/>
              <p:cNvSpPr/>
              <p:nvPr/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8" name="Freeform 944"/>
              <p:cNvSpPr/>
              <p:nvPr/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9" name="Freeform 945"/>
              <p:cNvSpPr/>
              <p:nvPr/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0" name="Freeform 946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1" name="Freeform 947"/>
              <p:cNvSpPr/>
              <p:nvPr/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2" name="Freeform 948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3" name="Rectangle 949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4" name="Freeform 950"/>
              <p:cNvSpPr/>
              <p:nvPr/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5" name="Freeform 951"/>
              <p:cNvSpPr/>
              <p:nvPr/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6" name="Freeform 952"/>
              <p:cNvSpPr/>
              <p:nvPr/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7" name="Freeform 953"/>
              <p:cNvSpPr/>
              <p:nvPr/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8" name="Rectangle 954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9" name="Freeform 955"/>
              <p:cNvSpPr/>
              <p:nvPr/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0" name="Rectangle 956"/>
              <p:cNvSpPr>
                <a:spLocks noChangeArrowheads="1"/>
              </p:cNvSpPr>
              <p:nvPr/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1" name="Rectangle 957"/>
              <p:cNvSpPr>
                <a:spLocks noChangeArrowheads="1"/>
              </p:cNvSpPr>
              <p:nvPr/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2" name="Rectangle 958"/>
              <p:cNvSpPr>
                <a:spLocks noChangeArrowheads="1"/>
              </p:cNvSpPr>
              <p:nvPr/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3" name="Rectangle 959"/>
              <p:cNvSpPr>
                <a:spLocks noChangeArrowheads="1"/>
              </p:cNvSpPr>
              <p:nvPr/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4" name="Rectangle 960"/>
              <p:cNvSpPr>
                <a:spLocks noChangeArrowheads="1"/>
              </p:cNvSpPr>
              <p:nvPr/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5" name="Rectangle 961"/>
              <p:cNvSpPr>
                <a:spLocks noChangeArrowheads="1"/>
              </p:cNvSpPr>
              <p:nvPr/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6" name="Rectangle 962"/>
              <p:cNvSpPr>
                <a:spLocks noChangeArrowheads="1"/>
              </p:cNvSpPr>
              <p:nvPr/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7" name="Rectangle 963"/>
              <p:cNvSpPr>
                <a:spLocks noChangeArrowheads="1"/>
              </p:cNvSpPr>
              <p:nvPr/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8" name="Rectangle 964"/>
              <p:cNvSpPr>
                <a:spLocks noChangeArrowheads="1"/>
              </p:cNvSpPr>
              <p:nvPr/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9" name="Rectangle 965"/>
              <p:cNvSpPr>
                <a:spLocks noChangeArrowheads="1"/>
              </p:cNvSpPr>
              <p:nvPr/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Rectangle 966"/>
              <p:cNvSpPr>
                <a:spLocks noChangeArrowheads="1"/>
              </p:cNvSpPr>
              <p:nvPr/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Rectangle 967"/>
              <p:cNvSpPr>
                <a:spLocks noChangeArrowheads="1"/>
              </p:cNvSpPr>
              <p:nvPr/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Rectangle 968"/>
              <p:cNvSpPr>
                <a:spLocks noChangeArrowheads="1"/>
              </p:cNvSpPr>
              <p:nvPr/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Rectangle 969"/>
              <p:cNvSpPr>
                <a:spLocks noChangeArrowheads="1"/>
              </p:cNvSpPr>
              <p:nvPr/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Rectangle 970"/>
              <p:cNvSpPr>
                <a:spLocks noChangeArrowheads="1"/>
              </p:cNvSpPr>
              <p:nvPr/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Rectangle 971"/>
              <p:cNvSpPr>
                <a:spLocks noChangeArrowheads="1"/>
              </p:cNvSpPr>
              <p:nvPr/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Rectangle 972"/>
              <p:cNvSpPr>
                <a:spLocks noChangeArrowheads="1"/>
              </p:cNvSpPr>
              <p:nvPr/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Rectangle 973"/>
              <p:cNvSpPr>
                <a:spLocks noChangeArrowheads="1"/>
              </p:cNvSpPr>
              <p:nvPr/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Rectangle 974"/>
              <p:cNvSpPr>
                <a:spLocks noChangeArrowheads="1"/>
              </p:cNvSpPr>
              <p:nvPr/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Rectangle 975"/>
              <p:cNvSpPr>
                <a:spLocks noChangeArrowheads="1"/>
              </p:cNvSpPr>
              <p:nvPr/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Rectangle 976"/>
              <p:cNvSpPr>
                <a:spLocks noChangeArrowheads="1"/>
              </p:cNvSpPr>
              <p:nvPr/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Rectangle 977"/>
              <p:cNvSpPr>
                <a:spLocks noChangeArrowheads="1"/>
              </p:cNvSpPr>
              <p:nvPr/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Rectangle 978"/>
              <p:cNvSpPr>
                <a:spLocks noChangeArrowheads="1"/>
              </p:cNvSpPr>
              <p:nvPr/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Rectangle 979"/>
              <p:cNvSpPr>
                <a:spLocks noChangeArrowheads="1"/>
              </p:cNvSpPr>
              <p:nvPr/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Rectangle 980"/>
              <p:cNvSpPr>
                <a:spLocks noChangeArrowheads="1"/>
              </p:cNvSpPr>
              <p:nvPr/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Rectangle 981"/>
              <p:cNvSpPr>
                <a:spLocks noChangeArrowheads="1"/>
              </p:cNvSpPr>
              <p:nvPr/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Rectangle 982"/>
              <p:cNvSpPr>
                <a:spLocks noChangeArrowheads="1"/>
              </p:cNvSpPr>
              <p:nvPr/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Rectangle 983"/>
              <p:cNvSpPr>
                <a:spLocks noChangeArrowheads="1"/>
              </p:cNvSpPr>
              <p:nvPr/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Rectangle 984"/>
              <p:cNvSpPr>
                <a:spLocks noChangeArrowheads="1"/>
              </p:cNvSpPr>
              <p:nvPr/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Rectangle 985"/>
              <p:cNvSpPr>
                <a:spLocks noChangeArrowheads="1"/>
              </p:cNvSpPr>
              <p:nvPr/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Rectangle 986"/>
              <p:cNvSpPr>
                <a:spLocks noChangeArrowheads="1"/>
              </p:cNvSpPr>
              <p:nvPr/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Rectangle 987"/>
              <p:cNvSpPr>
                <a:spLocks noChangeArrowheads="1"/>
              </p:cNvSpPr>
              <p:nvPr/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Rectangle 988"/>
              <p:cNvSpPr>
                <a:spLocks noChangeArrowheads="1"/>
              </p:cNvSpPr>
              <p:nvPr/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Rectangle 989"/>
              <p:cNvSpPr>
                <a:spLocks noChangeArrowheads="1"/>
              </p:cNvSpPr>
              <p:nvPr/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Rectangle 990"/>
              <p:cNvSpPr>
                <a:spLocks noChangeArrowheads="1"/>
              </p:cNvSpPr>
              <p:nvPr/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Rectangle 991"/>
              <p:cNvSpPr>
                <a:spLocks noChangeArrowheads="1"/>
              </p:cNvSpPr>
              <p:nvPr/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Rectangle 992"/>
              <p:cNvSpPr>
                <a:spLocks noChangeArrowheads="1"/>
              </p:cNvSpPr>
              <p:nvPr/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Rectangle 993"/>
              <p:cNvSpPr>
                <a:spLocks noChangeArrowheads="1"/>
              </p:cNvSpPr>
              <p:nvPr/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Rectangle 994"/>
              <p:cNvSpPr>
                <a:spLocks noChangeArrowheads="1"/>
              </p:cNvSpPr>
              <p:nvPr/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Rectangle 995"/>
              <p:cNvSpPr>
                <a:spLocks noChangeArrowheads="1"/>
              </p:cNvSpPr>
              <p:nvPr/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Rectangle 996"/>
              <p:cNvSpPr>
                <a:spLocks noChangeArrowheads="1"/>
              </p:cNvSpPr>
              <p:nvPr/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Rectangle 997"/>
              <p:cNvSpPr>
                <a:spLocks noChangeArrowheads="1"/>
              </p:cNvSpPr>
              <p:nvPr/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Rectangle 998"/>
              <p:cNvSpPr>
                <a:spLocks noChangeArrowheads="1"/>
              </p:cNvSpPr>
              <p:nvPr/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Rectangle 999"/>
              <p:cNvSpPr>
                <a:spLocks noChangeArrowheads="1"/>
              </p:cNvSpPr>
              <p:nvPr/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Rectangle 1000"/>
              <p:cNvSpPr>
                <a:spLocks noChangeArrowheads="1"/>
              </p:cNvSpPr>
              <p:nvPr/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Rectangle 1001"/>
              <p:cNvSpPr>
                <a:spLocks noChangeArrowheads="1"/>
              </p:cNvSpPr>
              <p:nvPr/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Rectangle 1002"/>
              <p:cNvSpPr>
                <a:spLocks noChangeArrowheads="1"/>
              </p:cNvSpPr>
              <p:nvPr/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Rectangle 1003"/>
              <p:cNvSpPr>
                <a:spLocks noChangeArrowheads="1"/>
              </p:cNvSpPr>
              <p:nvPr/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Rectangle 1004"/>
              <p:cNvSpPr>
                <a:spLocks noChangeArrowheads="1"/>
              </p:cNvSpPr>
              <p:nvPr/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Rectangle 1005"/>
              <p:cNvSpPr>
                <a:spLocks noChangeArrowheads="1"/>
              </p:cNvSpPr>
              <p:nvPr/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Rectangle 1006"/>
              <p:cNvSpPr>
                <a:spLocks noChangeArrowheads="1"/>
              </p:cNvSpPr>
              <p:nvPr/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Rectangle 1007"/>
              <p:cNvSpPr>
                <a:spLocks noChangeArrowheads="1"/>
              </p:cNvSpPr>
              <p:nvPr/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Rectangle 1008"/>
              <p:cNvSpPr>
                <a:spLocks noChangeArrowheads="1"/>
              </p:cNvSpPr>
              <p:nvPr/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Rectangle 1009"/>
              <p:cNvSpPr>
                <a:spLocks noChangeArrowheads="1"/>
              </p:cNvSpPr>
              <p:nvPr/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Rectangle 1010"/>
              <p:cNvSpPr>
                <a:spLocks noChangeArrowheads="1"/>
              </p:cNvSpPr>
              <p:nvPr/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Rectangle 1011"/>
              <p:cNvSpPr>
                <a:spLocks noChangeArrowheads="1"/>
              </p:cNvSpPr>
              <p:nvPr/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2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766" name="Rectangle 1013"/>
              <p:cNvSpPr>
                <a:spLocks noChangeArrowheads="1"/>
              </p:cNvSpPr>
              <p:nvPr/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7" name="Rectangle 1014"/>
              <p:cNvSpPr>
                <a:spLocks noChangeArrowheads="1"/>
              </p:cNvSpPr>
              <p:nvPr/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8" name="Rectangle 1015"/>
              <p:cNvSpPr>
                <a:spLocks noChangeArrowheads="1"/>
              </p:cNvSpPr>
              <p:nvPr/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9" name="Rectangle 1016"/>
              <p:cNvSpPr>
                <a:spLocks noChangeArrowheads="1"/>
              </p:cNvSpPr>
              <p:nvPr/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0" name="Rectangle 1017"/>
              <p:cNvSpPr>
                <a:spLocks noChangeArrowheads="1"/>
              </p:cNvSpPr>
              <p:nvPr/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1" name="Rectangle 1018"/>
              <p:cNvSpPr>
                <a:spLocks noChangeArrowheads="1"/>
              </p:cNvSpPr>
              <p:nvPr/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2" name="Rectangle 1019"/>
              <p:cNvSpPr>
                <a:spLocks noChangeArrowheads="1"/>
              </p:cNvSpPr>
              <p:nvPr/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3" name="Rectangle 1020"/>
              <p:cNvSpPr>
                <a:spLocks noChangeArrowheads="1"/>
              </p:cNvSpPr>
              <p:nvPr/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4" name="Rectangle 1021"/>
              <p:cNvSpPr>
                <a:spLocks noChangeArrowheads="1"/>
              </p:cNvSpPr>
              <p:nvPr/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5" name="Rectangle 1022"/>
              <p:cNvSpPr>
                <a:spLocks noChangeArrowheads="1"/>
              </p:cNvSpPr>
              <p:nvPr/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6" name="Rectangle 1023"/>
              <p:cNvSpPr>
                <a:spLocks noChangeArrowheads="1"/>
              </p:cNvSpPr>
              <p:nvPr/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7" name="Rectangle 1024"/>
              <p:cNvSpPr>
                <a:spLocks noChangeArrowheads="1"/>
              </p:cNvSpPr>
              <p:nvPr/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8" name="Rectangle 1025"/>
              <p:cNvSpPr>
                <a:spLocks noChangeArrowheads="1"/>
              </p:cNvSpPr>
              <p:nvPr/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9" name="Rectangle 1026"/>
              <p:cNvSpPr>
                <a:spLocks noChangeArrowheads="1"/>
              </p:cNvSpPr>
              <p:nvPr/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0" name="Rectangle 1027"/>
              <p:cNvSpPr>
                <a:spLocks noChangeArrowheads="1"/>
              </p:cNvSpPr>
              <p:nvPr/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1" name="Rectangle 1028"/>
              <p:cNvSpPr>
                <a:spLocks noChangeArrowheads="1"/>
              </p:cNvSpPr>
              <p:nvPr/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2" name="Rectangle 1029"/>
              <p:cNvSpPr>
                <a:spLocks noChangeArrowheads="1"/>
              </p:cNvSpPr>
              <p:nvPr/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3" name="Rectangle 1030"/>
              <p:cNvSpPr>
                <a:spLocks noChangeArrowheads="1"/>
              </p:cNvSpPr>
              <p:nvPr/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4" name="Rectangle 1031"/>
              <p:cNvSpPr>
                <a:spLocks noChangeArrowheads="1"/>
              </p:cNvSpPr>
              <p:nvPr/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5" name="Rectangle 1032"/>
              <p:cNvSpPr>
                <a:spLocks noChangeArrowheads="1"/>
              </p:cNvSpPr>
              <p:nvPr/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6" name="Rectangle 1033"/>
              <p:cNvSpPr>
                <a:spLocks noChangeArrowheads="1"/>
              </p:cNvSpPr>
              <p:nvPr/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7" name="Rectangle 1034"/>
              <p:cNvSpPr>
                <a:spLocks noChangeArrowheads="1"/>
              </p:cNvSpPr>
              <p:nvPr/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8" name="Rectangle 1035"/>
              <p:cNvSpPr>
                <a:spLocks noChangeArrowheads="1"/>
              </p:cNvSpPr>
              <p:nvPr/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9" name="Rectangle 1036"/>
              <p:cNvSpPr>
                <a:spLocks noChangeArrowheads="1"/>
              </p:cNvSpPr>
              <p:nvPr/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0" name="Rectangle 1037"/>
              <p:cNvSpPr>
                <a:spLocks noChangeArrowheads="1"/>
              </p:cNvSpPr>
              <p:nvPr/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1" name="Rectangle 1038"/>
              <p:cNvSpPr>
                <a:spLocks noChangeArrowheads="1"/>
              </p:cNvSpPr>
              <p:nvPr/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2" name="Rectangle 1039"/>
              <p:cNvSpPr>
                <a:spLocks noChangeArrowheads="1"/>
              </p:cNvSpPr>
              <p:nvPr/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3" name="Rectangle 1040"/>
              <p:cNvSpPr>
                <a:spLocks noChangeArrowheads="1"/>
              </p:cNvSpPr>
              <p:nvPr/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4" name="Rectangle 1041"/>
              <p:cNvSpPr>
                <a:spLocks noChangeArrowheads="1"/>
              </p:cNvSpPr>
              <p:nvPr/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5" name="Rectangle 1042"/>
              <p:cNvSpPr>
                <a:spLocks noChangeArrowheads="1"/>
              </p:cNvSpPr>
              <p:nvPr/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6" name="Rectangle 1043"/>
              <p:cNvSpPr>
                <a:spLocks noChangeArrowheads="1"/>
              </p:cNvSpPr>
              <p:nvPr/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7" name="Rectangle 1044"/>
              <p:cNvSpPr>
                <a:spLocks noChangeArrowheads="1"/>
              </p:cNvSpPr>
              <p:nvPr/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8" name="Rectangle 1045"/>
              <p:cNvSpPr>
                <a:spLocks noChangeArrowheads="1"/>
              </p:cNvSpPr>
              <p:nvPr/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9" name="Rectangle 1046"/>
              <p:cNvSpPr>
                <a:spLocks noChangeArrowheads="1"/>
              </p:cNvSpPr>
              <p:nvPr/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0" name="Rectangle 1047"/>
              <p:cNvSpPr>
                <a:spLocks noChangeArrowheads="1"/>
              </p:cNvSpPr>
              <p:nvPr/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1" name="Rectangle 1048"/>
              <p:cNvSpPr>
                <a:spLocks noChangeArrowheads="1"/>
              </p:cNvSpPr>
              <p:nvPr/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2" name="Rectangle 1049"/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3" name="Rectangle 1050"/>
              <p:cNvSpPr>
                <a:spLocks noChangeArrowheads="1"/>
              </p:cNvSpPr>
              <p:nvPr/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4" name="Rectangle 1051"/>
              <p:cNvSpPr>
                <a:spLocks noChangeArrowheads="1"/>
              </p:cNvSpPr>
              <p:nvPr/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5" name="Rectangle 1052"/>
              <p:cNvSpPr>
                <a:spLocks noChangeArrowheads="1"/>
              </p:cNvSpPr>
              <p:nvPr/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6" name="Rectangle 1053"/>
              <p:cNvSpPr>
                <a:spLocks noChangeArrowheads="1"/>
              </p:cNvSpPr>
              <p:nvPr/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7" name="Rectangle 1054"/>
              <p:cNvSpPr>
                <a:spLocks noChangeArrowheads="1"/>
              </p:cNvSpPr>
              <p:nvPr/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8" name="Rectangle 1055"/>
              <p:cNvSpPr>
                <a:spLocks noChangeArrowheads="1"/>
              </p:cNvSpPr>
              <p:nvPr/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9" name="Rectangle 1056"/>
              <p:cNvSpPr>
                <a:spLocks noChangeArrowheads="1"/>
              </p:cNvSpPr>
              <p:nvPr/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0" name="Rectangle 1057"/>
              <p:cNvSpPr>
                <a:spLocks noChangeArrowheads="1"/>
              </p:cNvSpPr>
              <p:nvPr/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1" name="Rectangle 1058"/>
              <p:cNvSpPr>
                <a:spLocks noChangeArrowheads="1"/>
              </p:cNvSpPr>
              <p:nvPr/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2" name="Rectangle 1059"/>
              <p:cNvSpPr>
                <a:spLocks noChangeArrowheads="1"/>
              </p:cNvSpPr>
              <p:nvPr/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3" name="Rectangle 1060"/>
              <p:cNvSpPr>
                <a:spLocks noChangeArrowheads="1"/>
              </p:cNvSpPr>
              <p:nvPr/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4" name="Rectangle 1061"/>
              <p:cNvSpPr>
                <a:spLocks noChangeArrowheads="1"/>
              </p:cNvSpPr>
              <p:nvPr/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5" name="Rectangle 1062"/>
              <p:cNvSpPr>
                <a:spLocks noChangeArrowheads="1"/>
              </p:cNvSpPr>
              <p:nvPr/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6" name="Rectangle 1063"/>
              <p:cNvSpPr>
                <a:spLocks noChangeArrowheads="1"/>
              </p:cNvSpPr>
              <p:nvPr/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7" name="Rectangle 1064"/>
              <p:cNvSpPr>
                <a:spLocks noChangeArrowheads="1"/>
              </p:cNvSpPr>
              <p:nvPr/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8" name="Rectangle 1065"/>
              <p:cNvSpPr>
                <a:spLocks noChangeArrowheads="1"/>
              </p:cNvSpPr>
              <p:nvPr/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9" name="Rectangle 1066"/>
              <p:cNvSpPr>
                <a:spLocks noChangeArrowheads="1"/>
              </p:cNvSpPr>
              <p:nvPr/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0" name="Rectangle 1067"/>
              <p:cNvSpPr>
                <a:spLocks noChangeArrowheads="1"/>
              </p:cNvSpPr>
              <p:nvPr/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1" name="Rectangle 1068"/>
              <p:cNvSpPr>
                <a:spLocks noChangeArrowheads="1"/>
              </p:cNvSpPr>
              <p:nvPr/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2" name="Rectangle 1069"/>
              <p:cNvSpPr>
                <a:spLocks noChangeArrowheads="1"/>
              </p:cNvSpPr>
              <p:nvPr/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3" name="Rectangle 1070"/>
              <p:cNvSpPr>
                <a:spLocks noChangeArrowheads="1"/>
              </p:cNvSpPr>
              <p:nvPr/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4" name="Rectangle 1071"/>
              <p:cNvSpPr>
                <a:spLocks noChangeArrowheads="1"/>
              </p:cNvSpPr>
              <p:nvPr/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5" name="Rectangle 1072"/>
              <p:cNvSpPr>
                <a:spLocks noChangeArrowheads="1"/>
              </p:cNvSpPr>
              <p:nvPr/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6" name="Rectangle 1073"/>
              <p:cNvSpPr>
                <a:spLocks noChangeArrowheads="1"/>
              </p:cNvSpPr>
              <p:nvPr/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7" name="Rectangle 1074"/>
              <p:cNvSpPr>
                <a:spLocks noChangeArrowheads="1"/>
              </p:cNvSpPr>
              <p:nvPr/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8" name="Rectangle 1075"/>
              <p:cNvSpPr>
                <a:spLocks noChangeArrowheads="1"/>
              </p:cNvSpPr>
              <p:nvPr/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9" name="Rectangle 1076"/>
              <p:cNvSpPr>
                <a:spLocks noChangeArrowheads="1"/>
              </p:cNvSpPr>
              <p:nvPr/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0" name="Rectangle 1077"/>
              <p:cNvSpPr>
                <a:spLocks noChangeArrowheads="1"/>
              </p:cNvSpPr>
              <p:nvPr/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1" name="Rectangle 1078"/>
              <p:cNvSpPr>
                <a:spLocks noChangeArrowheads="1"/>
              </p:cNvSpPr>
              <p:nvPr/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2" name="Rectangle 1079"/>
              <p:cNvSpPr>
                <a:spLocks noChangeArrowheads="1"/>
              </p:cNvSpPr>
              <p:nvPr/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3" name="Rectangle 1080"/>
              <p:cNvSpPr>
                <a:spLocks noChangeArrowheads="1"/>
              </p:cNvSpPr>
              <p:nvPr/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4" name="Rectangle 1081"/>
              <p:cNvSpPr>
                <a:spLocks noChangeArrowheads="1"/>
              </p:cNvSpPr>
              <p:nvPr/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5" name="Rectangle 1082"/>
              <p:cNvSpPr>
                <a:spLocks noChangeArrowheads="1"/>
              </p:cNvSpPr>
              <p:nvPr/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6" name="Rectangle 1083"/>
              <p:cNvSpPr>
                <a:spLocks noChangeArrowheads="1"/>
              </p:cNvSpPr>
              <p:nvPr/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7" name="Rectangle 1084"/>
              <p:cNvSpPr>
                <a:spLocks noChangeArrowheads="1"/>
              </p:cNvSpPr>
              <p:nvPr/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8" name="Rectangle 1085"/>
              <p:cNvSpPr>
                <a:spLocks noChangeArrowheads="1"/>
              </p:cNvSpPr>
              <p:nvPr/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9" name="Rectangle 1086"/>
              <p:cNvSpPr>
                <a:spLocks noChangeArrowheads="1"/>
              </p:cNvSpPr>
              <p:nvPr/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0" name="Rectangle 1087"/>
              <p:cNvSpPr>
                <a:spLocks noChangeArrowheads="1"/>
              </p:cNvSpPr>
              <p:nvPr/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1" name="Rectangle 1088"/>
              <p:cNvSpPr>
                <a:spLocks noChangeArrowheads="1"/>
              </p:cNvSpPr>
              <p:nvPr/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2" name="Rectangle 1089"/>
              <p:cNvSpPr>
                <a:spLocks noChangeArrowheads="1"/>
              </p:cNvSpPr>
              <p:nvPr/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3" name="Rectangle 1090"/>
              <p:cNvSpPr>
                <a:spLocks noChangeArrowheads="1"/>
              </p:cNvSpPr>
              <p:nvPr/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4" name="Rectangle 1091"/>
              <p:cNvSpPr>
                <a:spLocks noChangeArrowheads="1"/>
              </p:cNvSpPr>
              <p:nvPr/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5" name="Rectangle 1092"/>
              <p:cNvSpPr>
                <a:spLocks noChangeArrowheads="1"/>
              </p:cNvSpPr>
              <p:nvPr/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6" name="Rectangle 1093"/>
              <p:cNvSpPr>
                <a:spLocks noChangeArrowheads="1"/>
              </p:cNvSpPr>
              <p:nvPr/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7" name="Rectangle 1094"/>
              <p:cNvSpPr>
                <a:spLocks noChangeArrowheads="1"/>
              </p:cNvSpPr>
              <p:nvPr/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8" name="Rectangle 1095"/>
              <p:cNvSpPr>
                <a:spLocks noChangeArrowheads="1"/>
              </p:cNvSpPr>
              <p:nvPr/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9" name="Rectangle 1096"/>
              <p:cNvSpPr>
                <a:spLocks noChangeArrowheads="1"/>
              </p:cNvSpPr>
              <p:nvPr/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0" name="Rectangle 1097"/>
              <p:cNvSpPr>
                <a:spLocks noChangeArrowheads="1"/>
              </p:cNvSpPr>
              <p:nvPr/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1" name="Rectangle 1098"/>
              <p:cNvSpPr>
                <a:spLocks noChangeArrowheads="1"/>
              </p:cNvSpPr>
              <p:nvPr/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2" name="Rectangle 1099"/>
              <p:cNvSpPr>
                <a:spLocks noChangeArrowheads="1"/>
              </p:cNvSpPr>
              <p:nvPr/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3" name="Rectangle 1100"/>
              <p:cNvSpPr>
                <a:spLocks noChangeArrowheads="1"/>
              </p:cNvSpPr>
              <p:nvPr/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4" name="Rectangle 1101"/>
              <p:cNvSpPr>
                <a:spLocks noChangeArrowheads="1"/>
              </p:cNvSpPr>
              <p:nvPr/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5" name="Rectangle 1102"/>
              <p:cNvSpPr>
                <a:spLocks noChangeArrowheads="1"/>
              </p:cNvSpPr>
              <p:nvPr/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6" name="Rectangle 1103"/>
              <p:cNvSpPr>
                <a:spLocks noChangeArrowheads="1"/>
              </p:cNvSpPr>
              <p:nvPr/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7" name="Rectangle 1104"/>
              <p:cNvSpPr>
                <a:spLocks noChangeArrowheads="1"/>
              </p:cNvSpPr>
              <p:nvPr/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8" name="Rectangle 1105"/>
              <p:cNvSpPr>
                <a:spLocks noChangeArrowheads="1"/>
              </p:cNvSpPr>
              <p:nvPr/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9" name="Rectangle 1106"/>
              <p:cNvSpPr>
                <a:spLocks noChangeArrowheads="1"/>
              </p:cNvSpPr>
              <p:nvPr/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0" name="Rectangle 1107"/>
              <p:cNvSpPr>
                <a:spLocks noChangeArrowheads="1"/>
              </p:cNvSpPr>
              <p:nvPr/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1" name="Rectangle 1108"/>
              <p:cNvSpPr>
                <a:spLocks noChangeArrowheads="1"/>
              </p:cNvSpPr>
              <p:nvPr/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2" name="Rectangle 1109"/>
              <p:cNvSpPr>
                <a:spLocks noChangeArrowheads="1"/>
              </p:cNvSpPr>
              <p:nvPr/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3" name="Rectangle 1110"/>
              <p:cNvSpPr>
                <a:spLocks noChangeArrowheads="1"/>
              </p:cNvSpPr>
              <p:nvPr/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4" name="Rectangle 1111"/>
              <p:cNvSpPr>
                <a:spLocks noChangeArrowheads="1"/>
              </p:cNvSpPr>
              <p:nvPr/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5" name="Rectangle 1112"/>
              <p:cNvSpPr>
                <a:spLocks noChangeArrowheads="1"/>
              </p:cNvSpPr>
              <p:nvPr/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6" name="Rectangle 1113"/>
              <p:cNvSpPr>
                <a:spLocks noChangeArrowheads="1"/>
              </p:cNvSpPr>
              <p:nvPr/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7" name="Rectangle 1114"/>
              <p:cNvSpPr>
                <a:spLocks noChangeArrowheads="1"/>
              </p:cNvSpPr>
              <p:nvPr/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8" name="Rectangle 1115"/>
              <p:cNvSpPr>
                <a:spLocks noChangeArrowheads="1"/>
              </p:cNvSpPr>
              <p:nvPr/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9" name="Rectangle 1116"/>
              <p:cNvSpPr>
                <a:spLocks noChangeArrowheads="1"/>
              </p:cNvSpPr>
              <p:nvPr/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0" name="Rectangle 1117"/>
              <p:cNvSpPr>
                <a:spLocks noChangeArrowheads="1"/>
              </p:cNvSpPr>
              <p:nvPr/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1" name="Rectangle 1118"/>
              <p:cNvSpPr>
                <a:spLocks noChangeArrowheads="1"/>
              </p:cNvSpPr>
              <p:nvPr/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2" name="Rectangle 1119"/>
              <p:cNvSpPr>
                <a:spLocks noChangeArrowheads="1"/>
              </p:cNvSpPr>
              <p:nvPr/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3" name="Rectangle 1120"/>
              <p:cNvSpPr>
                <a:spLocks noChangeArrowheads="1"/>
              </p:cNvSpPr>
              <p:nvPr/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4" name="Rectangle 1121"/>
              <p:cNvSpPr>
                <a:spLocks noChangeArrowheads="1"/>
              </p:cNvSpPr>
              <p:nvPr/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5" name="Rectangle 1122"/>
              <p:cNvSpPr>
                <a:spLocks noChangeArrowheads="1"/>
              </p:cNvSpPr>
              <p:nvPr/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6" name="Rectangle 1123"/>
              <p:cNvSpPr>
                <a:spLocks noChangeArrowheads="1"/>
              </p:cNvSpPr>
              <p:nvPr/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7" name="Rectangle 1124"/>
              <p:cNvSpPr>
                <a:spLocks noChangeArrowheads="1"/>
              </p:cNvSpPr>
              <p:nvPr/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8" name="Rectangle 1125"/>
              <p:cNvSpPr>
                <a:spLocks noChangeArrowheads="1"/>
              </p:cNvSpPr>
              <p:nvPr/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9" name="Rectangle 1126"/>
              <p:cNvSpPr>
                <a:spLocks noChangeArrowheads="1"/>
              </p:cNvSpPr>
              <p:nvPr/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0" name="Rectangle 1127"/>
              <p:cNvSpPr>
                <a:spLocks noChangeArrowheads="1"/>
              </p:cNvSpPr>
              <p:nvPr/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1" name="Rectangle 1128"/>
              <p:cNvSpPr>
                <a:spLocks noChangeArrowheads="1"/>
              </p:cNvSpPr>
              <p:nvPr/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2" name="Rectangle 1129"/>
              <p:cNvSpPr>
                <a:spLocks noChangeArrowheads="1"/>
              </p:cNvSpPr>
              <p:nvPr/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3" name="Rectangle 1130"/>
              <p:cNvSpPr>
                <a:spLocks noChangeArrowheads="1"/>
              </p:cNvSpPr>
              <p:nvPr/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4" name="Rectangle 1131"/>
              <p:cNvSpPr>
                <a:spLocks noChangeArrowheads="1"/>
              </p:cNvSpPr>
              <p:nvPr/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5" name="Rectangle 1132"/>
              <p:cNvSpPr>
                <a:spLocks noChangeArrowheads="1"/>
              </p:cNvSpPr>
              <p:nvPr/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6" name="Rectangle 1133"/>
              <p:cNvSpPr>
                <a:spLocks noChangeArrowheads="1"/>
              </p:cNvSpPr>
              <p:nvPr/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7" name="Rectangle 1134"/>
              <p:cNvSpPr>
                <a:spLocks noChangeArrowheads="1"/>
              </p:cNvSpPr>
              <p:nvPr/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8" name="Rectangle 1135"/>
              <p:cNvSpPr>
                <a:spLocks noChangeArrowheads="1"/>
              </p:cNvSpPr>
              <p:nvPr/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9" name="Rectangle 1136"/>
              <p:cNvSpPr>
                <a:spLocks noChangeArrowheads="1"/>
              </p:cNvSpPr>
              <p:nvPr/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0" name="Rectangle 1137"/>
              <p:cNvSpPr>
                <a:spLocks noChangeArrowheads="1"/>
              </p:cNvSpPr>
              <p:nvPr/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1" name="Rectangle 1138"/>
              <p:cNvSpPr>
                <a:spLocks noChangeArrowheads="1"/>
              </p:cNvSpPr>
              <p:nvPr/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2" name="Rectangle 1139"/>
              <p:cNvSpPr>
                <a:spLocks noChangeArrowheads="1"/>
              </p:cNvSpPr>
              <p:nvPr/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3" name="Rectangle 1140"/>
              <p:cNvSpPr>
                <a:spLocks noChangeArrowheads="1"/>
              </p:cNvSpPr>
              <p:nvPr/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4" name="Rectangle 1141"/>
              <p:cNvSpPr>
                <a:spLocks noChangeArrowheads="1"/>
              </p:cNvSpPr>
              <p:nvPr/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5" name="Rectangle 1142"/>
              <p:cNvSpPr>
                <a:spLocks noChangeArrowheads="1"/>
              </p:cNvSpPr>
              <p:nvPr/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6" name="Rectangle 1143"/>
              <p:cNvSpPr>
                <a:spLocks noChangeArrowheads="1"/>
              </p:cNvSpPr>
              <p:nvPr/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7" name="Rectangle 1144"/>
              <p:cNvSpPr>
                <a:spLocks noChangeArrowheads="1"/>
              </p:cNvSpPr>
              <p:nvPr/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8" name="Rectangle 1145"/>
              <p:cNvSpPr>
                <a:spLocks noChangeArrowheads="1"/>
              </p:cNvSpPr>
              <p:nvPr/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9" name="Rectangle 1146"/>
              <p:cNvSpPr>
                <a:spLocks noChangeArrowheads="1"/>
              </p:cNvSpPr>
              <p:nvPr/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0" name="Rectangle 1147"/>
              <p:cNvSpPr>
                <a:spLocks noChangeArrowheads="1"/>
              </p:cNvSpPr>
              <p:nvPr/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1" name="Rectangle 1148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2" name="Rectangle 1149"/>
              <p:cNvSpPr>
                <a:spLocks noChangeArrowheads="1"/>
              </p:cNvSpPr>
              <p:nvPr/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3" name="Rectangle 1150"/>
              <p:cNvSpPr>
                <a:spLocks noChangeArrowheads="1"/>
              </p:cNvSpPr>
              <p:nvPr/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4" name="Rectangle 1151"/>
              <p:cNvSpPr>
                <a:spLocks noChangeArrowheads="1"/>
              </p:cNvSpPr>
              <p:nvPr/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5" name="Rectangle 1152"/>
              <p:cNvSpPr>
                <a:spLocks noChangeArrowheads="1"/>
              </p:cNvSpPr>
              <p:nvPr/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6" name="Rectangle 1153"/>
              <p:cNvSpPr>
                <a:spLocks noChangeArrowheads="1"/>
              </p:cNvSpPr>
              <p:nvPr/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7" name="Rectangle 1154"/>
              <p:cNvSpPr>
                <a:spLocks noChangeArrowheads="1"/>
              </p:cNvSpPr>
              <p:nvPr/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8" name="Rectangle 1155"/>
              <p:cNvSpPr>
                <a:spLocks noChangeArrowheads="1"/>
              </p:cNvSpPr>
              <p:nvPr/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9" name="Rectangle 1156"/>
              <p:cNvSpPr>
                <a:spLocks noChangeArrowheads="1"/>
              </p:cNvSpPr>
              <p:nvPr/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0" name="Rectangle 1157"/>
              <p:cNvSpPr>
                <a:spLocks noChangeArrowheads="1"/>
              </p:cNvSpPr>
              <p:nvPr/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1" name="Rectangle 1158"/>
              <p:cNvSpPr>
                <a:spLocks noChangeArrowheads="1"/>
              </p:cNvSpPr>
              <p:nvPr/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2" name="Rectangle 1159"/>
              <p:cNvSpPr>
                <a:spLocks noChangeArrowheads="1"/>
              </p:cNvSpPr>
              <p:nvPr/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3" name="Rectangle 1160"/>
              <p:cNvSpPr>
                <a:spLocks noChangeArrowheads="1"/>
              </p:cNvSpPr>
              <p:nvPr/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4" name="Rectangle 1161"/>
              <p:cNvSpPr>
                <a:spLocks noChangeArrowheads="1"/>
              </p:cNvSpPr>
              <p:nvPr/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5" name="Rectangle 1162"/>
              <p:cNvSpPr>
                <a:spLocks noChangeArrowheads="1"/>
              </p:cNvSpPr>
              <p:nvPr/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6" name="Rectangle 1163"/>
              <p:cNvSpPr>
                <a:spLocks noChangeArrowheads="1"/>
              </p:cNvSpPr>
              <p:nvPr/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7" name="Rectangle 1164"/>
              <p:cNvSpPr>
                <a:spLocks noChangeArrowheads="1"/>
              </p:cNvSpPr>
              <p:nvPr/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8" name="Rectangle 1165"/>
              <p:cNvSpPr>
                <a:spLocks noChangeArrowheads="1"/>
              </p:cNvSpPr>
              <p:nvPr/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9" name="Rectangle 1166"/>
              <p:cNvSpPr>
                <a:spLocks noChangeArrowheads="1"/>
              </p:cNvSpPr>
              <p:nvPr/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0" name="Rectangle 1167"/>
              <p:cNvSpPr>
                <a:spLocks noChangeArrowheads="1"/>
              </p:cNvSpPr>
              <p:nvPr/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1" name="Rectangle 1168"/>
              <p:cNvSpPr>
                <a:spLocks noChangeArrowheads="1"/>
              </p:cNvSpPr>
              <p:nvPr/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2" name="Rectangle 1169"/>
              <p:cNvSpPr>
                <a:spLocks noChangeArrowheads="1"/>
              </p:cNvSpPr>
              <p:nvPr/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3" name="Rectangle 1170"/>
              <p:cNvSpPr>
                <a:spLocks noChangeArrowheads="1"/>
              </p:cNvSpPr>
              <p:nvPr/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4" name="Rectangle 1171"/>
              <p:cNvSpPr>
                <a:spLocks noChangeArrowheads="1"/>
              </p:cNvSpPr>
              <p:nvPr/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5" name="Rectangle 1172"/>
              <p:cNvSpPr>
                <a:spLocks noChangeArrowheads="1"/>
              </p:cNvSpPr>
              <p:nvPr/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6" name="Rectangle 1173"/>
              <p:cNvSpPr>
                <a:spLocks noChangeArrowheads="1"/>
              </p:cNvSpPr>
              <p:nvPr/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7" name="Rectangle 1174"/>
              <p:cNvSpPr>
                <a:spLocks noChangeArrowheads="1"/>
              </p:cNvSpPr>
              <p:nvPr/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8" name="Rectangle 1175"/>
              <p:cNvSpPr>
                <a:spLocks noChangeArrowheads="1"/>
              </p:cNvSpPr>
              <p:nvPr/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9" name="Rectangle 1176"/>
              <p:cNvSpPr>
                <a:spLocks noChangeArrowheads="1"/>
              </p:cNvSpPr>
              <p:nvPr/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0" name="Rectangle 1177"/>
              <p:cNvSpPr>
                <a:spLocks noChangeArrowheads="1"/>
              </p:cNvSpPr>
              <p:nvPr/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1" name="Rectangle 1178"/>
              <p:cNvSpPr>
                <a:spLocks noChangeArrowheads="1"/>
              </p:cNvSpPr>
              <p:nvPr/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2" name="Rectangle 1179"/>
              <p:cNvSpPr>
                <a:spLocks noChangeArrowheads="1"/>
              </p:cNvSpPr>
              <p:nvPr/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3" name="Rectangle 1180"/>
              <p:cNvSpPr>
                <a:spLocks noChangeArrowheads="1"/>
              </p:cNvSpPr>
              <p:nvPr/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4" name="Rectangle 1181"/>
              <p:cNvSpPr>
                <a:spLocks noChangeArrowheads="1"/>
              </p:cNvSpPr>
              <p:nvPr/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5" name="Rectangle 1182"/>
              <p:cNvSpPr>
                <a:spLocks noChangeArrowheads="1"/>
              </p:cNvSpPr>
              <p:nvPr/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6" name="Rectangle 1183"/>
              <p:cNvSpPr>
                <a:spLocks noChangeArrowheads="1"/>
              </p:cNvSpPr>
              <p:nvPr/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7" name="Rectangle 1184"/>
              <p:cNvSpPr>
                <a:spLocks noChangeArrowheads="1"/>
              </p:cNvSpPr>
              <p:nvPr/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8" name="Rectangle 1185"/>
              <p:cNvSpPr>
                <a:spLocks noChangeArrowheads="1"/>
              </p:cNvSpPr>
              <p:nvPr/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9" name="Rectangle 1186"/>
              <p:cNvSpPr>
                <a:spLocks noChangeArrowheads="1"/>
              </p:cNvSpPr>
              <p:nvPr/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0" name="Rectangle 1187"/>
              <p:cNvSpPr>
                <a:spLocks noChangeArrowheads="1"/>
              </p:cNvSpPr>
              <p:nvPr/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1" name="Rectangle 1188"/>
              <p:cNvSpPr>
                <a:spLocks noChangeArrowheads="1"/>
              </p:cNvSpPr>
              <p:nvPr/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2" name="Rectangle 1189"/>
              <p:cNvSpPr>
                <a:spLocks noChangeArrowheads="1"/>
              </p:cNvSpPr>
              <p:nvPr/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3" name="Rectangle 1190"/>
              <p:cNvSpPr>
                <a:spLocks noChangeArrowheads="1"/>
              </p:cNvSpPr>
              <p:nvPr/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4" name="Rectangle 1191"/>
              <p:cNvSpPr>
                <a:spLocks noChangeArrowheads="1"/>
              </p:cNvSpPr>
              <p:nvPr/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5" name="Rectangle 1192"/>
              <p:cNvSpPr>
                <a:spLocks noChangeArrowheads="1"/>
              </p:cNvSpPr>
              <p:nvPr/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6" name="Rectangle 1193"/>
              <p:cNvSpPr>
                <a:spLocks noChangeArrowheads="1"/>
              </p:cNvSpPr>
              <p:nvPr/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7" name="Rectangle 1194"/>
              <p:cNvSpPr>
                <a:spLocks noChangeArrowheads="1"/>
              </p:cNvSpPr>
              <p:nvPr/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8" name="Rectangle 1195"/>
              <p:cNvSpPr>
                <a:spLocks noChangeArrowheads="1"/>
              </p:cNvSpPr>
              <p:nvPr/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9" name="Rectangle 1196"/>
              <p:cNvSpPr>
                <a:spLocks noChangeArrowheads="1"/>
              </p:cNvSpPr>
              <p:nvPr/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0" name="Rectangle 1197"/>
              <p:cNvSpPr>
                <a:spLocks noChangeArrowheads="1"/>
              </p:cNvSpPr>
              <p:nvPr/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1" name="Rectangle 1198"/>
              <p:cNvSpPr>
                <a:spLocks noChangeArrowheads="1"/>
              </p:cNvSpPr>
              <p:nvPr/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2" name="Rectangle 1199"/>
              <p:cNvSpPr>
                <a:spLocks noChangeArrowheads="1"/>
              </p:cNvSpPr>
              <p:nvPr/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3" name="Rectangle 1200"/>
              <p:cNvSpPr>
                <a:spLocks noChangeArrowheads="1"/>
              </p:cNvSpPr>
              <p:nvPr/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4" name="Rectangle 1201"/>
              <p:cNvSpPr>
                <a:spLocks noChangeArrowheads="1"/>
              </p:cNvSpPr>
              <p:nvPr/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5" name="Rectangle 1202"/>
              <p:cNvSpPr>
                <a:spLocks noChangeArrowheads="1"/>
              </p:cNvSpPr>
              <p:nvPr/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6" name="Rectangle 1203"/>
              <p:cNvSpPr>
                <a:spLocks noChangeArrowheads="1"/>
              </p:cNvSpPr>
              <p:nvPr/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7" name="Rectangle 1204"/>
              <p:cNvSpPr>
                <a:spLocks noChangeArrowheads="1"/>
              </p:cNvSpPr>
              <p:nvPr/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8" name="Rectangle 1205"/>
              <p:cNvSpPr>
                <a:spLocks noChangeArrowheads="1"/>
              </p:cNvSpPr>
              <p:nvPr/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9" name="Rectangle 1206"/>
              <p:cNvSpPr>
                <a:spLocks noChangeArrowheads="1"/>
              </p:cNvSpPr>
              <p:nvPr/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0" name="Rectangle 1207"/>
              <p:cNvSpPr>
                <a:spLocks noChangeArrowheads="1"/>
              </p:cNvSpPr>
              <p:nvPr/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1" name="Rectangle 1208"/>
              <p:cNvSpPr>
                <a:spLocks noChangeArrowheads="1"/>
              </p:cNvSpPr>
              <p:nvPr/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2" name="Rectangle 1209"/>
              <p:cNvSpPr>
                <a:spLocks noChangeArrowheads="1"/>
              </p:cNvSpPr>
              <p:nvPr/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3" name="Rectangle 1210"/>
              <p:cNvSpPr>
                <a:spLocks noChangeArrowheads="1"/>
              </p:cNvSpPr>
              <p:nvPr/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4" name="Rectangle 1211"/>
              <p:cNvSpPr>
                <a:spLocks noChangeArrowheads="1"/>
              </p:cNvSpPr>
              <p:nvPr/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5" name="Rectangle 1212"/>
              <p:cNvSpPr>
                <a:spLocks noChangeArrowheads="1"/>
              </p:cNvSpPr>
              <p:nvPr/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3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566" name="Rectangle 1214"/>
              <p:cNvSpPr>
                <a:spLocks noChangeArrowheads="1"/>
              </p:cNvSpPr>
              <p:nvPr/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7" name="Rectangle 1215"/>
              <p:cNvSpPr>
                <a:spLocks noChangeArrowheads="1"/>
              </p:cNvSpPr>
              <p:nvPr/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8" name="Rectangle 1216"/>
              <p:cNvSpPr>
                <a:spLocks noChangeArrowheads="1"/>
              </p:cNvSpPr>
              <p:nvPr/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9" name="Rectangle 1217"/>
              <p:cNvSpPr>
                <a:spLocks noChangeArrowheads="1"/>
              </p:cNvSpPr>
              <p:nvPr/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0" name="Rectangle 1218"/>
              <p:cNvSpPr>
                <a:spLocks noChangeArrowheads="1"/>
              </p:cNvSpPr>
              <p:nvPr/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1" name="Rectangle 1219"/>
              <p:cNvSpPr>
                <a:spLocks noChangeArrowheads="1"/>
              </p:cNvSpPr>
              <p:nvPr/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2" name="Rectangle 1220"/>
              <p:cNvSpPr>
                <a:spLocks noChangeArrowheads="1"/>
              </p:cNvSpPr>
              <p:nvPr/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3" name="Rectangle 1221"/>
              <p:cNvSpPr>
                <a:spLocks noChangeArrowheads="1"/>
              </p:cNvSpPr>
              <p:nvPr/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4" name="Rectangle 1222"/>
              <p:cNvSpPr>
                <a:spLocks noChangeArrowheads="1"/>
              </p:cNvSpPr>
              <p:nvPr/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5" name="Rectangle 1223"/>
              <p:cNvSpPr>
                <a:spLocks noChangeArrowheads="1"/>
              </p:cNvSpPr>
              <p:nvPr/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6" name="Rectangle 1224"/>
              <p:cNvSpPr>
                <a:spLocks noChangeArrowheads="1"/>
              </p:cNvSpPr>
              <p:nvPr/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7" name="Rectangle 1225"/>
              <p:cNvSpPr>
                <a:spLocks noChangeArrowheads="1"/>
              </p:cNvSpPr>
              <p:nvPr/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8" name="Rectangle 1226"/>
              <p:cNvSpPr>
                <a:spLocks noChangeArrowheads="1"/>
              </p:cNvSpPr>
              <p:nvPr/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9" name="Rectangle 1227"/>
              <p:cNvSpPr>
                <a:spLocks noChangeArrowheads="1"/>
              </p:cNvSpPr>
              <p:nvPr/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0" name="Rectangle 1228"/>
              <p:cNvSpPr>
                <a:spLocks noChangeArrowheads="1"/>
              </p:cNvSpPr>
              <p:nvPr/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1" name="Rectangle 1229"/>
              <p:cNvSpPr>
                <a:spLocks noChangeArrowheads="1"/>
              </p:cNvSpPr>
              <p:nvPr/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2" name="Rectangle 1230"/>
              <p:cNvSpPr>
                <a:spLocks noChangeArrowheads="1"/>
              </p:cNvSpPr>
              <p:nvPr/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3" name="Rectangle 1231"/>
              <p:cNvSpPr>
                <a:spLocks noChangeArrowheads="1"/>
              </p:cNvSpPr>
              <p:nvPr/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4" name="Rectangle 1232"/>
              <p:cNvSpPr>
                <a:spLocks noChangeArrowheads="1"/>
              </p:cNvSpPr>
              <p:nvPr/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5" name="Rectangle 1233"/>
              <p:cNvSpPr>
                <a:spLocks noChangeArrowheads="1"/>
              </p:cNvSpPr>
              <p:nvPr/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6" name="Rectangle 1234"/>
              <p:cNvSpPr>
                <a:spLocks noChangeArrowheads="1"/>
              </p:cNvSpPr>
              <p:nvPr/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7" name="Rectangle 1235"/>
              <p:cNvSpPr>
                <a:spLocks noChangeArrowheads="1"/>
              </p:cNvSpPr>
              <p:nvPr/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8" name="Rectangle 1236"/>
              <p:cNvSpPr>
                <a:spLocks noChangeArrowheads="1"/>
              </p:cNvSpPr>
              <p:nvPr/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9" name="Rectangle 1237"/>
              <p:cNvSpPr>
                <a:spLocks noChangeArrowheads="1"/>
              </p:cNvSpPr>
              <p:nvPr/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0" name="Rectangle 1238"/>
              <p:cNvSpPr>
                <a:spLocks noChangeArrowheads="1"/>
              </p:cNvSpPr>
              <p:nvPr/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1" name="Rectangle 1239"/>
              <p:cNvSpPr>
                <a:spLocks noChangeArrowheads="1"/>
              </p:cNvSpPr>
              <p:nvPr/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2" name="Rectangle 1240"/>
              <p:cNvSpPr>
                <a:spLocks noChangeArrowheads="1"/>
              </p:cNvSpPr>
              <p:nvPr/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3" name="Rectangle 1241"/>
              <p:cNvSpPr>
                <a:spLocks noChangeArrowheads="1"/>
              </p:cNvSpPr>
              <p:nvPr/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4" name="Rectangle 1242"/>
              <p:cNvSpPr>
                <a:spLocks noChangeArrowheads="1"/>
              </p:cNvSpPr>
              <p:nvPr/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5" name="Rectangle 1243"/>
              <p:cNvSpPr>
                <a:spLocks noChangeArrowheads="1"/>
              </p:cNvSpPr>
              <p:nvPr/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6" name="Rectangle 1244"/>
              <p:cNvSpPr>
                <a:spLocks noChangeArrowheads="1"/>
              </p:cNvSpPr>
              <p:nvPr/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7" name="Rectangle 1245"/>
              <p:cNvSpPr>
                <a:spLocks noChangeArrowheads="1"/>
              </p:cNvSpPr>
              <p:nvPr/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8" name="Rectangle 1246"/>
              <p:cNvSpPr>
                <a:spLocks noChangeArrowheads="1"/>
              </p:cNvSpPr>
              <p:nvPr/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" name="Rectangle 1247"/>
              <p:cNvSpPr>
                <a:spLocks noChangeArrowheads="1"/>
              </p:cNvSpPr>
              <p:nvPr/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0" name="Rectangle 1248"/>
              <p:cNvSpPr>
                <a:spLocks noChangeArrowheads="1"/>
              </p:cNvSpPr>
              <p:nvPr/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" name="Rectangle 1249"/>
              <p:cNvSpPr>
                <a:spLocks noChangeArrowheads="1"/>
              </p:cNvSpPr>
              <p:nvPr/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2" name="Rectangle 1250"/>
              <p:cNvSpPr>
                <a:spLocks noChangeArrowheads="1"/>
              </p:cNvSpPr>
              <p:nvPr/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3" name="Rectangle 1251"/>
              <p:cNvSpPr>
                <a:spLocks noChangeArrowheads="1"/>
              </p:cNvSpPr>
              <p:nvPr/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4" name="Rectangle 1252"/>
              <p:cNvSpPr>
                <a:spLocks noChangeArrowheads="1"/>
              </p:cNvSpPr>
              <p:nvPr/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Rectangle 1253"/>
              <p:cNvSpPr>
                <a:spLocks noChangeArrowheads="1"/>
              </p:cNvSpPr>
              <p:nvPr/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Rectangle 1254"/>
              <p:cNvSpPr>
                <a:spLocks noChangeArrowheads="1"/>
              </p:cNvSpPr>
              <p:nvPr/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Rectangle 1255"/>
              <p:cNvSpPr>
                <a:spLocks noChangeArrowheads="1"/>
              </p:cNvSpPr>
              <p:nvPr/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Rectangle 1256"/>
              <p:cNvSpPr>
                <a:spLocks noChangeArrowheads="1"/>
              </p:cNvSpPr>
              <p:nvPr/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Rectangle 1257"/>
              <p:cNvSpPr>
                <a:spLocks noChangeArrowheads="1"/>
              </p:cNvSpPr>
              <p:nvPr/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Rectangle 1258"/>
              <p:cNvSpPr>
                <a:spLocks noChangeArrowheads="1"/>
              </p:cNvSpPr>
              <p:nvPr/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Rectangle 1259"/>
              <p:cNvSpPr>
                <a:spLocks noChangeArrowheads="1"/>
              </p:cNvSpPr>
              <p:nvPr/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Rectangle 1260"/>
              <p:cNvSpPr>
                <a:spLocks noChangeArrowheads="1"/>
              </p:cNvSpPr>
              <p:nvPr/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Rectangle 1261"/>
              <p:cNvSpPr>
                <a:spLocks noChangeArrowheads="1"/>
              </p:cNvSpPr>
              <p:nvPr/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Rectangle 1262"/>
              <p:cNvSpPr>
                <a:spLocks noChangeArrowheads="1"/>
              </p:cNvSpPr>
              <p:nvPr/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Rectangle 1263"/>
              <p:cNvSpPr>
                <a:spLocks noChangeArrowheads="1"/>
              </p:cNvSpPr>
              <p:nvPr/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Rectangle 1264"/>
              <p:cNvSpPr>
                <a:spLocks noChangeArrowheads="1"/>
              </p:cNvSpPr>
              <p:nvPr/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Rectangle 1265"/>
              <p:cNvSpPr>
                <a:spLocks noChangeArrowheads="1"/>
              </p:cNvSpPr>
              <p:nvPr/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Rectangle 1266"/>
              <p:cNvSpPr>
                <a:spLocks noChangeArrowheads="1"/>
              </p:cNvSpPr>
              <p:nvPr/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Rectangle 1267"/>
              <p:cNvSpPr>
                <a:spLocks noChangeArrowheads="1"/>
              </p:cNvSpPr>
              <p:nvPr/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Rectangle 1268"/>
              <p:cNvSpPr>
                <a:spLocks noChangeArrowheads="1"/>
              </p:cNvSpPr>
              <p:nvPr/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Rectangle 1269"/>
              <p:cNvSpPr>
                <a:spLocks noChangeArrowheads="1"/>
              </p:cNvSpPr>
              <p:nvPr/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Rectangle 1270"/>
              <p:cNvSpPr>
                <a:spLocks noChangeArrowheads="1"/>
              </p:cNvSpPr>
              <p:nvPr/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Rectangle 1271"/>
              <p:cNvSpPr>
                <a:spLocks noChangeArrowheads="1"/>
              </p:cNvSpPr>
              <p:nvPr/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Rectangle 1272"/>
              <p:cNvSpPr>
                <a:spLocks noChangeArrowheads="1"/>
              </p:cNvSpPr>
              <p:nvPr/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Rectangle 1273"/>
              <p:cNvSpPr>
                <a:spLocks noChangeArrowheads="1"/>
              </p:cNvSpPr>
              <p:nvPr/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Rectangle 1274"/>
              <p:cNvSpPr>
                <a:spLocks noChangeArrowheads="1"/>
              </p:cNvSpPr>
              <p:nvPr/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Rectangle 1275"/>
              <p:cNvSpPr>
                <a:spLocks noChangeArrowheads="1"/>
              </p:cNvSpPr>
              <p:nvPr/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Rectangle 1276"/>
              <p:cNvSpPr>
                <a:spLocks noChangeArrowheads="1"/>
              </p:cNvSpPr>
              <p:nvPr/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Rectangle 1277"/>
              <p:cNvSpPr>
                <a:spLocks noChangeArrowheads="1"/>
              </p:cNvSpPr>
              <p:nvPr/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Rectangle 1278"/>
              <p:cNvSpPr>
                <a:spLocks noChangeArrowheads="1"/>
              </p:cNvSpPr>
              <p:nvPr/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Rectangle 1279"/>
              <p:cNvSpPr>
                <a:spLocks noChangeArrowheads="1"/>
              </p:cNvSpPr>
              <p:nvPr/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Rectangle 1280"/>
              <p:cNvSpPr>
                <a:spLocks noChangeArrowheads="1"/>
              </p:cNvSpPr>
              <p:nvPr/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Rectangle 1281"/>
              <p:cNvSpPr>
                <a:spLocks noChangeArrowheads="1"/>
              </p:cNvSpPr>
              <p:nvPr/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Rectangle 1282"/>
              <p:cNvSpPr>
                <a:spLocks noChangeArrowheads="1"/>
              </p:cNvSpPr>
              <p:nvPr/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Rectangle 1283"/>
              <p:cNvSpPr>
                <a:spLocks noChangeArrowheads="1"/>
              </p:cNvSpPr>
              <p:nvPr/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Rectangle 1284"/>
              <p:cNvSpPr>
                <a:spLocks noChangeArrowheads="1"/>
              </p:cNvSpPr>
              <p:nvPr/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Rectangle 1285"/>
              <p:cNvSpPr>
                <a:spLocks noChangeArrowheads="1"/>
              </p:cNvSpPr>
              <p:nvPr/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Rectangle 1286"/>
              <p:cNvSpPr>
                <a:spLocks noChangeArrowheads="1"/>
              </p:cNvSpPr>
              <p:nvPr/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Rectangle 1287"/>
              <p:cNvSpPr>
                <a:spLocks noChangeArrowheads="1"/>
              </p:cNvSpPr>
              <p:nvPr/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Rectangle 1288"/>
              <p:cNvSpPr>
                <a:spLocks noChangeArrowheads="1"/>
              </p:cNvSpPr>
              <p:nvPr/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Rectangle 1289"/>
              <p:cNvSpPr>
                <a:spLocks noChangeArrowheads="1"/>
              </p:cNvSpPr>
              <p:nvPr/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Rectangle 1290"/>
              <p:cNvSpPr>
                <a:spLocks noChangeArrowheads="1"/>
              </p:cNvSpPr>
              <p:nvPr/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Rectangle 1291"/>
              <p:cNvSpPr>
                <a:spLocks noChangeArrowheads="1"/>
              </p:cNvSpPr>
              <p:nvPr/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Rectangle 1292"/>
              <p:cNvSpPr>
                <a:spLocks noChangeArrowheads="1"/>
              </p:cNvSpPr>
              <p:nvPr/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Rectangle 1293"/>
              <p:cNvSpPr>
                <a:spLocks noChangeArrowheads="1"/>
              </p:cNvSpPr>
              <p:nvPr/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Rectangle 1294"/>
              <p:cNvSpPr>
                <a:spLocks noChangeArrowheads="1"/>
              </p:cNvSpPr>
              <p:nvPr/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Rectangle 1295"/>
              <p:cNvSpPr>
                <a:spLocks noChangeArrowheads="1"/>
              </p:cNvSpPr>
              <p:nvPr/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Rectangle 1296"/>
              <p:cNvSpPr>
                <a:spLocks noChangeArrowheads="1"/>
              </p:cNvSpPr>
              <p:nvPr/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Rectangle 1297"/>
              <p:cNvSpPr>
                <a:spLocks noChangeArrowheads="1"/>
              </p:cNvSpPr>
              <p:nvPr/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Rectangle 1298"/>
              <p:cNvSpPr>
                <a:spLocks noChangeArrowheads="1"/>
              </p:cNvSpPr>
              <p:nvPr/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Rectangle 1299"/>
              <p:cNvSpPr>
                <a:spLocks noChangeArrowheads="1"/>
              </p:cNvSpPr>
              <p:nvPr/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Rectangle 1300"/>
              <p:cNvSpPr>
                <a:spLocks noChangeArrowheads="1"/>
              </p:cNvSpPr>
              <p:nvPr/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Rectangle 1301"/>
              <p:cNvSpPr>
                <a:spLocks noChangeArrowheads="1"/>
              </p:cNvSpPr>
              <p:nvPr/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Rectangle 1302"/>
              <p:cNvSpPr>
                <a:spLocks noChangeArrowheads="1"/>
              </p:cNvSpPr>
              <p:nvPr/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Rectangle 1303"/>
              <p:cNvSpPr>
                <a:spLocks noChangeArrowheads="1"/>
              </p:cNvSpPr>
              <p:nvPr/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Rectangle 1304"/>
              <p:cNvSpPr>
                <a:spLocks noChangeArrowheads="1"/>
              </p:cNvSpPr>
              <p:nvPr/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Rectangle 1305"/>
              <p:cNvSpPr>
                <a:spLocks noChangeArrowheads="1"/>
              </p:cNvSpPr>
              <p:nvPr/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Rectangle 1306"/>
              <p:cNvSpPr>
                <a:spLocks noChangeArrowheads="1"/>
              </p:cNvSpPr>
              <p:nvPr/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Rectangle 1307"/>
              <p:cNvSpPr>
                <a:spLocks noChangeArrowheads="1"/>
              </p:cNvSpPr>
              <p:nvPr/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Rectangle 1308"/>
              <p:cNvSpPr>
                <a:spLocks noChangeArrowheads="1"/>
              </p:cNvSpPr>
              <p:nvPr/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Freeform 1309"/>
              <p:cNvSpPr/>
              <p:nvPr/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Freeform 1310"/>
              <p:cNvSpPr/>
              <p:nvPr/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Freeform 1311"/>
              <p:cNvSpPr/>
              <p:nvPr/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4" name="Freeform 1312"/>
              <p:cNvSpPr/>
              <p:nvPr/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5" name="Freeform 1313"/>
              <p:cNvSpPr/>
              <p:nvPr/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6" name="Freeform 1314"/>
              <p:cNvSpPr/>
              <p:nvPr/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7" name="Freeform 1315"/>
              <p:cNvSpPr/>
              <p:nvPr/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8" name="Freeform 1316"/>
              <p:cNvSpPr/>
              <p:nvPr/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9" name="Freeform 1317"/>
              <p:cNvSpPr/>
              <p:nvPr/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0" name="Freeform 1318"/>
              <p:cNvSpPr/>
              <p:nvPr/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1" name="Freeform 1319"/>
              <p:cNvSpPr/>
              <p:nvPr/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2" name="Freeform 1320"/>
              <p:cNvSpPr/>
              <p:nvPr/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3" name="Freeform 1321"/>
              <p:cNvSpPr/>
              <p:nvPr/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4" name="Freeform 1322"/>
              <p:cNvSpPr/>
              <p:nvPr/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5" name="Freeform 1323"/>
              <p:cNvSpPr/>
              <p:nvPr/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6" name="Freeform 1324"/>
              <p:cNvSpPr/>
              <p:nvPr/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7" name="Freeform 1325"/>
              <p:cNvSpPr/>
              <p:nvPr/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" name="Freeform 1326"/>
              <p:cNvSpPr/>
              <p:nvPr/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" name="Freeform 1327"/>
              <p:cNvSpPr/>
              <p:nvPr/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0" name="Freeform 1328"/>
              <p:cNvSpPr/>
              <p:nvPr/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" name="Freeform 1329"/>
              <p:cNvSpPr/>
              <p:nvPr/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" name="Freeform 1330"/>
              <p:cNvSpPr/>
              <p:nvPr/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3" name="Freeform 1331"/>
              <p:cNvSpPr/>
              <p:nvPr/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" name="Freeform 1332"/>
              <p:cNvSpPr/>
              <p:nvPr/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" name="Freeform 1333"/>
              <p:cNvSpPr/>
              <p:nvPr/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" name="Freeform 1334"/>
              <p:cNvSpPr/>
              <p:nvPr/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" name="Freeform 1335"/>
              <p:cNvSpPr/>
              <p:nvPr/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" name="Freeform 1336"/>
              <p:cNvSpPr/>
              <p:nvPr/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9" name="Freeform 1337"/>
              <p:cNvSpPr/>
              <p:nvPr/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0" name="Freeform 1338"/>
              <p:cNvSpPr/>
              <p:nvPr/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1" name="Freeform 1339"/>
              <p:cNvSpPr/>
              <p:nvPr/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2" name="Freeform 1340"/>
              <p:cNvSpPr/>
              <p:nvPr/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3" name="Freeform 1341"/>
              <p:cNvSpPr/>
              <p:nvPr/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4" name="Freeform 1342"/>
              <p:cNvSpPr/>
              <p:nvPr/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5" name="Freeform 1343"/>
              <p:cNvSpPr/>
              <p:nvPr/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6" name="Freeform 1344"/>
              <p:cNvSpPr/>
              <p:nvPr/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7" name="Freeform 1345"/>
              <p:cNvSpPr/>
              <p:nvPr/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8" name="Freeform 1346"/>
              <p:cNvSpPr/>
              <p:nvPr/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9" name="Freeform 1347"/>
              <p:cNvSpPr/>
              <p:nvPr/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0" name="Freeform 1348"/>
              <p:cNvSpPr/>
              <p:nvPr/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1" name="Freeform 1349"/>
              <p:cNvSpPr/>
              <p:nvPr/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2" name="Freeform 1350"/>
              <p:cNvSpPr/>
              <p:nvPr/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3" name="Freeform 1351"/>
              <p:cNvSpPr/>
              <p:nvPr/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4" name="Freeform 1352"/>
              <p:cNvSpPr/>
              <p:nvPr/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5" name="Freeform 1353"/>
              <p:cNvSpPr/>
              <p:nvPr/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6" name="Freeform 1354"/>
              <p:cNvSpPr/>
              <p:nvPr/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7" name="Freeform 1355"/>
              <p:cNvSpPr/>
              <p:nvPr/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8" name="Freeform 1356"/>
              <p:cNvSpPr/>
              <p:nvPr/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9" name="Freeform 1357"/>
              <p:cNvSpPr/>
              <p:nvPr/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0" name="Freeform 1358"/>
              <p:cNvSpPr/>
              <p:nvPr/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1" name="Freeform 1359"/>
              <p:cNvSpPr/>
              <p:nvPr/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2" name="Freeform 1360"/>
              <p:cNvSpPr/>
              <p:nvPr/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3" name="Freeform 1361"/>
              <p:cNvSpPr/>
              <p:nvPr/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4" name="Freeform 1362"/>
              <p:cNvSpPr/>
              <p:nvPr/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5" name="Freeform 1363"/>
              <p:cNvSpPr/>
              <p:nvPr/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6" name="Freeform 1364"/>
              <p:cNvSpPr/>
              <p:nvPr/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7" name="Freeform 1365"/>
              <p:cNvSpPr/>
              <p:nvPr/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8" name="Freeform 1366"/>
              <p:cNvSpPr/>
              <p:nvPr/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9" name="Freeform 1367"/>
              <p:cNvSpPr/>
              <p:nvPr/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0" name="Freeform 1368"/>
              <p:cNvSpPr/>
              <p:nvPr/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1" name="Freeform 1369"/>
              <p:cNvSpPr/>
              <p:nvPr/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2" name="Freeform 1370"/>
              <p:cNvSpPr/>
              <p:nvPr/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3" name="Freeform 1371"/>
              <p:cNvSpPr/>
              <p:nvPr/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4" name="Freeform 1372"/>
              <p:cNvSpPr/>
              <p:nvPr/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5" name="Freeform 1373"/>
              <p:cNvSpPr/>
              <p:nvPr/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6" name="Freeform 1374"/>
              <p:cNvSpPr/>
              <p:nvPr/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7" name="Freeform 1375"/>
              <p:cNvSpPr/>
              <p:nvPr/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8" name="Freeform 1376"/>
              <p:cNvSpPr/>
              <p:nvPr/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9" name="Freeform 1377"/>
              <p:cNvSpPr/>
              <p:nvPr/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0" name="Freeform 1378"/>
              <p:cNvSpPr/>
              <p:nvPr/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1" name="Freeform 1379"/>
              <p:cNvSpPr/>
              <p:nvPr/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2" name="Freeform 1380"/>
              <p:cNvSpPr/>
              <p:nvPr/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3" name="Freeform 1381"/>
              <p:cNvSpPr/>
              <p:nvPr/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4" name="Freeform 1382"/>
              <p:cNvSpPr/>
              <p:nvPr/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5" name="Freeform 1383"/>
              <p:cNvSpPr/>
              <p:nvPr/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6" name="Freeform 1384"/>
              <p:cNvSpPr/>
              <p:nvPr/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7" name="Freeform 1385"/>
              <p:cNvSpPr/>
              <p:nvPr/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8" name="Freeform 1386"/>
              <p:cNvSpPr/>
              <p:nvPr/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9" name="Freeform 1387"/>
              <p:cNvSpPr/>
              <p:nvPr/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0" name="Freeform 1388"/>
              <p:cNvSpPr/>
              <p:nvPr/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1" name="Freeform 1389"/>
              <p:cNvSpPr/>
              <p:nvPr/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2" name="Freeform 1390"/>
              <p:cNvSpPr/>
              <p:nvPr/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3" name="Freeform 1391"/>
              <p:cNvSpPr/>
              <p:nvPr/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4" name="Freeform 1392"/>
              <p:cNvSpPr/>
              <p:nvPr/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5" name="Freeform 1393"/>
              <p:cNvSpPr/>
              <p:nvPr/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6" name="Freeform 1394"/>
              <p:cNvSpPr/>
              <p:nvPr/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7" name="Freeform 1395"/>
              <p:cNvSpPr/>
              <p:nvPr/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8" name="Freeform 1396"/>
              <p:cNvSpPr/>
              <p:nvPr/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9" name="Freeform 1397"/>
              <p:cNvSpPr/>
              <p:nvPr/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0" name="Freeform 1398"/>
              <p:cNvSpPr/>
              <p:nvPr/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1" name="Freeform 1399"/>
              <p:cNvSpPr/>
              <p:nvPr/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2" name="Freeform 1400"/>
              <p:cNvSpPr/>
              <p:nvPr/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3" name="Freeform 1401"/>
              <p:cNvSpPr/>
              <p:nvPr/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4" name="Freeform 1402"/>
              <p:cNvSpPr/>
              <p:nvPr/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5" name="Freeform 1403"/>
              <p:cNvSpPr/>
              <p:nvPr/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6" name="Freeform 1404"/>
              <p:cNvSpPr/>
              <p:nvPr/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7" name="Freeform 1405"/>
              <p:cNvSpPr/>
              <p:nvPr/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8" name="Freeform 1406"/>
              <p:cNvSpPr/>
              <p:nvPr/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9" name="Freeform 1407"/>
              <p:cNvSpPr/>
              <p:nvPr/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0" name="Rectangle 1408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1" name="Rectangle 1409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2" name="Freeform 1410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3" name="Freeform 1411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4" name="Rectangle 1412"/>
              <p:cNvSpPr>
                <a:spLocks noChangeArrowheads="1"/>
              </p:cNvSpPr>
              <p:nvPr/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5" name="Freeform 1413"/>
              <p:cNvSpPr/>
              <p:nvPr/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74" name="Freeform 1415"/>
            <p:cNvSpPr/>
            <p:nvPr/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1416"/>
            <p:cNvSpPr/>
            <p:nvPr/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1417"/>
            <p:cNvSpPr/>
            <p:nvPr/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1418"/>
            <p:cNvSpPr/>
            <p:nvPr/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419"/>
            <p:cNvSpPr>
              <a:spLocks noChangeArrowheads="1"/>
            </p:cNvSpPr>
            <p:nvPr/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420"/>
            <p:cNvSpPr>
              <a:spLocks noChangeArrowheads="1"/>
            </p:cNvSpPr>
            <p:nvPr/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Rectangle 1421"/>
            <p:cNvSpPr>
              <a:spLocks noChangeArrowheads="1"/>
            </p:cNvSpPr>
            <p:nvPr/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Rectangle 1422"/>
            <p:cNvSpPr>
              <a:spLocks noChangeArrowheads="1"/>
            </p:cNvSpPr>
            <p:nvPr/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Rectangle 1423"/>
            <p:cNvSpPr>
              <a:spLocks noChangeArrowheads="1"/>
            </p:cNvSpPr>
            <p:nvPr/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Rectangle 1424"/>
            <p:cNvSpPr>
              <a:spLocks noChangeArrowheads="1"/>
            </p:cNvSpPr>
            <p:nvPr/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Rectangle 1425"/>
            <p:cNvSpPr>
              <a:spLocks noChangeArrowheads="1"/>
            </p:cNvSpPr>
            <p:nvPr/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Rectangle 1426"/>
            <p:cNvSpPr>
              <a:spLocks noChangeArrowheads="1"/>
            </p:cNvSpPr>
            <p:nvPr/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Rectangle 1427"/>
            <p:cNvSpPr>
              <a:spLocks noChangeArrowheads="1"/>
            </p:cNvSpPr>
            <p:nvPr/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Rectangle 1428"/>
            <p:cNvSpPr>
              <a:spLocks noChangeArrowheads="1"/>
            </p:cNvSpPr>
            <p:nvPr/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Rectangle 1429"/>
            <p:cNvSpPr>
              <a:spLocks noChangeArrowheads="1"/>
            </p:cNvSpPr>
            <p:nvPr/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Rectangle 1430"/>
            <p:cNvSpPr>
              <a:spLocks noChangeArrowheads="1"/>
            </p:cNvSpPr>
            <p:nvPr/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Rectangle 1431"/>
            <p:cNvSpPr>
              <a:spLocks noChangeArrowheads="1"/>
            </p:cNvSpPr>
            <p:nvPr/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Rectangle 1432"/>
            <p:cNvSpPr>
              <a:spLocks noChangeArrowheads="1"/>
            </p:cNvSpPr>
            <p:nvPr/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433"/>
            <p:cNvSpPr>
              <a:spLocks noChangeArrowheads="1"/>
            </p:cNvSpPr>
            <p:nvPr/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Rectangle 1434"/>
            <p:cNvSpPr>
              <a:spLocks noChangeArrowheads="1"/>
            </p:cNvSpPr>
            <p:nvPr/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Rectangle 1435"/>
            <p:cNvSpPr>
              <a:spLocks noChangeArrowheads="1"/>
            </p:cNvSpPr>
            <p:nvPr/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Rectangle 1436"/>
            <p:cNvSpPr>
              <a:spLocks noChangeArrowheads="1"/>
            </p:cNvSpPr>
            <p:nvPr/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Rectangle 1437"/>
            <p:cNvSpPr>
              <a:spLocks noChangeArrowheads="1"/>
            </p:cNvSpPr>
            <p:nvPr/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Rectangle 1438"/>
            <p:cNvSpPr>
              <a:spLocks noChangeArrowheads="1"/>
            </p:cNvSpPr>
            <p:nvPr/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Rectangle 1439"/>
            <p:cNvSpPr>
              <a:spLocks noChangeArrowheads="1"/>
            </p:cNvSpPr>
            <p:nvPr/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Rectangle 1440"/>
            <p:cNvSpPr>
              <a:spLocks noChangeArrowheads="1"/>
            </p:cNvSpPr>
            <p:nvPr/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Rectangle 1441"/>
            <p:cNvSpPr>
              <a:spLocks noChangeArrowheads="1"/>
            </p:cNvSpPr>
            <p:nvPr/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Rectangle 1442"/>
            <p:cNvSpPr>
              <a:spLocks noChangeArrowheads="1"/>
            </p:cNvSpPr>
            <p:nvPr/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Rectangle 1443"/>
            <p:cNvSpPr>
              <a:spLocks noChangeArrowheads="1"/>
            </p:cNvSpPr>
            <p:nvPr/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Rectangle 1444"/>
            <p:cNvSpPr>
              <a:spLocks noChangeArrowheads="1"/>
            </p:cNvSpPr>
            <p:nvPr/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Rectangle 1445"/>
            <p:cNvSpPr>
              <a:spLocks noChangeArrowheads="1"/>
            </p:cNvSpPr>
            <p:nvPr/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Rectangle 1446"/>
            <p:cNvSpPr>
              <a:spLocks noChangeArrowheads="1"/>
            </p:cNvSpPr>
            <p:nvPr/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Rectangle 1447"/>
            <p:cNvSpPr>
              <a:spLocks noChangeArrowheads="1"/>
            </p:cNvSpPr>
            <p:nvPr/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Rectangle 1448"/>
            <p:cNvSpPr>
              <a:spLocks noChangeArrowheads="1"/>
            </p:cNvSpPr>
            <p:nvPr/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Rectangle 1449"/>
            <p:cNvSpPr>
              <a:spLocks noChangeArrowheads="1"/>
            </p:cNvSpPr>
            <p:nvPr/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Rectangle 1450"/>
            <p:cNvSpPr>
              <a:spLocks noChangeArrowheads="1"/>
            </p:cNvSpPr>
            <p:nvPr/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Rectangle 1451"/>
            <p:cNvSpPr>
              <a:spLocks noChangeArrowheads="1"/>
            </p:cNvSpPr>
            <p:nvPr/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Rectangle 1452"/>
            <p:cNvSpPr>
              <a:spLocks noChangeArrowheads="1"/>
            </p:cNvSpPr>
            <p:nvPr/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Rectangle 1453"/>
            <p:cNvSpPr>
              <a:spLocks noChangeArrowheads="1"/>
            </p:cNvSpPr>
            <p:nvPr/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Rectangle 1454"/>
            <p:cNvSpPr>
              <a:spLocks noChangeArrowheads="1"/>
            </p:cNvSpPr>
            <p:nvPr/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Rectangle 1455"/>
            <p:cNvSpPr>
              <a:spLocks noChangeArrowheads="1"/>
            </p:cNvSpPr>
            <p:nvPr/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Rectangle 1456"/>
            <p:cNvSpPr>
              <a:spLocks noChangeArrowheads="1"/>
            </p:cNvSpPr>
            <p:nvPr/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Rectangle 1457"/>
            <p:cNvSpPr>
              <a:spLocks noChangeArrowheads="1"/>
            </p:cNvSpPr>
            <p:nvPr/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Rectangle 1458"/>
            <p:cNvSpPr>
              <a:spLocks noChangeArrowheads="1"/>
            </p:cNvSpPr>
            <p:nvPr/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Rectangle 1459"/>
            <p:cNvSpPr>
              <a:spLocks noChangeArrowheads="1"/>
            </p:cNvSpPr>
            <p:nvPr/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Rectangle 1460"/>
            <p:cNvSpPr>
              <a:spLocks noChangeArrowheads="1"/>
            </p:cNvSpPr>
            <p:nvPr/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Rectangle 1461"/>
            <p:cNvSpPr>
              <a:spLocks noChangeArrowheads="1"/>
            </p:cNvSpPr>
            <p:nvPr/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Rectangle 1462"/>
            <p:cNvSpPr>
              <a:spLocks noChangeArrowheads="1"/>
            </p:cNvSpPr>
            <p:nvPr/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Rectangle 1463"/>
            <p:cNvSpPr>
              <a:spLocks noChangeArrowheads="1"/>
            </p:cNvSpPr>
            <p:nvPr/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Rectangle 1464"/>
            <p:cNvSpPr>
              <a:spLocks noChangeArrowheads="1"/>
            </p:cNvSpPr>
            <p:nvPr/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Rectangle 1465"/>
            <p:cNvSpPr>
              <a:spLocks noChangeArrowheads="1"/>
            </p:cNvSpPr>
            <p:nvPr/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Rectangle 1466"/>
            <p:cNvSpPr>
              <a:spLocks noChangeArrowheads="1"/>
            </p:cNvSpPr>
            <p:nvPr/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Rectangle 1467"/>
            <p:cNvSpPr>
              <a:spLocks noChangeArrowheads="1"/>
            </p:cNvSpPr>
            <p:nvPr/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Rectangle 1468"/>
            <p:cNvSpPr>
              <a:spLocks noChangeArrowheads="1"/>
            </p:cNvSpPr>
            <p:nvPr/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Rectangle 1469"/>
            <p:cNvSpPr>
              <a:spLocks noChangeArrowheads="1"/>
            </p:cNvSpPr>
            <p:nvPr/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Rectangle 1470"/>
            <p:cNvSpPr>
              <a:spLocks noChangeArrowheads="1"/>
            </p:cNvSpPr>
            <p:nvPr/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Rectangle 1471"/>
            <p:cNvSpPr>
              <a:spLocks noChangeArrowheads="1"/>
            </p:cNvSpPr>
            <p:nvPr/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Rectangle 1472"/>
            <p:cNvSpPr>
              <a:spLocks noChangeArrowheads="1"/>
            </p:cNvSpPr>
            <p:nvPr/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Rectangle 1473"/>
            <p:cNvSpPr>
              <a:spLocks noChangeArrowheads="1"/>
            </p:cNvSpPr>
            <p:nvPr/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Rectangle 1474"/>
            <p:cNvSpPr>
              <a:spLocks noChangeArrowheads="1"/>
            </p:cNvSpPr>
            <p:nvPr/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Rectangle 1475"/>
            <p:cNvSpPr>
              <a:spLocks noChangeArrowheads="1"/>
            </p:cNvSpPr>
            <p:nvPr/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Rectangle 1476"/>
            <p:cNvSpPr>
              <a:spLocks noChangeArrowheads="1"/>
            </p:cNvSpPr>
            <p:nvPr/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Rectangle 1477"/>
            <p:cNvSpPr>
              <a:spLocks noChangeArrowheads="1"/>
            </p:cNvSpPr>
            <p:nvPr/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Rectangle 1478"/>
            <p:cNvSpPr>
              <a:spLocks noChangeArrowheads="1"/>
            </p:cNvSpPr>
            <p:nvPr/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Rectangle 1479"/>
            <p:cNvSpPr>
              <a:spLocks noChangeArrowheads="1"/>
            </p:cNvSpPr>
            <p:nvPr/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Rectangle 1480"/>
            <p:cNvSpPr>
              <a:spLocks noChangeArrowheads="1"/>
            </p:cNvSpPr>
            <p:nvPr/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Rectangle 1481"/>
            <p:cNvSpPr>
              <a:spLocks noChangeArrowheads="1"/>
            </p:cNvSpPr>
            <p:nvPr/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Rectangle 1482"/>
            <p:cNvSpPr>
              <a:spLocks noChangeArrowheads="1"/>
            </p:cNvSpPr>
            <p:nvPr/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Rectangle 1483"/>
            <p:cNvSpPr>
              <a:spLocks noChangeArrowheads="1"/>
            </p:cNvSpPr>
            <p:nvPr/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Rectangle 1484"/>
            <p:cNvSpPr>
              <a:spLocks noChangeArrowheads="1"/>
            </p:cNvSpPr>
            <p:nvPr/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Rectangle 1485"/>
            <p:cNvSpPr>
              <a:spLocks noChangeArrowheads="1"/>
            </p:cNvSpPr>
            <p:nvPr/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Rectangle 1486"/>
            <p:cNvSpPr>
              <a:spLocks noChangeArrowheads="1"/>
            </p:cNvSpPr>
            <p:nvPr/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Rectangle 1487"/>
            <p:cNvSpPr>
              <a:spLocks noChangeArrowheads="1"/>
            </p:cNvSpPr>
            <p:nvPr/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Rectangle 1488"/>
            <p:cNvSpPr>
              <a:spLocks noChangeArrowheads="1"/>
            </p:cNvSpPr>
            <p:nvPr/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Rectangle 1489"/>
            <p:cNvSpPr>
              <a:spLocks noChangeArrowheads="1"/>
            </p:cNvSpPr>
            <p:nvPr/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Rectangle 1490"/>
            <p:cNvSpPr>
              <a:spLocks noChangeArrowheads="1"/>
            </p:cNvSpPr>
            <p:nvPr/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Rectangle 1491"/>
            <p:cNvSpPr>
              <a:spLocks noChangeArrowheads="1"/>
            </p:cNvSpPr>
            <p:nvPr/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Rectangle 1492"/>
            <p:cNvSpPr>
              <a:spLocks noChangeArrowheads="1"/>
            </p:cNvSpPr>
            <p:nvPr/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Rectangle 1493"/>
            <p:cNvSpPr>
              <a:spLocks noChangeArrowheads="1"/>
            </p:cNvSpPr>
            <p:nvPr/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Rectangle 1494"/>
            <p:cNvSpPr>
              <a:spLocks noChangeArrowheads="1"/>
            </p:cNvSpPr>
            <p:nvPr/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Rectangle 1495"/>
            <p:cNvSpPr>
              <a:spLocks noChangeArrowheads="1"/>
            </p:cNvSpPr>
            <p:nvPr/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Rectangle 1496"/>
            <p:cNvSpPr>
              <a:spLocks noChangeArrowheads="1"/>
            </p:cNvSpPr>
            <p:nvPr/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Rectangle 1497"/>
            <p:cNvSpPr>
              <a:spLocks noChangeArrowheads="1"/>
            </p:cNvSpPr>
            <p:nvPr/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Rectangle 1498"/>
            <p:cNvSpPr>
              <a:spLocks noChangeArrowheads="1"/>
            </p:cNvSpPr>
            <p:nvPr/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Rectangle 1499"/>
            <p:cNvSpPr>
              <a:spLocks noChangeArrowheads="1"/>
            </p:cNvSpPr>
            <p:nvPr/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Rectangle 1500"/>
            <p:cNvSpPr>
              <a:spLocks noChangeArrowheads="1"/>
            </p:cNvSpPr>
            <p:nvPr/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Rectangle 1501"/>
            <p:cNvSpPr>
              <a:spLocks noChangeArrowheads="1"/>
            </p:cNvSpPr>
            <p:nvPr/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Rectangle 1502"/>
            <p:cNvSpPr>
              <a:spLocks noChangeArrowheads="1"/>
            </p:cNvSpPr>
            <p:nvPr/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Rectangle 1503"/>
            <p:cNvSpPr>
              <a:spLocks noChangeArrowheads="1"/>
            </p:cNvSpPr>
            <p:nvPr/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Rectangle 1504"/>
            <p:cNvSpPr>
              <a:spLocks noChangeArrowheads="1"/>
            </p:cNvSpPr>
            <p:nvPr/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Rectangle 1505"/>
            <p:cNvSpPr>
              <a:spLocks noChangeArrowheads="1"/>
            </p:cNvSpPr>
            <p:nvPr/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Rectangle 1506"/>
            <p:cNvSpPr>
              <a:spLocks noChangeArrowheads="1"/>
            </p:cNvSpPr>
            <p:nvPr/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Rectangle 1507"/>
            <p:cNvSpPr>
              <a:spLocks noChangeArrowheads="1"/>
            </p:cNvSpPr>
            <p:nvPr/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Rectangle 1508"/>
            <p:cNvSpPr>
              <a:spLocks noChangeArrowheads="1"/>
            </p:cNvSpPr>
            <p:nvPr/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Rectangle 1509"/>
            <p:cNvSpPr>
              <a:spLocks noChangeArrowheads="1"/>
            </p:cNvSpPr>
            <p:nvPr/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Rectangle 1510"/>
            <p:cNvSpPr>
              <a:spLocks noChangeArrowheads="1"/>
            </p:cNvSpPr>
            <p:nvPr/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Rectangle 1511"/>
            <p:cNvSpPr>
              <a:spLocks noChangeArrowheads="1"/>
            </p:cNvSpPr>
            <p:nvPr/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Rectangle 1512"/>
            <p:cNvSpPr>
              <a:spLocks noChangeArrowheads="1"/>
            </p:cNvSpPr>
            <p:nvPr/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Rectangle 1513"/>
            <p:cNvSpPr>
              <a:spLocks noChangeArrowheads="1"/>
            </p:cNvSpPr>
            <p:nvPr/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Rectangle 1514"/>
            <p:cNvSpPr>
              <a:spLocks noChangeArrowheads="1"/>
            </p:cNvSpPr>
            <p:nvPr/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Rectangle 1515"/>
            <p:cNvSpPr>
              <a:spLocks noChangeArrowheads="1"/>
            </p:cNvSpPr>
            <p:nvPr/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Rectangle 1516"/>
            <p:cNvSpPr>
              <a:spLocks noChangeArrowheads="1"/>
            </p:cNvSpPr>
            <p:nvPr/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Rectangle 1517"/>
            <p:cNvSpPr>
              <a:spLocks noChangeArrowheads="1"/>
            </p:cNvSpPr>
            <p:nvPr/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Rectangle 1518"/>
            <p:cNvSpPr>
              <a:spLocks noChangeArrowheads="1"/>
            </p:cNvSpPr>
            <p:nvPr/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Rectangle 1519"/>
            <p:cNvSpPr>
              <a:spLocks noChangeArrowheads="1"/>
            </p:cNvSpPr>
            <p:nvPr/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Rectangle 1520"/>
            <p:cNvSpPr>
              <a:spLocks noChangeArrowheads="1"/>
            </p:cNvSpPr>
            <p:nvPr/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Rectangle 1521"/>
            <p:cNvSpPr>
              <a:spLocks noChangeArrowheads="1"/>
            </p:cNvSpPr>
            <p:nvPr/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Rectangle 1522"/>
            <p:cNvSpPr>
              <a:spLocks noChangeArrowheads="1"/>
            </p:cNvSpPr>
            <p:nvPr/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Rectangle 1523"/>
            <p:cNvSpPr>
              <a:spLocks noChangeArrowheads="1"/>
            </p:cNvSpPr>
            <p:nvPr/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Rectangle 1524"/>
            <p:cNvSpPr>
              <a:spLocks noChangeArrowheads="1"/>
            </p:cNvSpPr>
            <p:nvPr/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Rectangle 1525"/>
            <p:cNvSpPr>
              <a:spLocks noChangeArrowheads="1"/>
            </p:cNvSpPr>
            <p:nvPr/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Rectangle 1526"/>
            <p:cNvSpPr>
              <a:spLocks noChangeArrowheads="1"/>
            </p:cNvSpPr>
            <p:nvPr/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Rectangle 1527"/>
            <p:cNvSpPr>
              <a:spLocks noChangeArrowheads="1"/>
            </p:cNvSpPr>
            <p:nvPr/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Rectangle 1528"/>
            <p:cNvSpPr>
              <a:spLocks noChangeArrowheads="1"/>
            </p:cNvSpPr>
            <p:nvPr/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Rectangle 1529"/>
            <p:cNvSpPr>
              <a:spLocks noChangeArrowheads="1"/>
            </p:cNvSpPr>
            <p:nvPr/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Rectangle 1530"/>
            <p:cNvSpPr>
              <a:spLocks noChangeArrowheads="1"/>
            </p:cNvSpPr>
            <p:nvPr/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Rectangle 1531"/>
            <p:cNvSpPr>
              <a:spLocks noChangeArrowheads="1"/>
            </p:cNvSpPr>
            <p:nvPr/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Rectangle 1532"/>
            <p:cNvSpPr>
              <a:spLocks noChangeArrowheads="1"/>
            </p:cNvSpPr>
            <p:nvPr/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Rectangle 1533"/>
            <p:cNvSpPr>
              <a:spLocks noChangeArrowheads="1"/>
            </p:cNvSpPr>
            <p:nvPr/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Rectangle 1534"/>
            <p:cNvSpPr>
              <a:spLocks noChangeArrowheads="1"/>
            </p:cNvSpPr>
            <p:nvPr/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Rectangle 1535"/>
            <p:cNvSpPr>
              <a:spLocks noChangeArrowheads="1"/>
            </p:cNvSpPr>
            <p:nvPr/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Rectangle 1536"/>
            <p:cNvSpPr>
              <a:spLocks noChangeArrowheads="1"/>
            </p:cNvSpPr>
            <p:nvPr/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Rectangle 1537"/>
            <p:cNvSpPr>
              <a:spLocks noChangeArrowheads="1"/>
            </p:cNvSpPr>
            <p:nvPr/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Rectangle 1538"/>
            <p:cNvSpPr>
              <a:spLocks noChangeArrowheads="1"/>
            </p:cNvSpPr>
            <p:nvPr/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Rectangle 1539"/>
            <p:cNvSpPr>
              <a:spLocks noChangeArrowheads="1"/>
            </p:cNvSpPr>
            <p:nvPr/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Rectangle 1540"/>
            <p:cNvSpPr>
              <a:spLocks noChangeArrowheads="1"/>
            </p:cNvSpPr>
            <p:nvPr/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Rectangle 1541"/>
            <p:cNvSpPr>
              <a:spLocks noChangeArrowheads="1"/>
            </p:cNvSpPr>
            <p:nvPr/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Rectangle 1542"/>
            <p:cNvSpPr>
              <a:spLocks noChangeArrowheads="1"/>
            </p:cNvSpPr>
            <p:nvPr/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Rectangle 1543"/>
            <p:cNvSpPr>
              <a:spLocks noChangeArrowheads="1"/>
            </p:cNvSpPr>
            <p:nvPr/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Rectangle 1544"/>
            <p:cNvSpPr>
              <a:spLocks noChangeArrowheads="1"/>
            </p:cNvSpPr>
            <p:nvPr/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Rectangle 1545"/>
            <p:cNvSpPr>
              <a:spLocks noChangeArrowheads="1"/>
            </p:cNvSpPr>
            <p:nvPr/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Rectangle 1546"/>
            <p:cNvSpPr>
              <a:spLocks noChangeArrowheads="1"/>
            </p:cNvSpPr>
            <p:nvPr/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Rectangle 1547"/>
            <p:cNvSpPr>
              <a:spLocks noChangeArrowheads="1"/>
            </p:cNvSpPr>
            <p:nvPr/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Rectangle 1548"/>
            <p:cNvSpPr>
              <a:spLocks noChangeArrowheads="1"/>
            </p:cNvSpPr>
            <p:nvPr/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Rectangle 1549"/>
            <p:cNvSpPr>
              <a:spLocks noChangeArrowheads="1"/>
            </p:cNvSpPr>
            <p:nvPr/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Rectangle 1550"/>
            <p:cNvSpPr>
              <a:spLocks noChangeArrowheads="1"/>
            </p:cNvSpPr>
            <p:nvPr/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Rectangle 1551"/>
            <p:cNvSpPr>
              <a:spLocks noChangeArrowheads="1"/>
            </p:cNvSpPr>
            <p:nvPr/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Rectangle 1552"/>
            <p:cNvSpPr>
              <a:spLocks noChangeArrowheads="1"/>
            </p:cNvSpPr>
            <p:nvPr/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Rectangle 1553"/>
            <p:cNvSpPr>
              <a:spLocks noChangeArrowheads="1"/>
            </p:cNvSpPr>
            <p:nvPr/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Rectangle 1554"/>
            <p:cNvSpPr>
              <a:spLocks noChangeArrowheads="1"/>
            </p:cNvSpPr>
            <p:nvPr/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Rectangle 1555"/>
            <p:cNvSpPr>
              <a:spLocks noChangeArrowheads="1"/>
            </p:cNvSpPr>
            <p:nvPr/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Rectangle 1556"/>
            <p:cNvSpPr>
              <a:spLocks noChangeArrowheads="1"/>
            </p:cNvSpPr>
            <p:nvPr/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Rectangle 1557"/>
            <p:cNvSpPr>
              <a:spLocks noChangeArrowheads="1"/>
            </p:cNvSpPr>
            <p:nvPr/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Rectangle 1558"/>
            <p:cNvSpPr>
              <a:spLocks noChangeArrowheads="1"/>
            </p:cNvSpPr>
            <p:nvPr/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Rectangle 1559"/>
            <p:cNvSpPr>
              <a:spLocks noChangeArrowheads="1"/>
            </p:cNvSpPr>
            <p:nvPr/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Rectangle 1560"/>
            <p:cNvSpPr>
              <a:spLocks noChangeArrowheads="1"/>
            </p:cNvSpPr>
            <p:nvPr/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Rectangle 1561"/>
            <p:cNvSpPr>
              <a:spLocks noChangeArrowheads="1"/>
            </p:cNvSpPr>
            <p:nvPr/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Rectangle 1562"/>
            <p:cNvSpPr>
              <a:spLocks noChangeArrowheads="1"/>
            </p:cNvSpPr>
            <p:nvPr/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Rectangle 1563"/>
            <p:cNvSpPr>
              <a:spLocks noChangeArrowheads="1"/>
            </p:cNvSpPr>
            <p:nvPr/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Rectangle 1564"/>
            <p:cNvSpPr>
              <a:spLocks noChangeArrowheads="1"/>
            </p:cNvSpPr>
            <p:nvPr/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Rectangle 1565"/>
            <p:cNvSpPr>
              <a:spLocks noChangeArrowheads="1"/>
            </p:cNvSpPr>
            <p:nvPr/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Rectangle 1566"/>
            <p:cNvSpPr>
              <a:spLocks noChangeArrowheads="1"/>
            </p:cNvSpPr>
            <p:nvPr/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Rectangle 1567"/>
            <p:cNvSpPr>
              <a:spLocks noChangeArrowheads="1"/>
            </p:cNvSpPr>
            <p:nvPr/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Rectangle 1568"/>
            <p:cNvSpPr>
              <a:spLocks noChangeArrowheads="1"/>
            </p:cNvSpPr>
            <p:nvPr/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Rectangle 1569"/>
            <p:cNvSpPr>
              <a:spLocks noChangeArrowheads="1"/>
            </p:cNvSpPr>
            <p:nvPr/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Rectangle 1570"/>
            <p:cNvSpPr>
              <a:spLocks noChangeArrowheads="1"/>
            </p:cNvSpPr>
            <p:nvPr/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Rectangle 1571"/>
            <p:cNvSpPr>
              <a:spLocks noChangeArrowheads="1"/>
            </p:cNvSpPr>
            <p:nvPr/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Rectangle 1572"/>
            <p:cNvSpPr>
              <a:spLocks noChangeArrowheads="1"/>
            </p:cNvSpPr>
            <p:nvPr/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Rectangle 1573"/>
            <p:cNvSpPr>
              <a:spLocks noChangeArrowheads="1"/>
            </p:cNvSpPr>
            <p:nvPr/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Rectangle 1574"/>
            <p:cNvSpPr>
              <a:spLocks noChangeArrowheads="1"/>
            </p:cNvSpPr>
            <p:nvPr/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Rectangle 1575"/>
            <p:cNvSpPr>
              <a:spLocks noChangeArrowheads="1"/>
            </p:cNvSpPr>
            <p:nvPr/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Rectangle 1576"/>
            <p:cNvSpPr>
              <a:spLocks noChangeArrowheads="1"/>
            </p:cNvSpPr>
            <p:nvPr/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Rectangle 1577"/>
            <p:cNvSpPr>
              <a:spLocks noChangeArrowheads="1"/>
            </p:cNvSpPr>
            <p:nvPr/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Rectangle 1578"/>
            <p:cNvSpPr>
              <a:spLocks noChangeArrowheads="1"/>
            </p:cNvSpPr>
            <p:nvPr/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Rectangle 1579"/>
            <p:cNvSpPr>
              <a:spLocks noChangeArrowheads="1"/>
            </p:cNvSpPr>
            <p:nvPr/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Rectangle 1580"/>
            <p:cNvSpPr>
              <a:spLocks noChangeArrowheads="1"/>
            </p:cNvSpPr>
            <p:nvPr/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Rectangle 1581"/>
            <p:cNvSpPr>
              <a:spLocks noChangeArrowheads="1"/>
            </p:cNvSpPr>
            <p:nvPr/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Rectangle 1582"/>
            <p:cNvSpPr>
              <a:spLocks noChangeArrowheads="1"/>
            </p:cNvSpPr>
            <p:nvPr/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Rectangle 1583"/>
            <p:cNvSpPr>
              <a:spLocks noChangeArrowheads="1"/>
            </p:cNvSpPr>
            <p:nvPr/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Rectangle 1584"/>
            <p:cNvSpPr>
              <a:spLocks noChangeArrowheads="1"/>
            </p:cNvSpPr>
            <p:nvPr/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Rectangle 1585"/>
            <p:cNvSpPr>
              <a:spLocks noChangeArrowheads="1"/>
            </p:cNvSpPr>
            <p:nvPr/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Rectangle 1586"/>
            <p:cNvSpPr>
              <a:spLocks noChangeArrowheads="1"/>
            </p:cNvSpPr>
            <p:nvPr/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Rectangle 1587"/>
            <p:cNvSpPr>
              <a:spLocks noChangeArrowheads="1"/>
            </p:cNvSpPr>
            <p:nvPr/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Rectangle 1588"/>
            <p:cNvSpPr>
              <a:spLocks noChangeArrowheads="1"/>
            </p:cNvSpPr>
            <p:nvPr/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Rectangle 1589"/>
            <p:cNvSpPr>
              <a:spLocks noChangeArrowheads="1"/>
            </p:cNvSpPr>
            <p:nvPr/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Rectangle 1590"/>
            <p:cNvSpPr>
              <a:spLocks noChangeArrowheads="1"/>
            </p:cNvSpPr>
            <p:nvPr/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Rectangle 1591"/>
            <p:cNvSpPr>
              <a:spLocks noChangeArrowheads="1"/>
            </p:cNvSpPr>
            <p:nvPr/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Rectangle 1592"/>
            <p:cNvSpPr>
              <a:spLocks noChangeArrowheads="1"/>
            </p:cNvSpPr>
            <p:nvPr/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Rectangle 1593"/>
            <p:cNvSpPr>
              <a:spLocks noChangeArrowheads="1"/>
            </p:cNvSpPr>
            <p:nvPr/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Rectangle 1594"/>
            <p:cNvSpPr>
              <a:spLocks noChangeArrowheads="1"/>
            </p:cNvSpPr>
            <p:nvPr/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Rectangle 1595"/>
            <p:cNvSpPr>
              <a:spLocks noChangeArrowheads="1"/>
            </p:cNvSpPr>
            <p:nvPr/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Rectangle 1596"/>
            <p:cNvSpPr>
              <a:spLocks noChangeArrowheads="1"/>
            </p:cNvSpPr>
            <p:nvPr/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Rectangle 1597"/>
            <p:cNvSpPr>
              <a:spLocks noChangeArrowheads="1"/>
            </p:cNvSpPr>
            <p:nvPr/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Rectangle 1598"/>
            <p:cNvSpPr>
              <a:spLocks noChangeArrowheads="1"/>
            </p:cNvSpPr>
            <p:nvPr/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Rectangle 1599"/>
            <p:cNvSpPr>
              <a:spLocks noChangeArrowheads="1"/>
            </p:cNvSpPr>
            <p:nvPr/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Rectangle 1600"/>
            <p:cNvSpPr>
              <a:spLocks noChangeArrowheads="1"/>
            </p:cNvSpPr>
            <p:nvPr/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Rectangle 1601"/>
            <p:cNvSpPr>
              <a:spLocks noChangeArrowheads="1"/>
            </p:cNvSpPr>
            <p:nvPr/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Rectangle 1602"/>
            <p:cNvSpPr>
              <a:spLocks noChangeArrowheads="1"/>
            </p:cNvSpPr>
            <p:nvPr/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Rectangle 1603"/>
            <p:cNvSpPr>
              <a:spLocks noChangeArrowheads="1"/>
            </p:cNvSpPr>
            <p:nvPr/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1604"/>
            <p:cNvSpPr/>
            <p:nvPr/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1605"/>
            <p:cNvSpPr/>
            <p:nvPr/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1606"/>
            <p:cNvSpPr/>
            <p:nvPr/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611590" y="2845884"/>
            <a:ext cx="2944659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1.</a:t>
            </a:r>
            <a:r>
              <a:rPr lang="zh-CN" altLang="en-US" sz="2400" dirty="0">
                <a:solidFill>
                  <a:schemeClr val="bg1"/>
                </a:solidFill>
              </a:rPr>
              <a:t>项目背景概述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2.</a:t>
            </a:r>
            <a:r>
              <a:rPr lang="zh-CN" altLang="en-US" sz="2400" dirty="0">
                <a:solidFill>
                  <a:schemeClr val="bg1"/>
                </a:solidFill>
              </a:rPr>
              <a:t>项目优势概述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769" name="矩形 1768"/>
          <p:cNvSpPr/>
          <p:nvPr/>
        </p:nvSpPr>
        <p:spPr>
          <a:xfrm>
            <a:off x="3489165" y="322399"/>
            <a:ext cx="3373373" cy="384719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RESEARCH BACKGROUNDS</a:t>
            </a:r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773" name="矩形 1772"/>
          <p:cNvSpPr/>
          <p:nvPr/>
        </p:nvSpPr>
        <p:spPr>
          <a:xfrm>
            <a:off x="1964575" y="1761203"/>
            <a:ext cx="8174327" cy="2047168"/>
          </a:xfrm>
          <a:prstGeom prst="rect">
            <a:avLst/>
          </a:prstGeom>
          <a:blipFill rotWithShape="1">
            <a:blip r:embed="rId2" cstate="print"/>
            <a:srcRect/>
            <a:stretch>
              <a:fillRect t="-97244" b="-90144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74" name="矩形 1773"/>
          <p:cNvSpPr/>
          <p:nvPr/>
        </p:nvSpPr>
        <p:spPr>
          <a:xfrm>
            <a:off x="1964575" y="1761203"/>
            <a:ext cx="2634562" cy="2048729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5" name="矩形 1774"/>
          <p:cNvSpPr/>
          <p:nvPr/>
        </p:nvSpPr>
        <p:spPr>
          <a:xfrm>
            <a:off x="1964575" y="3924661"/>
            <a:ext cx="2634562" cy="2048729"/>
          </a:xfrm>
          <a:prstGeom prst="rect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6" name="矩形 1775"/>
          <p:cNvSpPr/>
          <p:nvPr/>
        </p:nvSpPr>
        <p:spPr>
          <a:xfrm>
            <a:off x="4734457" y="3924661"/>
            <a:ext cx="2634562" cy="20487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7" name="矩形 1776"/>
          <p:cNvSpPr/>
          <p:nvPr/>
        </p:nvSpPr>
        <p:spPr>
          <a:xfrm>
            <a:off x="7530944" y="3924660"/>
            <a:ext cx="2634562" cy="20487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8" name="文本框 1777"/>
          <p:cNvSpPr txBox="1"/>
          <p:nvPr/>
        </p:nvSpPr>
        <p:spPr>
          <a:xfrm>
            <a:off x="2300718" y="1905881"/>
            <a:ext cx="1985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5.4</a:t>
            </a:r>
            <a:r>
              <a:rPr lang="zh-CN" altLang="en-US" sz="4000" dirty="0">
                <a:solidFill>
                  <a:schemeClr val="bg1"/>
                </a:solidFill>
              </a:rPr>
              <a:t>万亿</a:t>
            </a:r>
          </a:p>
        </p:txBody>
      </p:sp>
      <p:cxnSp>
        <p:nvCxnSpPr>
          <p:cNvPr id="1779" name="直接连接符 1778"/>
          <p:cNvCxnSpPr/>
          <p:nvPr/>
        </p:nvCxnSpPr>
        <p:spPr>
          <a:xfrm>
            <a:off x="2775962" y="2575237"/>
            <a:ext cx="9578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0" name="TextBox 18"/>
          <p:cNvSpPr txBox="1"/>
          <p:nvPr/>
        </p:nvSpPr>
        <p:spPr>
          <a:xfrm>
            <a:off x="2195512" y="2689966"/>
            <a:ext cx="2195513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2017</a:t>
            </a: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年全年旅游总收入，同比增长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15.6%</a:t>
            </a: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。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2018</a:t>
            </a: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年上半年，国内旅游人数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28.26</a:t>
            </a: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亿人次，同比增长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11.4%</a:t>
            </a: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。</a:t>
            </a:r>
          </a:p>
        </p:txBody>
      </p:sp>
      <p:sp>
        <p:nvSpPr>
          <p:cNvPr id="1781" name="文本框 1780"/>
          <p:cNvSpPr txBox="1"/>
          <p:nvPr/>
        </p:nvSpPr>
        <p:spPr>
          <a:xfrm>
            <a:off x="2529000" y="4019047"/>
            <a:ext cx="1901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42.4%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cxnSp>
        <p:nvCxnSpPr>
          <p:cNvPr id="1782" name="直接连接符 1781"/>
          <p:cNvCxnSpPr/>
          <p:nvPr/>
        </p:nvCxnSpPr>
        <p:spPr>
          <a:xfrm>
            <a:off x="2775962" y="4660934"/>
            <a:ext cx="9578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3" name="TextBox 18"/>
          <p:cNvSpPr txBox="1"/>
          <p:nvPr/>
        </p:nvSpPr>
        <p:spPr>
          <a:xfrm>
            <a:off x="2184099" y="4740585"/>
            <a:ext cx="2195513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2016</a:t>
            </a: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年，跟团游比例已经达到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42.4%</a:t>
            </a: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。且这几年比例一直呈现上升趋势。</a:t>
            </a:r>
          </a:p>
        </p:txBody>
      </p:sp>
      <p:sp>
        <p:nvSpPr>
          <p:cNvPr id="1784" name="文本框 1783"/>
          <p:cNvSpPr txBox="1"/>
          <p:nvPr/>
        </p:nvSpPr>
        <p:spPr>
          <a:xfrm>
            <a:off x="5365938" y="4002876"/>
            <a:ext cx="1894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63%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cxnSp>
        <p:nvCxnSpPr>
          <p:cNvPr id="1785" name="直接连接符 1784"/>
          <p:cNvCxnSpPr/>
          <p:nvPr/>
        </p:nvCxnSpPr>
        <p:spPr>
          <a:xfrm>
            <a:off x="5535212" y="4660934"/>
            <a:ext cx="9578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6" name="TextBox 18"/>
          <p:cNvSpPr txBox="1"/>
          <p:nvPr/>
        </p:nvSpPr>
        <p:spPr>
          <a:xfrm>
            <a:off x="4954762" y="4775663"/>
            <a:ext cx="2195513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相比年轻人，老年人更偏好跟团游形式，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63%</a:t>
            </a: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老年人选择跟团出行的方式。</a:t>
            </a:r>
          </a:p>
        </p:txBody>
      </p:sp>
      <p:grpSp>
        <p:nvGrpSpPr>
          <p:cNvPr id="1787" name="组合 1786"/>
          <p:cNvGrpSpPr/>
          <p:nvPr/>
        </p:nvGrpSpPr>
        <p:grpSpPr>
          <a:xfrm>
            <a:off x="8297745" y="4034238"/>
            <a:ext cx="1047750" cy="977900"/>
            <a:chOff x="1674813" y="965200"/>
            <a:chExt cx="1047750" cy="977900"/>
          </a:xfrm>
          <a:solidFill>
            <a:srgbClr val="157E9F"/>
          </a:solidFill>
        </p:grpSpPr>
        <p:sp>
          <p:nvSpPr>
            <p:cNvPr id="1788" name="Freeform 16"/>
            <p:cNvSpPr>
              <a:spLocks noEditPoints="1"/>
            </p:cNvSpPr>
            <p:nvPr/>
          </p:nvSpPr>
          <p:spPr bwMode="auto">
            <a:xfrm>
              <a:off x="1674813" y="965200"/>
              <a:ext cx="635000" cy="977900"/>
            </a:xfrm>
            <a:custGeom>
              <a:avLst/>
              <a:gdLst/>
              <a:ahLst/>
              <a:cxnLst>
                <a:cxn ang="0">
                  <a:pos x="266" y="0"/>
                </a:cxn>
                <a:cxn ang="0">
                  <a:pos x="286" y="20"/>
                </a:cxn>
                <a:cxn ang="0">
                  <a:pos x="296" y="62"/>
                </a:cxn>
                <a:cxn ang="0">
                  <a:pos x="294" y="66"/>
                </a:cxn>
                <a:cxn ang="0">
                  <a:pos x="276" y="52"/>
                </a:cxn>
                <a:cxn ang="0">
                  <a:pos x="266" y="54"/>
                </a:cxn>
                <a:cxn ang="0">
                  <a:pos x="26" y="106"/>
                </a:cxn>
                <a:cxn ang="0">
                  <a:pos x="26" y="112"/>
                </a:cxn>
                <a:cxn ang="0">
                  <a:pos x="122" y="546"/>
                </a:cxn>
                <a:cxn ang="0">
                  <a:pos x="152" y="540"/>
                </a:cxn>
                <a:cxn ang="0">
                  <a:pos x="356" y="422"/>
                </a:cxn>
                <a:cxn ang="0">
                  <a:pos x="372" y="414"/>
                </a:cxn>
                <a:cxn ang="0">
                  <a:pos x="400" y="546"/>
                </a:cxn>
                <a:cxn ang="0">
                  <a:pos x="388" y="562"/>
                </a:cxn>
                <a:cxn ang="0">
                  <a:pos x="144" y="616"/>
                </a:cxn>
                <a:cxn ang="0">
                  <a:pos x="126" y="614"/>
                </a:cxn>
                <a:cxn ang="0">
                  <a:pos x="118" y="606"/>
                </a:cxn>
                <a:cxn ang="0">
                  <a:pos x="2" y="84"/>
                </a:cxn>
                <a:cxn ang="0">
                  <a:pos x="2" y="66"/>
                </a:cxn>
                <a:cxn ang="0">
                  <a:pos x="8" y="56"/>
                </a:cxn>
                <a:cxn ang="0">
                  <a:pos x="20" y="52"/>
                </a:cxn>
                <a:cxn ang="0">
                  <a:pos x="186" y="34"/>
                </a:cxn>
                <a:cxn ang="0">
                  <a:pos x="134" y="46"/>
                </a:cxn>
                <a:cxn ang="0">
                  <a:pos x="126" y="56"/>
                </a:cxn>
                <a:cxn ang="0">
                  <a:pos x="130" y="62"/>
                </a:cxn>
                <a:cxn ang="0">
                  <a:pos x="138" y="64"/>
                </a:cxn>
                <a:cxn ang="0">
                  <a:pos x="194" y="52"/>
                </a:cxn>
                <a:cxn ang="0">
                  <a:pos x="198" y="44"/>
                </a:cxn>
                <a:cxn ang="0">
                  <a:pos x="192" y="34"/>
                </a:cxn>
                <a:cxn ang="0">
                  <a:pos x="96" y="54"/>
                </a:cxn>
                <a:cxn ang="0">
                  <a:pos x="90" y="62"/>
                </a:cxn>
                <a:cxn ang="0">
                  <a:pos x="92" y="68"/>
                </a:cxn>
                <a:cxn ang="0">
                  <a:pos x="98" y="72"/>
                </a:cxn>
                <a:cxn ang="0">
                  <a:pos x="108" y="66"/>
                </a:cxn>
                <a:cxn ang="0">
                  <a:pos x="108" y="58"/>
                </a:cxn>
                <a:cxn ang="0">
                  <a:pos x="96" y="54"/>
                </a:cxn>
                <a:cxn ang="0">
                  <a:pos x="250" y="538"/>
                </a:cxn>
                <a:cxn ang="0">
                  <a:pos x="236" y="550"/>
                </a:cxn>
                <a:cxn ang="0">
                  <a:pos x="238" y="562"/>
                </a:cxn>
                <a:cxn ang="0">
                  <a:pos x="254" y="574"/>
                </a:cxn>
                <a:cxn ang="0">
                  <a:pos x="268" y="568"/>
                </a:cxn>
                <a:cxn ang="0">
                  <a:pos x="272" y="554"/>
                </a:cxn>
                <a:cxn ang="0">
                  <a:pos x="258" y="538"/>
                </a:cxn>
              </a:cxnLst>
              <a:rect l="0" t="0" r="r" b="b"/>
              <a:pathLst>
                <a:path w="400" h="616">
                  <a:moveTo>
                    <a:pt x="258" y="2"/>
                  </a:moveTo>
                  <a:lnTo>
                    <a:pt x="258" y="2"/>
                  </a:lnTo>
                  <a:lnTo>
                    <a:pt x="266" y="0"/>
                  </a:lnTo>
                  <a:lnTo>
                    <a:pt x="276" y="4"/>
                  </a:lnTo>
                  <a:lnTo>
                    <a:pt x="282" y="10"/>
                  </a:lnTo>
                  <a:lnTo>
                    <a:pt x="286" y="20"/>
                  </a:lnTo>
                  <a:lnTo>
                    <a:pt x="286" y="20"/>
                  </a:lnTo>
                  <a:lnTo>
                    <a:pt x="296" y="62"/>
                  </a:lnTo>
                  <a:lnTo>
                    <a:pt x="296" y="62"/>
                  </a:lnTo>
                  <a:lnTo>
                    <a:pt x="296" y="64"/>
                  </a:lnTo>
                  <a:lnTo>
                    <a:pt x="294" y="66"/>
                  </a:lnTo>
                  <a:lnTo>
                    <a:pt x="294" y="66"/>
                  </a:lnTo>
                  <a:lnTo>
                    <a:pt x="282" y="80"/>
                  </a:lnTo>
                  <a:lnTo>
                    <a:pt x="282" y="80"/>
                  </a:lnTo>
                  <a:lnTo>
                    <a:pt x="276" y="52"/>
                  </a:lnTo>
                  <a:lnTo>
                    <a:pt x="276" y="52"/>
                  </a:lnTo>
                  <a:lnTo>
                    <a:pt x="266" y="54"/>
                  </a:lnTo>
                  <a:lnTo>
                    <a:pt x="266" y="54"/>
                  </a:lnTo>
                  <a:lnTo>
                    <a:pt x="58" y="98"/>
                  </a:lnTo>
                  <a:lnTo>
                    <a:pt x="58" y="98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6" y="112"/>
                  </a:lnTo>
                  <a:lnTo>
                    <a:pt x="26" y="112"/>
                  </a:lnTo>
                  <a:lnTo>
                    <a:pt x="84" y="378"/>
                  </a:lnTo>
                  <a:lnTo>
                    <a:pt x="84" y="378"/>
                  </a:lnTo>
                  <a:lnTo>
                    <a:pt x="122" y="546"/>
                  </a:lnTo>
                  <a:lnTo>
                    <a:pt x="122" y="546"/>
                  </a:lnTo>
                  <a:lnTo>
                    <a:pt x="152" y="540"/>
                  </a:lnTo>
                  <a:lnTo>
                    <a:pt x="152" y="540"/>
                  </a:lnTo>
                  <a:lnTo>
                    <a:pt x="372" y="494"/>
                  </a:lnTo>
                  <a:lnTo>
                    <a:pt x="372" y="494"/>
                  </a:lnTo>
                  <a:lnTo>
                    <a:pt x="356" y="422"/>
                  </a:lnTo>
                  <a:lnTo>
                    <a:pt x="356" y="422"/>
                  </a:lnTo>
                  <a:lnTo>
                    <a:pt x="372" y="414"/>
                  </a:lnTo>
                  <a:lnTo>
                    <a:pt x="372" y="414"/>
                  </a:lnTo>
                  <a:lnTo>
                    <a:pt x="400" y="536"/>
                  </a:lnTo>
                  <a:lnTo>
                    <a:pt x="400" y="536"/>
                  </a:lnTo>
                  <a:lnTo>
                    <a:pt x="400" y="546"/>
                  </a:lnTo>
                  <a:lnTo>
                    <a:pt x="396" y="556"/>
                  </a:lnTo>
                  <a:lnTo>
                    <a:pt x="396" y="556"/>
                  </a:lnTo>
                  <a:lnTo>
                    <a:pt x="388" y="562"/>
                  </a:lnTo>
                  <a:lnTo>
                    <a:pt x="380" y="566"/>
                  </a:lnTo>
                  <a:lnTo>
                    <a:pt x="380" y="566"/>
                  </a:lnTo>
                  <a:lnTo>
                    <a:pt x="144" y="616"/>
                  </a:lnTo>
                  <a:lnTo>
                    <a:pt x="144" y="616"/>
                  </a:lnTo>
                  <a:lnTo>
                    <a:pt x="134" y="616"/>
                  </a:lnTo>
                  <a:lnTo>
                    <a:pt x="126" y="614"/>
                  </a:lnTo>
                  <a:lnTo>
                    <a:pt x="126" y="614"/>
                  </a:lnTo>
                  <a:lnTo>
                    <a:pt x="122" y="610"/>
                  </a:lnTo>
                  <a:lnTo>
                    <a:pt x="118" y="606"/>
                  </a:lnTo>
                  <a:lnTo>
                    <a:pt x="112" y="596"/>
                  </a:lnTo>
                  <a:lnTo>
                    <a:pt x="112" y="596"/>
                  </a:lnTo>
                  <a:lnTo>
                    <a:pt x="2" y="84"/>
                  </a:lnTo>
                  <a:lnTo>
                    <a:pt x="2" y="84"/>
                  </a:lnTo>
                  <a:lnTo>
                    <a:pt x="0" y="74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4" y="62"/>
                  </a:lnTo>
                  <a:lnTo>
                    <a:pt x="8" y="56"/>
                  </a:lnTo>
                  <a:lnTo>
                    <a:pt x="14" y="54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58" y="2"/>
                  </a:lnTo>
                  <a:lnTo>
                    <a:pt x="258" y="2"/>
                  </a:lnTo>
                  <a:close/>
                  <a:moveTo>
                    <a:pt x="186" y="34"/>
                  </a:moveTo>
                  <a:lnTo>
                    <a:pt x="186" y="34"/>
                  </a:lnTo>
                  <a:lnTo>
                    <a:pt x="134" y="46"/>
                  </a:lnTo>
                  <a:lnTo>
                    <a:pt x="134" y="46"/>
                  </a:lnTo>
                  <a:lnTo>
                    <a:pt x="128" y="50"/>
                  </a:lnTo>
                  <a:lnTo>
                    <a:pt x="126" y="52"/>
                  </a:lnTo>
                  <a:lnTo>
                    <a:pt x="126" y="56"/>
                  </a:lnTo>
                  <a:lnTo>
                    <a:pt x="126" y="56"/>
                  </a:lnTo>
                  <a:lnTo>
                    <a:pt x="128" y="58"/>
                  </a:lnTo>
                  <a:lnTo>
                    <a:pt x="130" y="62"/>
                  </a:lnTo>
                  <a:lnTo>
                    <a:pt x="134" y="64"/>
                  </a:lnTo>
                  <a:lnTo>
                    <a:pt x="138" y="64"/>
                  </a:lnTo>
                  <a:lnTo>
                    <a:pt x="138" y="64"/>
                  </a:lnTo>
                  <a:lnTo>
                    <a:pt x="190" y="52"/>
                  </a:lnTo>
                  <a:lnTo>
                    <a:pt x="190" y="52"/>
                  </a:lnTo>
                  <a:lnTo>
                    <a:pt x="194" y="52"/>
                  </a:lnTo>
                  <a:lnTo>
                    <a:pt x="196" y="50"/>
                  </a:lnTo>
                  <a:lnTo>
                    <a:pt x="196" y="50"/>
                  </a:lnTo>
                  <a:lnTo>
                    <a:pt x="198" y="44"/>
                  </a:lnTo>
                  <a:lnTo>
                    <a:pt x="196" y="38"/>
                  </a:lnTo>
                  <a:lnTo>
                    <a:pt x="196" y="38"/>
                  </a:lnTo>
                  <a:lnTo>
                    <a:pt x="192" y="34"/>
                  </a:lnTo>
                  <a:lnTo>
                    <a:pt x="186" y="34"/>
                  </a:lnTo>
                  <a:lnTo>
                    <a:pt x="186" y="34"/>
                  </a:lnTo>
                  <a:close/>
                  <a:moveTo>
                    <a:pt x="96" y="54"/>
                  </a:moveTo>
                  <a:lnTo>
                    <a:pt x="96" y="54"/>
                  </a:lnTo>
                  <a:lnTo>
                    <a:pt x="92" y="5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8"/>
                  </a:lnTo>
                  <a:lnTo>
                    <a:pt x="94" y="70"/>
                  </a:lnTo>
                  <a:lnTo>
                    <a:pt x="98" y="72"/>
                  </a:lnTo>
                  <a:lnTo>
                    <a:pt x="98" y="72"/>
                  </a:lnTo>
                  <a:lnTo>
                    <a:pt x="102" y="70"/>
                  </a:lnTo>
                  <a:lnTo>
                    <a:pt x="106" y="68"/>
                  </a:lnTo>
                  <a:lnTo>
                    <a:pt x="108" y="66"/>
                  </a:lnTo>
                  <a:lnTo>
                    <a:pt x="108" y="62"/>
                  </a:lnTo>
                  <a:lnTo>
                    <a:pt x="108" y="62"/>
                  </a:lnTo>
                  <a:lnTo>
                    <a:pt x="108" y="58"/>
                  </a:lnTo>
                  <a:lnTo>
                    <a:pt x="104" y="54"/>
                  </a:lnTo>
                  <a:lnTo>
                    <a:pt x="100" y="54"/>
                  </a:lnTo>
                  <a:lnTo>
                    <a:pt x="96" y="54"/>
                  </a:lnTo>
                  <a:lnTo>
                    <a:pt x="96" y="54"/>
                  </a:lnTo>
                  <a:close/>
                  <a:moveTo>
                    <a:pt x="250" y="538"/>
                  </a:moveTo>
                  <a:lnTo>
                    <a:pt x="250" y="538"/>
                  </a:lnTo>
                  <a:lnTo>
                    <a:pt x="244" y="540"/>
                  </a:lnTo>
                  <a:lnTo>
                    <a:pt x="240" y="544"/>
                  </a:lnTo>
                  <a:lnTo>
                    <a:pt x="236" y="550"/>
                  </a:lnTo>
                  <a:lnTo>
                    <a:pt x="236" y="556"/>
                  </a:lnTo>
                  <a:lnTo>
                    <a:pt x="236" y="556"/>
                  </a:lnTo>
                  <a:lnTo>
                    <a:pt x="238" y="562"/>
                  </a:lnTo>
                  <a:lnTo>
                    <a:pt x="242" y="568"/>
                  </a:lnTo>
                  <a:lnTo>
                    <a:pt x="248" y="572"/>
                  </a:lnTo>
                  <a:lnTo>
                    <a:pt x="254" y="574"/>
                  </a:lnTo>
                  <a:lnTo>
                    <a:pt x="254" y="574"/>
                  </a:lnTo>
                  <a:lnTo>
                    <a:pt x="262" y="572"/>
                  </a:lnTo>
                  <a:lnTo>
                    <a:pt x="268" y="568"/>
                  </a:lnTo>
                  <a:lnTo>
                    <a:pt x="272" y="560"/>
                  </a:lnTo>
                  <a:lnTo>
                    <a:pt x="272" y="554"/>
                  </a:lnTo>
                  <a:lnTo>
                    <a:pt x="272" y="554"/>
                  </a:lnTo>
                  <a:lnTo>
                    <a:pt x="270" y="546"/>
                  </a:lnTo>
                  <a:lnTo>
                    <a:pt x="264" y="540"/>
                  </a:lnTo>
                  <a:lnTo>
                    <a:pt x="258" y="538"/>
                  </a:lnTo>
                  <a:lnTo>
                    <a:pt x="250" y="538"/>
                  </a:lnTo>
                  <a:lnTo>
                    <a:pt x="250" y="5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9" name="Freeform 17"/>
            <p:cNvSpPr>
              <a:spLocks noEditPoints="1"/>
            </p:cNvSpPr>
            <p:nvPr/>
          </p:nvSpPr>
          <p:spPr bwMode="auto">
            <a:xfrm>
              <a:off x="2074863" y="977900"/>
              <a:ext cx="647700" cy="660400"/>
            </a:xfrm>
            <a:custGeom>
              <a:avLst/>
              <a:gdLst/>
              <a:ahLst/>
              <a:cxnLst>
                <a:cxn ang="0">
                  <a:pos x="194" y="0"/>
                </a:cxn>
                <a:cxn ang="0">
                  <a:pos x="228" y="2"/>
                </a:cxn>
                <a:cxn ang="0">
                  <a:pos x="262" y="8"/>
                </a:cxn>
                <a:cxn ang="0">
                  <a:pos x="288" y="18"/>
                </a:cxn>
                <a:cxn ang="0">
                  <a:pos x="332" y="46"/>
                </a:cxn>
                <a:cxn ang="0">
                  <a:pos x="352" y="64"/>
                </a:cxn>
                <a:cxn ang="0">
                  <a:pos x="384" y="104"/>
                </a:cxn>
                <a:cxn ang="0">
                  <a:pos x="402" y="154"/>
                </a:cxn>
                <a:cxn ang="0">
                  <a:pos x="406" y="176"/>
                </a:cxn>
                <a:cxn ang="0">
                  <a:pos x="408" y="220"/>
                </a:cxn>
                <a:cxn ang="0">
                  <a:pos x="404" y="242"/>
                </a:cxn>
                <a:cxn ang="0">
                  <a:pos x="382" y="298"/>
                </a:cxn>
                <a:cxn ang="0">
                  <a:pos x="346" y="346"/>
                </a:cxn>
                <a:cxn ang="0">
                  <a:pos x="324" y="364"/>
                </a:cxn>
                <a:cxn ang="0">
                  <a:pos x="298" y="380"/>
                </a:cxn>
                <a:cxn ang="0">
                  <a:pos x="266" y="392"/>
                </a:cxn>
                <a:cxn ang="0">
                  <a:pos x="234" y="400"/>
                </a:cxn>
                <a:cxn ang="0">
                  <a:pos x="212" y="402"/>
                </a:cxn>
                <a:cxn ang="0">
                  <a:pos x="168" y="398"/>
                </a:cxn>
                <a:cxn ang="0">
                  <a:pos x="146" y="394"/>
                </a:cxn>
                <a:cxn ang="0">
                  <a:pos x="128" y="388"/>
                </a:cxn>
                <a:cxn ang="0">
                  <a:pos x="126" y="388"/>
                </a:cxn>
                <a:cxn ang="0">
                  <a:pos x="92" y="404"/>
                </a:cxn>
                <a:cxn ang="0">
                  <a:pos x="56" y="414"/>
                </a:cxn>
                <a:cxn ang="0">
                  <a:pos x="42" y="416"/>
                </a:cxn>
                <a:cxn ang="0">
                  <a:pos x="40" y="414"/>
                </a:cxn>
                <a:cxn ang="0">
                  <a:pos x="40" y="414"/>
                </a:cxn>
                <a:cxn ang="0">
                  <a:pos x="44" y="406"/>
                </a:cxn>
                <a:cxn ang="0">
                  <a:pos x="58" y="388"/>
                </a:cxn>
                <a:cxn ang="0">
                  <a:pos x="70" y="370"/>
                </a:cxn>
                <a:cxn ang="0">
                  <a:pos x="72" y="364"/>
                </a:cxn>
                <a:cxn ang="0">
                  <a:pos x="74" y="358"/>
                </a:cxn>
                <a:cxn ang="0">
                  <a:pos x="72" y="354"/>
                </a:cxn>
                <a:cxn ang="0">
                  <a:pos x="38" y="318"/>
                </a:cxn>
                <a:cxn ang="0">
                  <a:pos x="14" y="276"/>
                </a:cxn>
                <a:cxn ang="0">
                  <a:pos x="4" y="246"/>
                </a:cxn>
                <a:cxn ang="0">
                  <a:pos x="0" y="216"/>
                </a:cxn>
                <a:cxn ang="0">
                  <a:pos x="2" y="166"/>
                </a:cxn>
                <a:cxn ang="0">
                  <a:pos x="18" y="116"/>
                </a:cxn>
                <a:cxn ang="0">
                  <a:pos x="28" y="96"/>
                </a:cxn>
                <a:cxn ang="0">
                  <a:pos x="58" y="58"/>
                </a:cxn>
                <a:cxn ang="0">
                  <a:pos x="76" y="44"/>
                </a:cxn>
                <a:cxn ang="0">
                  <a:pos x="118" y="18"/>
                </a:cxn>
                <a:cxn ang="0">
                  <a:pos x="164" y="4"/>
                </a:cxn>
                <a:cxn ang="0">
                  <a:pos x="194" y="0"/>
                </a:cxn>
                <a:cxn ang="0">
                  <a:pos x="76" y="112"/>
                </a:cxn>
                <a:cxn ang="0">
                  <a:pos x="76" y="288"/>
                </a:cxn>
                <a:cxn ang="0">
                  <a:pos x="330" y="288"/>
                </a:cxn>
                <a:cxn ang="0">
                  <a:pos x="330" y="112"/>
                </a:cxn>
                <a:cxn ang="0">
                  <a:pos x="76" y="112"/>
                </a:cxn>
              </a:cxnLst>
              <a:rect l="0" t="0" r="r" b="b"/>
              <a:pathLst>
                <a:path w="408" h="416">
                  <a:moveTo>
                    <a:pt x="194" y="0"/>
                  </a:moveTo>
                  <a:lnTo>
                    <a:pt x="194" y="0"/>
                  </a:lnTo>
                  <a:lnTo>
                    <a:pt x="212" y="0"/>
                  </a:lnTo>
                  <a:lnTo>
                    <a:pt x="228" y="2"/>
                  </a:lnTo>
                  <a:lnTo>
                    <a:pt x="246" y="4"/>
                  </a:lnTo>
                  <a:lnTo>
                    <a:pt x="262" y="8"/>
                  </a:lnTo>
                  <a:lnTo>
                    <a:pt x="262" y="8"/>
                  </a:lnTo>
                  <a:lnTo>
                    <a:pt x="288" y="18"/>
                  </a:lnTo>
                  <a:lnTo>
                    <a:pt x="310" y="30"/>
                  </a:lnTo>
                  <a:lnTo>
                    <a:pt x="332" y="46"/>
                  </a:lnTo>
                  <a:lnTo>
                    <a:pt x="352" y="64"/>
                  </a:lnTo>
                  <a:lnTo>
                    <a:pt x="352" y="64"/>
                  </a:lnTo>
                  <a:lnTo>
                    <a:pt x="370" y="82"/>
                  </a:lnTo>
                  <a:lnTo>
                    <a:pt x="384" y="104"/>
                  </a:lnTo>
                  <a:lnTo>
                    <a:pt x="394" y="128"/>
                  </a:lnTo>
                  <a:lnTo>
                    <a:pt x="402" y="154"/>
                  </a:lnTo>
                  <a:lnTo>
                    <a:pt x="402" y="154"/>
                  </a:lnTo>
                  <a:lnTo>
                    <a:pt x="406" y="176"/>
                  </a:lnTo>
                  <a:lnTo>
                    <a:pt x="408" y="198"/>
                  </a:lnTo>
                  <a:lnTo>
                    <a:pt x="408" y="220"/>
                  </a:lnTo>
                  <a:lnTo>
                    <a:pt x="404" y="242"/>
                  </a:lnTo>
                  <a:lnTo>
                    <a:pt x="404" y="242"/>
                  </a:lnTo>
                  <a:lnTo>
                    <a:pt x="396" y="272"/>
                  </a:lnTo>
                  <a:lnTo>
                    <a:pt x="382" y="298"/>
                  </a:lnTo>
                  <a:lnTo>
                    <a:pt x="366" y="324"/>
                  </a:lnTo>
                  <a:lnTo>
                    <a:pt x="346" y="346"/>
                  </a:lnTo>
                  <a:lnTo>
                    <a:pt x="346" y="346"/>
                  </a:lnTo>
                  <a:lnTo>
                    <a:pt x="324" y="364"/>
                  </a:lnTo>
                  <a:lnTo>
                    <a:pt x="298" y="380"/>
                  </a:lnTo>
                  <a:lnTo>
                    <a:pt x="298" y="380"/>
                  </a:lnTo>
                  <a:lnTo>
                    <a:pt x="282" y="386"/>
                  </a:lnTo>
                  <a:lnTo>
                    <a:pt x="266" y="392"/>
                  </a:lnTo>
                  <a:lnTo>
                    <a:pt x="250" y="396"/>
                  </a:lnTo>
                  <a:lnTo>
                    <a:pt x="234" y="400"/>
                  </a:lnTo>
                  <a:lnTo>
                    <a:pt x="234" y="400"/>
                  </a:lnTo>
                  <a:lnTo>
                    <a:pt x="212" y="402"/>
                  </a:lnTo>
                  <a:lnTo>
                    <a:pt x="190" y="402"/>
                  </a:lnTo>
                  <a:lnTo>
                    <a:pt x="168" y="398"/>
                  </a:lnTo>
                  <a:lnTo>
                    <a:pt x="146" y="394"/>
                  </a:lnTo>
                  <a:lnTo>
                    <a:pt x="146" y="394"/>
                  </a:lnTo>
                  <a:lnTo>
                    <a:pt x="128" y="388"/>
                  </a:lnTo>
                  <a:lnTo>
                    <a:pt x="128" y="388"/>
                  </a:lnTo>
                  <a:lnTo>
                    <a:pt x="126" y="388"/>
                  </a:lnTo>
                  <a:lnTo>
                    <a:pt x="126" y="388"/>
                  </a:lnTo>
                  <a:lnTo>
                    <a:pt x="110" y="396"/>
                  </a:lnTo>
                  <a:lnTo>
                    <a:pt x="92" y="404"/>
                  </a:lnTo>
                  <a:lnTo>
                    <a:pt x="56" y="414"/>
                  </a:lnTo>
                  <a:lnTo>
                    <a:pt x="56" y="414"/>
                  </a:lnTo>
                  <a:lnTo>
                    <a:pt x="50" y="416"/>
                  </a:lnTo>
                  <a:lnTo>
                    <a:pt x="42" y="416"/>
                  </a:lnTo>
                  <a:lnTo>
                    <a:pt x="42" y="416"/>
                  </a:lnTo>
                  <a:lnTo>
                    <a:pt x="40" y="414"/>
                  </a:lnTo>
                  <a:lnTo>
                    <a:pt x="40" y="414"/>
                  </a:lnTo>
                  <a:lnTo>
                    <a:pt x="40" y="414"/>
                  </a:lnTo>
                  <a:lnTo>
                    <a:pt x="42" y="410"/>
                  </a:lnTo>
                  <a:lnTo>
                    <a:pt x="44" y="406"/>
                  </a:lnTo>
                  <a:lnTo>
                    <a:pt x="44" y="406"/>
                  </a:lnTo>
                  <a:lnTo>
                    <a:pt x="58" y="388"/>
                  </a:lnTo>
                  <a:lnTo>
                    <a:pt x="64" y="380"/>
                  </a:lnTo>
                  <a:lnTo>
                    <a:pt x="70" y="370"/>
                  </a:lnTo>
                  <a:lnTo>
                    <a:pt x="70" y="370"/>
                  </a:lnTo>
                  <a:lnTo>
                    <a:pt x="72" y="364"/>
                  </a:lnTo>
                  <a:lnTo>
                    <a:pt x="74" y="358"/>
                  </a:lnTo>
                  <a:lnTo>
                    <a:pt x="74" y="358"/>
                  </a:lnTo>
                  <a:lnTo>
                    <a:pt x="72" y="354"/>
                  </a:lnTo>
                  <a:lnTo>
                    <a:pt x="72" y="354"/>
                  </a:lnTo>
                  <a:lnTo>
                    <a:pt x="54" y="338"/>
                  </a:lnTo>
                  <a:lnTo>
                    <a:pt x="38" y="318"/>
                  </a:lnTo>
                  <a:lnTo>
                    <a:pt x="24" y="298"/>
                  </a:lnTo>
                  <a:lnTo>
                    <a:pt x="14" y="276"/>
                  </a:lnTo>
                  <a:lnTo>
                    <a:pt x="14" y="276"/>
                  </a:lnTo>
                  <a:lnTo>
                    <a:pt x="4" y="24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190"/>
                  </a:lnTo>
                  <a:lnTo>
                    <a:pt x="2" y="166"/>
                  </a:lnTo>
                  <a:lnTo>
                    <a:pt x="8" y="140"/>
                  </a:lnTo>
                  <a:lnTo>
                    <a:pt x="18" y="116"/>
                  </a:lnTo>
                  <a:lnTo>
                    <a:pt x="18" y="116"/>
                  </a:lnTo>
                  <a:lnTo>
                    <a:pt x="28" y="96"/>
                  </a:lnTo>
                  <a:lnTo>
                    <a:pt x="42" y="76"/>
                  </a:lnTo>
                  <a:lnTo>
                    <a:pt x="58" y="58"/>
                  </a:lnTo>
                  <a:lnTo>
                    <a:pt x="76" y="44"/>
                  </a:lnTo>
                  <a:lnTo>
                    <a:pt x="76" y="44"/>
                  </a:lnTo>
                  <a:lnTo>
                    <a:pt x="96" y="30"/>
                  </a:lnTo>
                  <a:lnTo>
                    <a:pt x="118" y="18"/>
                  </a:lnTo>
                  <a:lnTo>
                    <a:pt x="140" y="10"/>
                  </a:lnTo>
                  <a:lnTo>
                    <a:pt x="164" y="4"/>
                  </a:lnTo>
                  <a:lnTo>
                    <a:pt x="164" y="4"/>
                  </a:lnTo>
                  <a:lnTo>
                    <a:pt x="194" y="0"/>
                  </a:lnTo>
                  <a:lnTo>
                    <a:pt x="194" y="0"/>
                  </a:lnTo>
                  <a:close/>
                  <a:moveTo>
                    <a:pt x="76" y="112"/>
                  </a:moveTo>
                  <a:lnTo>
                    <a:pt x="76" y="112"/>
                  </a:lnTo>
                  <a:lnTo>
                    <a:pt x="76" y="288"/>
                  </a:lnTo>
                  <a:lnTo>
                    <a:pt x="76" y="288"/>
                  </a:lnTo>
                  <a:lnTo>
                    <a:pt x="330" y="288"/>
                  </a:lnTo>
                  <a:lnTo>
                    <a:pt x="330" y="288"/>
                  </a:lnTo>
                  <a:lnTo>
                    <a:pt x="330" y="112"/>
                  </a:lnTo>
                  <a:lnTo>
                    <a:pt x="330" y="112"/>
                  </a:lnTo>
                  <a:lnTo>
                    <a:pt x="76" y="112"/>
                  </a:lnTo>
                  <a:lnTo>
                    <a:pt x="76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0" name="Freeform 18"/>
            <p:cNvSpPr>
              <a:spLocks noEditPoints="1"/>
            </p:cNvSpPr>
            <p:nvPr/>
          </p:nvSpPr>
          <p:spPr bwMode="auto">
            <a:xfrm>
              <a:off x="2220913" y="1181100"/>
              <a:ext cx="352425" cy="228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222" y="0"/>
                </a:cxn>
                <a:cxn ang="0">
                  <a:pos x="222" y="76"/>
                </a:cxn>
                <a:cxn ang="0">
                  <a:pos x="222" y="144"/>
                </a:cxn>
                <a:cxn ang="0">
                  <a:pos x="84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54" y="18"/>
                </a:cxn>
                <a:cxn ang="0">
                  <a:pos x="36" y="28"/>
                </a:cxn>
                <a:cxn ang="0">
                  <a:pos x="32" y="38"/>
                </a:cxn>
                <a:cxn ang="0">
                  <a:pos x="32" y="48"/>
                </a:cxn>
                <a:cxn ang="0">
                  <a:pos x="44" y="62"/>
                </a:cxn>
                <a:cxn ang="0">
                  <a:pos x="52" y="66"/>
                </a:cxn>
                <a:cxn ang="0">
                  <a:pos x="60" y="66"/>
                </a:cxn>
                <a:cxn ang="0">
                  <a:pos x="70" y="62"/>
                </a:cxn>
                <a:cxn ang="0">
                  <a:pos x="76" y="54"/>
                </a:cxn>
                <a:cxn ang="0">
                  <a:pos x="80" y="46"/>
                </a:cxn>
                <a:cxn ang="0">
                  <a:pos x="80" y="38"/>
                </a:cxn>
                <a:cxn ang="0">
                  <a:pos x="68" y="22"/>
                </a:cxn>
                <a:cxn ang="0">
                  <a:pos x="60" y="18"/>
                </a:cxn>
                <a:cxn ang="0">
                  <a:pos x="54" y="18"/>
                </a:cxn>
                <a:cxn ang="0">
                  <a:pos x="142" y="48"/>
                </a:cxn>
                <a:cxn ang="0">
                  <a:pos x="112" y="94"/>
                </a:cxn>
                <a:cxn ang="0">
                  <a:pos x="106" y="92"/>
                </a:cxn>
                <a:cxn ang="0">
                  <a:pos x="80" y="78"/>
                </a:cxn>
                <a:cxn ang="0">
                  <a:pos x="34" y="124"/>
                </a:cxn>
                <a:cxn ang="0">
                  <a:pos x="32" y="126"/>
                </a:cxn>
                <a:cxn ang="0">
                  <a:pos x="190" y="126"/>
                </a:cxn>
                <a:cxn ang="0">
                  <a:pos x="190" y="124"/>
                </a:cxn>
                <a:cxn ang="0">
                  <a:pos x="144" y="46"/>
                </a:cxn>
                <a:cxn ang="0">
                  <a:pos x="142" y="48"/>
                </a:cxn>
              </a:cxnLst>
              <a:rect l="0" t="0" r="r" b="b"/>
              <a:pathLst>
                <a:path w="222" h="144">
                  <a:moveTo>
                    <a:pt x="0" y="0"/>
                  </a:moveTo>
                  <a:lnTo>
                    <a:pt x="0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2" y="76"/>
                  </a:lnTo>
                  <a:lnTo>
                    <a:pt x="222" y="76"/>
                  </a:lnTo>
                  <a:lnTo>
                    <a:pt x="222" y="144"/>
                  </a:lnTo>
                  <a:lnTo>
                    <a:pt x="222" y="144"/>
                  </a:lnTo>
                  <a:lnTo>
                    <a:pt x="84" y="144"/>
                  </a:lnTo>
                  <a:lnTo>
                    <a:pt x="84" y="144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54" y="18"/>
                  </a:moveTo>
                  <a:lnTo>
                    <a:pt x="54" y="18"/>
                  </a:lnTo>
                  <a:lnTo>
                    <a:pt x="44" y="22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2" y="38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6" y="56"/>
                  </a:lnTo>
                  <a:lnTo>
                    <a:pt x="44" y="62"/>
                  </a:lnTo>
                  <a:lnTo>
                    <a:pt x="44" y="62"/>
                  </a:lnTo>
                  <a:lnTo>
                    <a:pt x="52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4" y="64"/>
                  </a:lnTo>
                  <a:lnTo>
                    <a:pt x="70" y="62"/>
                  </a:lnTo>
                  <a:lnTo>
                    <a:pt x="74" y="58"/>
                  </a:lnTo>
                  <a:lnTo>
                    <a:pt x="76" y="54"/>
                  </a:lnTo>
                  <a:lnTo>
                    <a:pt x="76" y="54"/>
                  </a:lnTo>
                  <a:lnTo>
                    <a:pt x="80" y="46"/>
                  </a:lnTo>
                  <a:lnTo>
                    <a:pt x="80" y="38"/>
                  </a:lnTo>
                  <a:lnTo>
                    <a:pt x="80" y="38"/>
                  </a:lnTo>
                  <a:lnTo>
                    <a:pt x="76" y="2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0" y="18"/>
                  </a:lnTo>
                  <a:lnTo>
                    <a:pt x="54" y="18"/>
                  </a:lnTo>
                  <a:lnTo>
                    <a:pt x="54" y="18"/>
                  </a:lnTo>
                  <a:close/>
                  <a:moveTo>
                    <a:pt x="142" y="48"/>
                  </a:moveTo>
                  <a:lnTo>
                    <a:pt x="142" y="48"/>
                  </a:lnTo>
                  <a:lnTo>
                    <a:pt x="112" y="94"/>
                  </a:lnTo>
                  <a:lnTo>
                    <a:pt x="112" y="94"/>
                  </a:lnTo>
                  <a:lnTo>
                    <a:pt x="106" y="92"/>
                  </a:lnTo>
                  <a:lnTo>
                    <a:pt x="106" y="92"/>
                  </a:lnTo>
                  <a:lnTo>
                    <a:pt x="80" y="78"/>
                  </a:lnTo>
                  <a:lnTo>
                    <a:pt x="80" y="78"/>
                  </a:lnTo>
                  <a:lnTo>
                    <a:pt x="34" y="124"/>
                  </a:lnTo>
                  <a:lnTo>
                    <a:pt x="34" y="124"/>
                  </a:lnTo>
                  <a:lnTo>
                    <a:pt x="32" y="126"/>
                  </a:lnTo>
                  <a:lnTo>
                    <a:pt x="32" y="126"/>
                  </a:lnTo>
                  <a:lnTo>
                    <a:pt x="190" y="126"/>
                  </a:lnTo>
                  <a:lnTo>
                    <a:pt x="190" y="126"/>
                  </a:lnTo>
                  <a:lnTo>
                    <a:pt x="190" y="124"/>
                  </a:lnTo>
                  <a:lnTo>
                    <a:pt x="190" y="124"/>
                  </a:lnTo>
                  <a:lnTo>
                    <a:pt x="144" y="46"/>
                  </a:lnTo>
                  <a:lnTo>
                    <a:pt x="144" y="46"/>
                  </a:lnTo>
                  <a:lnTo>
                    <a:pt x="142" y="48"/>
                  </a:lnTo>
                  <a:lnTo>
                    <a:pt x="142" y="4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91" name="文本框 1790"/>
          <p:cNvSpPr txBox="1"/>
          <p:nvPr/>
        </p:nvSpPr>
        <p:spPr>
          <a:xfrm>
            <a:off x="7783062" y="5121716"/>
            <a:ext cx="2121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157E9F"/>
                </a:solidFill>
                <a:latin typeface="微软雅黑" pitchFamily="34" charset="-122"/>
                <a:ea typeface="微软雅黑" pitchFamily="34" charset="-122"/>
              </a:rPr>
              <a:t>数据来源自国家中商产业研究院</a:t>
            </a:r>
            <a:r>
              <a:rPr lang="en-US" altLang="zh-CN" sz="1200" b="1" dirty="0">
                <a:solidFill>
                  <a:srgbClr val="157E9F"/>
                </a:solidFill>
                <a:latin typeface="微软雅黑" pitchFamily="34" charset="-122"/>
                <a:ea typeface="微软雅黑" pitchFamily="34" charset="-122"/>
              </a:rPr>
              <a:t>《2018-2023</a:t>
            </a:r>
            <a:r>
              <a:rPr lang="zh-CN" altLang="en-US" sz="1200" b="1" dirty="0">
                <a:solidFill>
                  <a:srgbClr val="157E9F"/>
                </a:solidFill>
                <a:latin typeface="微软雅黑" pitchFamily="34" charset="-122"/>
                <a:ea typeface="微软雅黑" pitchFamily="34" charset="-122"/>
              </a:rPr>
              <a:t>年中国旅游行业市场前景与投资机会研究报告</a:t>
            </a:r>
            <a:r>
              <a:rPr lang="en-US" altLang="zh-CN" sz="1200" b="1" dirty="0">
                <a:solidFill>
                  <a:srgbClr val="157E9F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1200" b="1" dirty="0">
              <a:solidFill>
                <a:srgbClr val="157E9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1702" y="109554"/>
            <a:ext cx="1726755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选题背景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矩形 1788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90" name="圆角矩形 1789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792" name="圆角矩形 1791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3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794" name="矩形 1793"/>
          <p:cNvSpPr/>
          <p:nvPr/>
        </p:nvSpPr>
        <p:spPr>
          <a:xfrm>
            <a:off x="633077" y="125666"/>
            <a:ext cx="1725152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项目背景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5" name="L 形 44"/>
          <p:cNvSpPr/>
          <p:nvPr/>
        </p:nvSpPr>
        <p:spPr>
          <a:xfrm rot="2686645">
            <a:off x="4605409" y="2412321"/>
            <a:ext cx="1430064" cy="1443667"/>
          </a:xfrm>
          <a:prstGeom prst="corner">
            <a:avLst/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/>
          </a:p>
        </p:txBody>
      </p:sp>
      <p:sp>
        <p:nvSpPr>
          <p:cNvPr id="47" name="L 形 46"/>
          <p:cNvSpPr/>
          <p:nvPr/>
        </p:nvSpPr>
        <p:spPr>
          <a:xfrm rot="8086645">
            <a:off x="5819106" y="2416548"/>
            <a:ext cx="1420689" cy="1392304"/>
          </a:xfrm>
          <a:prstGeom prst="corner">
            <a:avLst/>
          </a:prstGeom>
          <a:solidFill>
            <a:srgbClr val="157E9F">
              <a:alpha val="6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/>
          </a:p>
        </p:txBody>
      </p:sp>
      <p:sp>
        <p:nvSpPr>
          <p:cNvPr id="49" name="L 形 48"/>
          <p:cNvSpPr/>
          <p:nvPr/>
        </p:nvSpPr>
        <p:spPr>
          <a:xfrm rot="13486645">
            <a:off x="5830864" y="3610563"/>
            <a:ext cx="1428819" cy="1428819"/>
          </a:xfrm>
          <a:prstGeom prst="corner">
            <a:avLst/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/>
          </a:p>
        </p:txBody>
      </p:sp>
      <p:sp>
        <p:nvSpPr>
          <p:cNvPr id="52" name="L 形 51"/>
          <p:cNvSpPr/>
          <p:nvPr/>
        </p:nvSpPr>
        <p:spPr>
          <a:xfrm rot="18886645">
            <a:off x="4630661" y="3640515"/>
            <a:ext cx="1428819" cy="1428819"/>
          </a:xfrm>
          <a:prstGeom prst="corner">
            <a:avLst/>
          </a:prstGeom>
          <a:solidFill>
            <a:srgbClr val="157E9F">
              <a:alpha val="6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/>
          </a:p>
        </p:txBody>
      </p:sp>
      <p:sp>
        <p:nvSpPr>
          <p:cNvPr id="53" name="文本框 52"/>
          <p:cNvSpPr txBox="1"/>
          <p:nvPr/>
        </p:nvSpPr>
        <p:spPr>
          <a:xfrm>
            <a:off x="4632667" y="2471944"/>
            <a:ext cx="540648" cy="1099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E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240028" y="1983382"/>
            <a:ext cx="540648" cy="1099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S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683607" y="3692716"/>
            <a:ext cx="540648" cy="1099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S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033407" y="4096144"/>
            <a:ext cx="540648" cy="1099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E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3395960" y="2180807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1380766" y="2016952"/>
            <a:ext cx="1925523" cy="45339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Segoe UI Semilight" panose="020B0402040204020203" pitchFamily="34" charset="0"/>
              </a:rPr>
              <a:t>效率 </a:t>
            </a:r>
            <a:r>
              <a:rPr lang="en-US" altLang="zh-CN" sz="20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Segoe UI Semilight" panose="020B0402040204020203" pitchFamily="34" charset="0"/>
              </a:rPr>
              <a:t>Efficiency</a:t>
            </a:r>
            <a:endParaRPr lang="zh-CN" altLang="en-US" sz="20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Segoe UI Semilight" panose="020B0402040204020203" pitchFamily="34" charset="0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919593" y="2456884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835717" y="2534770"/>
            <a:ext cx="2397219" cy="54905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签到部分往往以人工点名为主，耗费时间长，效率低下。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 rot="10800000" flipV="1">
            <a:off x="3389691" y="4245523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66" name="文本框 65"/>
          <p:cNvSpPr txBox="1"/>
          <p:nvPr/>
        </p:nvSpPr>
        <p:spPr>
          <a:xfrm>
            <a:off x="1053806" y="4063562"/>
            <a:ext cx="2098647" cy="45339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体验 </a:t>
            </a:r>
            <a:r>
              <a:rPr lang="en-US" altLang="zh-CN" sz="20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Experience</a:t>
            </a:r>
            <a:endParaRPr lang="zh-CN" altLang="en-US" sz="20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Segoe UI Semilight" panose="020B0402040204020203" pitchFamily="34" charset="0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919595" y="4519515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835717" y="4597402"/>
            <a:ext cx="2397219" cy="54905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一般靠导游自主统计，人工造作较为繁琐，体验不好。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 rot="10800000" flipV="1">
            <a:off x="8159355" y="3314652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70" name="文本框 69"/>
          <p:cNvSpPr txBox="1"/>
          <p:nvPr/>
        </p:nvSpPr>
        <p:spPr>
          <a:xfrm>
            <a:off x="8565096" y="3239324"/>
            <a:ext cx="1679366" cy="45339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统计 </a:t>
            </a:r>
            <a:r>
              <a:rPr lang="en-US" altLang="zh-CN" sz="2000" dirty="0" err="1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Stastics</a:t>
            </a:r>
            <a:endParaRPr lang="zh-CN" altLang="en-US" sz="20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Segoe UI Semilight" panose="020B0402040204020203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8637878" y="3748981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8565096" y="3834502"/>
            <a:ext cx="2397220" cy="54905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没有独立的人员管理系统，人员统计麻烦。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6F500C8-691B-474C-B369-B08DE8A2018C}"/>
              </a:ext>
            </a:extLst>
          </p:cNvPr>
          <p:cNvSpPr/>
          <p:nvPr/>
        </p:nvSpPr>
        <p:spPr>
          <a:xfrm>
            <a:off x="3489165" y="322399"/>
            <a:ext cx="3373373" cy="384719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RESEARCH BACKGROUNDS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16A0D9B-910C-B442-B9C9-4566B9AFC69F}"/>
              </a:ext>
            </a:extLst>
          </p:cNvPr>
          <p:cNvSpPr/>
          <p:nvPr/>
        </p:nvSpPr>
        <p:spPr>
          <a:xfrm>
            <a:off x="1053806" y="831123"/>
            <a:ext cx="3701673" cy="662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现有跟团游人员管理方式痛点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4" name="Freeform 21">
            <a:extLst>
              <a:ext uri="{FF2B5EF4-FFF2-40B4-BE49-F238E27FC236}">
                <a16:creationId xmlns:a16="http://schemas.microsoft.com/office/drawing/2014/main" id="{DCAF178A-E1B7-9C4B-82CD-37647A82D58A}"/>
              </a:ext>
            </a:extLst>
          </p:cNvPr>
          <p:cNvSpPr>
            <a:spLocks noEditPoints="1"/>
          </p:cNvSpPr>
          <p:nvPr/>
        </p:nvSpPr>
        <p:spPr bwMode="auto">
          <a:xfrm>
            <a:off x="716033" y="1041341"/>
            <a:ext cx="407119" cy="413414"/>
          </a:xfrm>
          <a:custGeom>
            <a:avLst/>
            <a:gdLst>
              <a:gd name="T0" fmla="*/ 307380 w 111"/>
              <a:gd name="T1" fmla="*/ 49894 h 113"/>
              <a:gd name="T2" fmla="*/ 263073 w 111"/>
              <a:gd name="T3" fmla="*/ 8316 h 113"/>
              <a:gd name="T4" fmla="*/ 251996 w 111"/>
              <a:gd name="T5" fmla="*/ 16631 h 113"/>
              <a:gd name="T6" fmla="*/ 238150 w 111"/>
              <a:gd name="T7" fmla="*/ 2772 h 113"/>
              <a:gd name="T8" fmla="*/ 229843 w 111"/>
              <a:gd name="T9" fmla="*/ 2772 h 113"/>
              <a:gd name="T10" fmla="*/ 141229 w 111"/>
              <a:gd name="T11" fmla="*/ 91472 h 113"/>
              <a:gd name="T12" fmla="*/ 141229 w 111"/>
              <a:gd name="T13" fmla="*/ 99788 h 113"/>
              <a:gd name="T14" fmla="*/ 143998 w 111"/>
              <a:gd name="T15" fmla="*/ 102560 h 113"/>
              <a:gd name="T16" fmla="*/ 149536 w 111"/>
              <a:gd name="T17" fmla="*/ 99788 h 113"/>
              <a:gd name="T18" fmla="*/ 235381 w 111"/>
              <a:gd name="T19" fmla="*/ 13859 h 113"/>
              <a:gd name="T20" fmla="*/ 246458 w 111"/>
              <a:gd name="T21" fmla="*/ 24947 h 113"/>
              <a:gd name="T22" fmla="*/ 55384 w 111"/>
              <a:gd name="T23" fmla="*/ 216208 h 113"/>
              <a:gd name="T24" fmla="*/ 69230 w 111"/>
              <a:gd name="T25" fmla="*/ 230067 h 113"/>
              <a:gd name="T26" fmla="*/ 49845 w 111"/>
              <a:gd name="T27" fmla="*/ 224523 h 113"/>
              <a:gd name="T28" fmla="*/ 22154 w 111"/>
              <a:gd name="T29" fmla="*/ 235611 h 113"/>
              <a:gd name="T30" fmla="*/ 22154 w 111"/>
              <a:gd name="T31" fmla="*/ 238383 h 113"/>
              <a:gd name="T32" fmla="*/ 19384 w 111"/>
              <a:gd name="T33" fmla="*/ 241155 h 113"/>
              <a:gd name="T34" fmla="*/ 19384 w 111"/>
              <a:gd name="T35" fmla="*/ 241155 h 113"/>
              <a:gd name="T36" fmla="*/ 19384 w 111"/>
              <a:gd name="T37" fmla="*/ 243927 h 113"/>
              <a:gd name="T38" fmla="*/ 0 w 111"/>
              <a:gd name="T39" fmla="*/ 313224 h 113"/>
              <a:gd name="T40" fmla="*/ 5538 w 111"/>
              <a:gd name="T41" fmla="*/ 313224 h 113"/>
              <a:gd name="T42" fmla="*/ 77537 w 111"/>
              <a:gd name="T43" fmla="*/ 291049 h 113"/>
              <a:gd name="T44" fmla="*/ 85845 w 111"/>
              <a:gd name="T45" fmla="*/ 246699 h 113"/>
              <a:gd name="T46" fmla="*/ 99691 w 111"/>
              <a:gd name="T47" fmla="*/ 260558 h 113"/>
              <a:gd name="T48" fmla="*/ 307380 w 111"/>
              <a:gd name="T49" fmla="*/ 49894 h 113"/>
              <a:gd name="T50" fmla="*/ 69230 w 111"/>
              <a:gd name="T51" fmla="*/ 282733 h 113"/>
              <a:gd name="T52" fmla="*/ 22154 w 111"/>
              <a:gd name="T53" fmla="*/ 302136 h 113"/>
              <a:gd name="T54" fmla="*/ 47076 w 111"/>
              <a:gd name="T55" fmla="*/ 277189 h 113"/>
              <a:gd name="T56" fmla="*/ 38769 w 111"/>
              <a:gd name="T57" fmla="*/ 268874 h 113"/>
              <a:gd name="T58" fmla="*/ 13846 w 111"/>
              <a:gd name="T59" fmla="*/ 293821 h 113"/>
              <a:gd name="T60" fmla="*/ 27692 w 111"/>
              <a:gd name="T61" fmla="*/ 249470 h 113"/>
              <a:gd name="T62" fmla="*/ 27692 w 111"/>
              <a:gd name="T63" fmla="*/ 249470 h 113"/>
              <a:gd name="T64" fmla="*/ 27692 w 111"/>
              <a:gd name="T65" fmla="*/ 246699 h 113"/>
              <a:gd name="T66" fmla="*/ 27692 w 111"/>
              <a:gd name="T67" fmla="*/ 246699 h 113"/>
              <a:gd name="T68" fmla="*/ 30461 w 111"/>
              <a:gd name="T69" fmla="*/ 246699 h 113"/>
              <a:gd name="T70" fmla="*/ 30461 w 111"/>
              <a:gd name="T71" fmla="*/ 243927 h 113"/>
              <a:gd name="T72" fmla="*/ 49845 w 111"/>
              <a:gd name="T73" fmla="*/ 235611 h 113"/>
              <a:gd name="T74" fmla="*/ 69230 w 111"/>
              <a:gd name="T75" fmla="*/ 243927 h 113"/>
              <a:gd name="T76" fmla="*/ 69230 w 111"/>
              <a:gd name="T77" fmla="*/ 282733 h 113"/>
              <a:gd name="T78" fmla="*/ 293534 w 111"/>
              <a:gd name="T79" fmla="*/ 49894 h 113"/>
              <a:gd name="T80" fmla="*/ 227074 w 111"/>
              <a:gd name="T81" fmla="*/ 116420 h 113"/>
              <a:gd name="T82" fmla="*/ 199382 w 111"/>
              <a:gd name="T83" fmla="*/ 88701 h 113"/>
              <a:gd name="T84" fmla="*/ 263073 w 111"/>
              <a:gd name="T85" fmla="*/ 22175 h 113"/>
              <a:gd name="T86" fmla="*/ 293534 w 111"/>
              <a:gd name="T87" fmla="*/ 49894 h 113"/>
              <a:gd name="T88" fmla="*/ 191074 w 111"/>
              <a:gd name="T89" fmla="*/ 97016 h 113"/>
              <a:gd name="T90" fmla="*/ 218766 w 111"/>
              <a:gd name="T91" fmla="*/ 124735 h 113"/>
              <a:gd name="T92" fmla="*/ 99691 w 111"/>
              <a:gd name="T93" fmla="*/ 243927 h 113"/>
              <a:gd name="T94" fmla="*/ 71999 w 111"/>
              <a:gd name="T95" fmla="*/ 216208 h 113"/>
              <a:gd name="T96" fmla="*/ 191074 w 111"/>
              <a:gd name="T97" fmla="*/ 97016 h 1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11" h="113">
                <a:moveTo>
                  <a:pt x="111" y="18"/>
                </a:moveTo>
                <a:cubicBezTo>
                  <a:pt x="95" y="3"/>
                  <a:pt x="95" y="3"/>
                  <a:pt x="95" y="3"/>
                </a:cubicBezTo>
                <a:cubicBezTo>
                  <a:pt x="91" y="6"/>
                  <a:pt x="91" y="6"/>
                  <a:pt x="91" y="6"/>
                </a:cubicBezTo>
                <a:cubicBezTo>
                  <a:pt x="86" y="1"/>
                  <a:pt x="86" y="1"/>
                  <a:pt x="86" y="1"/>
                </a:cubicBezTo>
                <a:cubicBezTo>
                  <a:pt x="85" y="0"/>
                  <a:pt x="84" y="0"/>
                  <a:pt x="83" y="1"/>
                </a:cubicBezTo>
                <a:cubicBezTo>
                  <a:pt x="51" y="33"/>
                  <a:pt x="51" y="33"/>
                  <a:pt x="51" y="33"/>
                </a:cubicBezTo>
                <a:cubicBezTo>
                  <a:pt x="50" y="34"/>
                  <a:pt x="50" y="35"/>
                  <a:pt x="51" y="36"/>
                </a:cubicBezTo>
                <a:cubicBezTo>
                  <a:pt x="51" y="37"/>
                  <a:pt x="52" y="37"/>
                  <a:pt x="52" y="37"/>
                </a:cubicBezTo>
                <a:cubicBezTo>
                  <a:pt x="53" y="37"/>
                  <a:pt x="53" y="37"/>
                  <a:pt x="54" y="36"/>
                </a:cubicBezTo>
                <a:cubicBezTo>
                  <a:pt x="85" y="5"/>
                  <a:pt x="85" y="5"/>
                  <a:pt x="85" y="5"/>
                </a:cubicBezTo>
                <a:cubicBezTo>
                  <a:pt x="89" y="9"/>
                  <a:pt x="89" y="9"/>
                  <a:pt x="89" y="9"/>
                </a:cubicBezTo>
                <a:cubicBezTo>
                  <a:pt x="20" y="78"/>
                  <a:pt x="20" y="78"/>
                  <a:pt x="20" y="78"/>
                </a:cubicBezTo>
                <a:cubicBezTo>
                  <a:pt x="25" y="83"/>
                  <a:pt x="25" y="83"/>
                  <a:pt x="25" y="83"/>
                </a:cubicBezTo>
                <a:cubicBezTo>
                  <a:pt x="23" y="82"/>
                  <a:pt x="20" y="81"/>
                  <a:pt x="18" y="81"/>
                </a:cubicBezTo>
                <a:cubicBezTo>
                  <a:pt x="15" y="81"/>
                  <a:pt x="11" y="83"/>
                  <a:pt x="8" y="85"/>
                </a:cubicBezTo>
                <a:cubicBezTo>
                  <a:pt x="8" y="86"/>
                  <a:pt x="8" y="86"/>
                  <a:pt x="8" y="86"/>
                </a:cubicBezTo>
                <a:cubicBezTo>
                  <a:pt x="7" y="86"/>
                  <a:pt x="7" y="86"/>
                  <a:pt x="7" y="87"/>
                </a:cubicBezTo>
                <a:cubicBezTo>
                  <a:pt x="7" y="87"/>
                  <a:pt x="7" y="87"/>
                  <a:pt x="7" y="87"/>
                </a:cubicBezTo>
                <a:cubicBezTo>
                  <a:pt x="7" y="87"/>
                  <a:pt x="7" y="87"/>
                  <a:pt x="7" y="88"/>
                </a:cubicBezTo>
                <a:cubicBezTo>
                  <a:pt x="1" y="96"/>
                  <a:pt x="0" y="113"/>
                  <a:pt x="0" y="113"/>
                </a:cubicBezTo>
                <a:cubicBezTo>
                  <a:pt x="0" y="113"/>
                  <a:pt x="1" y="113"/>
                  <a:pt x="2" y="113"/>
                </a:cubicBezTo>
                <a:cubicBezTo>
                  <a:pt x="7" y="113"/>
                  <a:pt x="21" y="112"/>
                  <a:pt x="28" y="105"/>
                </a:cubicBezTo>
                <a:cubicBezTo>
                  <a:pt x="33" y="101"/>
                  <a:pt x="33" y="94"/>
                  <a:pt x="31" y="89"/>
                </a:cubicBezTo>
                <a:cubicBezTo>
                  <a:pt x="36" y="94"/>
                  <a:pt x="36" y="94"/>
                  <a:pt x="36" y="94"/>
                </a:cubicBezTo>
                <a:lnTo>
                  <a:pt x="111" y="18"/>
                </a:lnTo>
                <a:close/>
                <a:moveTo>
                  <a:pt x="25" y="102"/>
                </a:moveTo>
                <a:cubicBezTo>
                  <a:pt x="21" y="107"/>
                  <a:pt x="13" y="108"/>
                  <a:pt x="8" y="109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4" y="97"/>
                  <a:pt x="14" y="97"/>
                  <a:pt x="14" y="97"/>
                </a:cubicBezTo>
                <a:cubicBezTo>
                  <a:pt x="5" y="106"/>
                  <a:pt x="5" y="106"/>
                  <a:pt x="5" y="106"/>
                </a:cubicBezTo>
                <a:cubicBezTo>
                  <a:pt x="6" y="100"/>
                  <a:pt x="7" y="94"/>
                  <a:pt x="10" y="90"/>
                </a:cubicBezTo>
                <a:cubicBezTo>
                  <a:pt x="10" y="90"/>
                  <a:pt x="10" y="90"/>
                  <a:pt x="10" y="90"/>
                </a:cubicBezTo>
                <a:cubicBezTo>
                  <a:pt x="10" y="89"/>
                  <a:pt x="10" y="89"/>
                  <a:pt x="10" y="89"/>
                </a:cubicBezTo>
                <a:cubicBezTo>
                  <a:pt x="10" y="89"/>
                  <a:pt x="10" y="89"/>
                  <a:pt x="10" y="89"/>
                </a:cubicBezTo>
                <a:cubicBezTo>
                  <a:pt x="10" y="89"/>
                  <a:pt x="11" y="89"/>
                  <a:pt x="11" y="89"/>
                </a:cubicBezTo>
                <a:cubicBezTo>
                  <a:pt x="11" y="89"/>
                  <a:pt x="11" y="88"/>
                  <a:pt x="11" y="88"/>
                </a:cubicBezTo>
                <a:cubicBezTo>
                  <a:pt x="13" y="86"/>
                  <a:pt x="16" y="85"/>
                  <a:pt x="18" y="85"/>
                </a:cubicBezTo>
                <a:cubicBezTo>
                  <a:pt x="21" y="85"/>
                  <a:pt x="24" y="86"/>
                  <a:pt x="25" y="88"/>
                </a:cubicBezTo>
                <a:cubicBezTo>
                  <a:pt x="29" y="92"/>
                  <a:pt x="29" y="98"/>
                  <a:pt x="25" y="102"/>
                </a:cubicBezTo>
                <a:close/>
                <a:moveTo>
                  <a:pt x="106" y="18"/>
                </a:moveTo>
                <a:cubicBezTo>
                  <a:pt x="82" y="42"/>
                  <a:pt x="82" y="42"/>
                  <a:pt x="82" y="42"/>
                </a:cubicBezTo>
                <a:cubicBezTo>
                  <a:pt x="72" y="32"/>
                  <a:pt x="72" y="32"/>
                  <a:pt x="72" y="32"/>
                </a:cubicBezTo>
                <a:cubicBezTo>
                  <a:pt x="95" y="8"/>
                  <a:pt x="95" y="8"/>
                  <a:pt x="95" y="8"/>
                </a:cubicBezTo>
                <a:lnTo>
                  <a:pt x="106" y="18"/>
                </a:lnTo>
                <a:close/>
                <a:moveTo>
                  <a:pt x="69" y="35"/>
                </a:moveTo>
                <a:cubicBezTo>
                  <a:pt x="79" y="45"/>
                  <a:pt x="79" y="45"/>
                  <a:pt x="79" y="45"/>
                </a:cubicBezTo>
                <a:cubicBezTo>
                  <a:pt x="36" y="88"/>
                  <a:pt x="36" y="88"/>
                  <a:pt x="36" y="88"/>
                </a:cubicBezTo>
                <a:cubicBezTo>
                  <a:pt x="26" y="78"/>
                  <a:pt x="26" y="78"/>
                  <a:pt x="26" y="78"/>
                </a:cubicBezTo>
                <a:lnTo>
                  <a:pt x="69" y="35"/>
                </a:lnTo>
                <a:close/>
              </a:path>
            </a:pathLst>
          </a:custGeom>
          <a:solidFill>
            <a:srgbClr val="157E9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78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769" name="矩形 1768"/>
          <p:cNvSpPr/>
          <p:nvPr/>
        </p:nvSpPr>
        <p:spPr>
          <a:xfrm>
            <a:off x="3624078" y="336010"/>
            <a:ext cx="256248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RESEARCH MEANING</a:t>
            </a:r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1702" y="109554"/>
            <a:ext cx="1726755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项目优势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36551" y="1840465"/>
            <a:ext cx="9849619" cy="3789427"/>
            <a:chOff x="1882925" y="2059830"/>
            <a:chExt cx="8487684" cy="3265452"/>
          </a:xfrm>
        </p:grpSpPr>
        <p:sp>
          <p:nvSpPr>
            <p:cNvPr id="27" name="矩形 26"/>
            <p:cNvSpPr/>
            <p:nvPr/>
          </p:nvSpPr>
          <p:spPr>
            <a:xfrm>
              <a:off x="1882925" y="2059830"/>
              <a:ext cx="2127758" cy="1632726"/>
            </a:xfrm>
            <a:prstGeom prst="rect">
              <a:avLst/>
            </a:prstGeom>
            <a:blipFill rotWithShape="1">
              <a:blip r:embed="rId2" cstate="print"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122033" y="2059830"/>
              <a:ext cx="2127758" cy="1632726"/>
            </a:xfrm>
            <a:prstGeom prst="rect">
              <a:avLst/>
            </a:prstGeom>
            <a:blipFill rotWithShape="1">
              <a:blip r:embed="rId3" cstate="print"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005002" y="3692556"/>
              <a:ext cx="2127758" cy="1632726"/>
            </a:xfrm>
            <a:prstGeom prst="rect">
              <a:avLst/>
            </a:prstGeom>
            <a:blipFill rotWithShape="1">
              <a:blip r:embed="rId4" cstate="print"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8242851" y="3692556"/>
              <a:ext cx="2127758" cy="1632726"/>
            </a:xfrm>
            <a:prstGeom prst="rect">
              <a:avLst/>
            </a:prstGeom>
            <a:blipFill rotWithShape="1">
              <a:blip r:embed="rId5" cstate="print"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882925" y="3692556"/>
              <a:ext cx="2127758" cy="1632726"/>
            </a:xfrm>
            <a:prstGeom prst="rect">
              <a:avLst/>
            </a:prstGeom>
            <a:solidFill>
              <a:srgbClr val="157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4001215" y="2059830"/>
              <a:ext cx="2127758" cy="1632726"/>
            </a:xfrm>
            <a:prstGeom prst="rect">
              <a:avLst/>
            </a:prstGeom>
            <a:solidFill>
              <a:srgbClr val="157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6114459" y="3692556"/>
              <a:ext cx="2127758" cy="1632726"/>
            </a:xfrm>
            <a:prstGeom prst="rect">
              <a:avLst/>
            </a:prstGeom>
            <a:solidFill>
              <a:srgbClr val="157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8238430" y="2059830"/>
              <a:ext cx="2127758" cy="1632726"/>
            </a:xfrm>
            <a:prstGeom prst="rect">
              <a:avLst/>
            </a:prstGeom>
            <a:solidFill>
              <a:srgbClr val="157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18"/>
            <p:cNvSpPr txBox="1"/>
            <p:nvPr/>
          </p:nvSpPr>
          <p:spPr>
            <a:xfrm>
              <a:off x="1995120" y="3887540"/>
              <a:ext cx="1904307" cy="7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evenim MT" pitchFamily="2" charset="-79"/>
                </a:rPr>
                <a:t>1.b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evenim MT" pitchFamily="2" charset="-79"/>
                </a:rPr>
                <a:t>端拥有独立的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evenim MT" pitchFamily="2" charset="-79"/>
                </a:rPr>
                <a:t>web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evenim MT" pitchFamily="2" charset="-79"/>
                </a:rPr>
                <a:t>后台管理系统，方便导游操作管理。</a:t>
              </a:r>
            </a:p>
          </p:txBody>
        </p:sp>
        <p:sp>
          <p:nvSpPr>
            <p:cNvPr id="36" name="TextBox 18"/>
            <p:cNvSpPr txBox="1"/>
            <p:nvPr/>
          </p:nvSpPr>
          <p:spPr>
            <a:xfrm>
              <a:off x="4111204" y="2267971"/>
              <a:ext cx="1904307" cy="7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evenim MT" pitchFamily="2" charset="-79"/>
                </a:rPr>
                <a:t>2.c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evenim MT" pitchFamily="2" charset="-79"/>
                </a:rPr>
                <a:t>端前端界面使用微信小程序开发，跨平台且对中老年用户友好。</a:t>
              </a:r>
            </a:p>
          </p:txBody>
        </p:sp>
        <p:sp>
          <p:nvSpPr>
            <p:cNvPr id="37" name="TextBox 18"/>
            <p:cNvSpPr txBox="1"/>
            <p:nvPr/>
          </p:nvSpPr>
          <p:spPr>
            <a:xfrm>
              <a:off x="6220343" y="3887540"/>
              <a:ext cx="1904307" cy="1021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evenim MT" pitchFamily="2" charset="-79"/>
                </a:rPr>
                <a:t>3.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evenim MT" pitchFamily="2" charset="-79"/>
                </a:rPr>
                <a:t>使用</a:t>
              </a:r>
              <a:r>
                <a:rPr lang="en-US" altLang="zh-CN" sz="140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evenim MT" pitchFamily="2" charset="-79"/>
                </a:rPr>
                <a:t>wifi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evenim MT" pitchFamily="2" charset="-79"/>
                </a:rPr>
                <a:t>探针完成跟团游中人员管理的签到部分，签到不受地点，时间约束，提高签到效率。</a:t>
              </a:r>
            </a:p>
          </p:txBody>
        </p:sp>
        <p:sp>
          <p:nvSpPr>
            <p:cNvPr id="38" name="TextBox 18"/>
            <p:cNvSpPr txBox="1"/>
            <p:nvPr/>
          </p:nvSpPr>
          <p:spPr>
            <a:xfrm>
              <a:off x="8344632" y="2267971"/>
              <a:ext cx="1904307" cy="7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evenim MT" pitchFamily="2" charset="-79"/>
                </a:rPr>
                <a:t>4.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Levenim MT" pitchFamily="2" charset="-79"/>
                </a:rPr>
                <a:t>基于地理位置向用户推送旅游攻略，增加小程序与用户的互动。</a:t>
              </a:r>
            </a:p>
          </p:txBody>
        </p:sp>
      </p:grpSp>
      <p:grpSp>
        <p:nvGrpSpPr>
          <p:cNvPr id="22" name="Group 398">
            <a:extLst>
              <a:ext uri="{FF2B5EF4-FFF2-40B4-BE49-F238E27FC236}">
                <a16:creationId xmlns:a16="http://schemas.microsoft.com/office/drawing/2014/main" id="{E3019538-BDA8-6243-9F72-D6CE18178337}"/>
              </a:ext>
            </a:extLst>
          </p:cNvPr>
          <p:cNvGrpSpPr/>
          <p:nvPr/>
        </p:nvGrpSpPr>
        <p:grpSpPr>
          <a:xfrm>
            <a:off x="1527923" y="1042342"/>
            <a:ext cx="391999" cy="405287"/>
            <a:chOff x="209551" y="3594100"/>
            <a:chExt cx="280988" cy="290513"/>
          </a:xfrm>
          <a:solidFill>
            <a:srgbClr val="157E9F"/>
          </a:solidFill>
        </p:grpSpPr>
        <p:sp>
          <p:nvSpPr>
            <p:cNvPr id="23" name="Freeform 154">
              <a:extLst>
                <a:ext uri="{FF2B5EF4-FFF2-40B4-BE49-F238E27FC236}">
                  <a16:creationId xmlns:a16="http://schemas.microsoft.com/office/drawing/2014/main" id="{6302235E-E26D-7F4D-A011-C0D7757D37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551" y="3594100"/>
              <a:ext cx="280988" cy="290513"/>
            </a:xfrm>
            <a:custGeom>
              <a:avLst/>
              <a:gdLst/>
              <a:ahLst/>
              <a:cxnLst>
                <a:cxn ang="0">
                  <a:pos x="25" y="104"/>
                </a:cxn>
                <a:cxn ang="0">
                  <a:pos x="40" y="103"/>
                </a:cxn>
                <a:cxn ang="0">
                  <a:pos x="84" y="103"/>
                </a:cxn>
                <a:cxn ang="0">
                  <a:pos x="99" y="104"/>
                </a:cxn>
                <a:cxn ang="0">
                  <a:pos x="108" y="64"/>
                </a:cxn>
                <a:cxn ang="0">
                  <a:pos x="99" y="24"/>
                </a:cxn>
                <a:cxn ang="0">
                  <a:pos x="62" y="0"/>
                </a:cxn>
                <a:cxn ang="0">
                  <a:pos x="25" y="24"/>
                </a:cxn>
                <a:cxn ang="0">
                  <a:pos x="16" y="64"/>
                </a:cxn>
                <a:cxn ang="0">
                  <a:pos x="62" y="124"/>
                </a:cxn>
                <a:cxn ang="0">
                  <a:pos x="62" y="95"/>
                </a:cxn>
                <a:cxn ang="0">
                  <a:pos x="62" y="124"/>
                </a:cxn>
                <a:cxn ang="0">
                  <a:pos x="39" y="50"/>
                </a:cxn>
                <a:cxn ang="0">
                  <a:pos x="62" y="37"/>
                </a:cxn>
                <a:cxn ang="0">
                  <a:pos x="85" y="50"/>
                </a:cxn>
                <a:cxn ang="0">
                  <a:pos x="85" y="78"/>
                </a:cxn>
                <a:cxn ang="0">
                  <a:pos x="62" y="91"/>
                </a:cxn>
                <a:cxn ang="0">
                  <a:pos x="39" y="78"/>
                </a:cxn>
                <a:cxn ang="0">
                  <a:pos x="34" y="74"/>
                </a:cxn>
                <a:cxn ang="0">
                  <a:pos x="34" y="54"/>
                </a:cxn>
                <a:cxn ang="0">
                  <a:pos x="34" y="74"/>
                </a:cxn>
                <a:cxn ang="0">
                  <a:pos x="42" y="30"/>
                </a:cxn>
                <a:cxn ang="0">
                  <a:pos x="48" y="40"/>
                </a:cxn>
                <a:cxn ang="0">
                  <a:pos x="67" y="35"/>
                </a:cxn>
                <a:cxn ang="0">
                  <a:pos x="85" y="45"/>
                </a:cxn>
                <a:cxn ang="0">
                  <a:pos x="67" y="35"/>
                </a:cxn>
                <a:cxn ang="0">
                  <a:pos x="102" y="64"/>
                </a:cxn>
                <a:cxn ang="0">
                  <a:pos x="90" y="64"/>
                </a:cxn>
                <a:cxn ang="0">
                  <a:pos x="85" y="83"/>
                </a:cxn>
                <a:cxn ang="0">
                  <a:pos x="67" y="93"/>
                </a:cxn>
                <a:cxn ang="0">
                  <a:pos x="85" y="83"/>
                </a:cxn>
                <a:cxn ang="0">
                  <a:pos x="57" y="93"/>
                </a:cxn>
                <a:cxn ang="0">
                  <a:pos x="39" y="83"/>
                </a:cxn>
                <a:cxn ang="0">
                  <a:pos x="116" y="94"/>
                </a:cxn>
                <a:cxn ang="0">
                  <a:pos x="86" y="99"/>
                </a:cxn>
                <a:cxn ang="0">
                  <a:pos x="105" y="67"/>
                </a:cxn>
                <a:cxn ang="0">
                  <a:pos x="99" y="28"/>
                </a:cxn>
                <a:cxn ang="0">
                  <a:pos x="105" y="61"/>
                </a:cxn>
                <a:cxn ang="0">
                  <a:pos x="86" y="29"/>
                </a:cxn>
                <a:cxn ang="0">
                  <a:pos x="62" y="4"/>
                </a:cxn>
                <a:cxn ang="0">
                  <a:pos x="62" y="33"/>
                </a:cxn>
                <a:cxn ang="0">
                  <a:pos x="62" y="4"/>
                </a:cxn>
                <a:cxn ang="0">
                  <a:pos x="25" y="28"/>
                </a:cxn>
                <a:cxn ang="0">
                  <a:pos x="35" y="48"/>
                </a:cxn>
                <a:cxn ang="0">
                  <a:pos x="8" y="34"/>
                </a:cxn>
                <a:cxn ang="0">
                  <a:pos x="35" y="80"/>
                </a:cxn>
                <a:cxn ang="0">
                  <a:pos x="25" y="100"/>
                </a:cxn>
                <a:cxn ang="0">
                  <a:pos x="8" y="94"/>
                </a:cxn>
              </a:cxnLst>
              <a:rect l="0" t="0" r="r" b="b"/>
              <a:pathLst>
                <a:path w="124" h="128">
                  <a:moveTo>
                    <a:pt x="4" y="96"/>
                  </a:moveTo>
                  <a:cubicBezTo>
                    <a:pt x="7" y="101"/>
                    <a:pt x="14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9" y="104"/>
                    <a:pt x="34" y="104"/>
                    <a:pt x="40" y="103"/>
                  </a:cubicBezTo>
                  <a:cubicBezTo>
                    <a:pt x="45" y="118"/>
                    <a:pt x="53" y="128"/>
                    <a:pt x="62" y="128"/>
                  </a:cubicBezTo>
                  <a:cubicBezTo>
                    <a:pt x="71" y="128"/>
                    <a:pt x="79" y="118"/>
                    <a:pt x="84" y="103"/>
                  </a:cubicBezTo>
                  <a:cubicBezTo>
                    <a:pt x="90" y="104"/>
                    <a:pt x="95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10" y="104"/>
                    <a:pt x="117" y="101"/>
                    <a:pt x="120" y="96"/>
                  </a:cubicBezTo>
                  <a:cubicBezTo>
                    <a:pt x="124" y="89"/>
                    <a:pt x="120" y="77"/>
                    <a:pt x="108" y="64"/>
                  </a:cubicBezTo>
                  <a:cubicBezTo>
                    <a:pt x="120" y="51"/>
                    <a:pt x="124" y="39"/>
                    <a:pt x="120" y="32"/>
                  </a:cubicBezTo>
                  <a:cubicBezTo>
                    <a:pt x="117" y="27"/>
                    <a:pt x="110" y="24"/>
                    <a:pt x="99" y="24"/>
                  </a:cubicBezTo>
                  <a:cubicBezTo>
                    <a:pt x="95" y="24"/>
                    <a:pt x="90" y="24"/>
                    <a:pt x="84" y="25"/>
                  </a:cubicBezTo>
                  <a:cubicBezTo>
                    <a:pt x="79" y="10"/>
                    <a:pt x="71" y="0"/>
                    <a:pt x="62" y="0"/>
                  </a:cubicBezTo>
                  <a:cubicBezTo>
                    <a:pt x="53" y="0"/>
                    <a:pt x="45" y="10"/>
                    <a:pt x="40" y="25"/>
                  </a:cubicBezTo>
                  <a:cubicBezTo>
                    <a:pt x="34" y="24"/>
                    <a:pt x="29" y="24"/>
                    <a:pt x="25" y="24"/>
                  </a:cubicBezTo>
                  <a:cubicBezTo>
                    <a:pt x="14" y="24"/>
                    <a:pt x="7" y="27"/>
                    <a:pt x="4" y="32"/>
                  </a:cubicBezTo>
                  <a:cubicBezTo>
                    <a:pt x="0" y="39"/>
                    <a:pt x="4" y="51"/>
                    <a:pt x="16" y="64"/>
                  </a:cubicBezTo>
                  <a:cubicBezTo>
                    <a:pt x="4" y="77"/>
                    <a:pt x="0" y="89"/>
                    <a:pt x="4" y="96"/>
                  </a:cubicBezTo>
                  <a:close/>
                  <a:moveTo>
                    <a:pt x="62" y="124"/>
                  </a:moveTo>
                  <a:cubicBezTo>
                    <a:pt x="55" y="124"/>
                    <a:pt x="48" y="115"/>
                    <a:pt x="43" y="102"/>
                  </a:cubicBezTo>
                  <a:cubicBezTo>
                    <a:pt x="50" y="100"/>
                    <a:pt x="56" y="98"/>
                    <a:pt x="62" y="95"/>
                  </a:cubicBezTo>
                  <a:cubicBezTo>
                    <a:pt x="68" y="98"/>
                    <a:pt x="74" y="100"/>
                    <a:pt x="81" y="102"/>
                  </a:cubicBezTo>
                  <a:cubicBezTo>
                    <a:pt x="76" y="115"/>
                    <a:pt x="69" y="124"/>
                    <a:pt x="62" y="124"/>
                  </a:cubicBezTo>
                  <a:close/>
                  <a:moveTo>
                    <a:pt x="38" y="64"/>
                  </a:moveTo>
                  <a:cubicBezTo>
                    <a:pt x="38" y="59"/>
                    <a:pt x="38" y="55"/>
                    <a:pt x="39" y="50"/>
                  </a:cubicBezTo>
                  <a:cubicBezTo>
                    <a:pt x="42" y="48"/>
                    <a:pt x="46" y="46"/>
                    <a:pt x="50" y="43"/>
                  </a:cubicBezTo>
                  <a:cubicBezTo>
                    <a:pt x="54" y="41"/>
                    <a:pt x="58" y="39"/>
                    <a:pt x="62" y="37"/>
                  </a:cubicBezTo>
                  <a:cubicBezTo>
                    <a:pt x="66" y="39"/>
                    <a:pt x="70" y="41"/>
                    <a:pt x="74" y="43"/>
                  </a:cubicBezTo>
                  <a:cubicBezTo>
                    <a:pt x="78" y="46"/>
                    <a:pt x="82" y="48"/>
                    <a:pt x="85" y="50"/>
                  </a:cubicBezTo>
                  <a:cubicBezTo>
                    <a:pt x="86" y="55"/>
                    <a:pt x="86" y="59"/>
                    <a:pt x="86" y="64"/>
                  </a:cubicBezTo>
                  <a:cubicBezTo>
                    <a:pt x="86" y="69"/>
                    <a:pt x="86" y="73"/>
                    <a:pt x="85" y="78"/>
                  </a:cubicBezTo>
                  <a:cubicBezTo>
                    <a:pt x="82" y="80"/>
                    <a:pt x="78" y="82"/>
                    <a:pt x="74" y="85"/>
                  </a:cubicBezTo>
                  <a:cubicBezTo>
                    <a:pt x="70" y="87"/>
                    <a:pt x="66" y="89"/>
                    <a:pt x="62" y="91"/>
                  </a:cubicBezTo>
                  <a:cubicBezTo>
                    <a:pt x="58" y="89"/>
                    <a:pt x="54" y="87"/>
                    <a:pt x="50" y="85"/>
                  </a:cubicBezTo>
                  <a:cubicBezTo>
                    <a:pt x="46" y="82"/>
                    <a:pt x="42" y="80"/>
                    <a:pt x="39" y="78"/>
                  </a:cubicBezTo>
                  <a:cubicBezTo>
                    <a:pt x="38" y="73"/>
                    <a:pt x="38" y="69"/>
                    <a:pt x="38" y="64"/>
                  </a:cubicBezTo>
                  <a:close/>
                  <a:moveTo>
                    <a:pt x="34" y="74"/>
                  </a:moveTo>
                  <a:cubicBezTo>
                    <a:pt x="30" y="71"/>
                    <a:pt x="26" y="68"/>
                    <a:pt x="22" y="64"/>
                  </a:cubicBezTo>
                  <a:cubicBezTo>
                    <a:pt x="26" y="60"/>
                    <a:pt x="30" y="57"/>
                    <a:pt x="34" y="54"/>
                  </a:cubicBezTo>
                  <a:cubicBezTo>
                    <a:pt x="34" y="57"/>
                    <a:pt x="34" y="60"/>
                    <a:pt x="34" y="64"/>
                  </a:cubicBezTo>
                  <a:cubicBezTo>
                    <a:pt x="34" y="68"/>
                    <a:pt x="34" y="71"/>
                    <a:pt x="34" y="74"/>
                  </a:cubicBezTo>
                  <a:close/>
                  <a:moveTo>
                    <a:pt x="39" y="45"/>
                  </a:moveTo>
                  <a:cubicBezTo>
                    <a:pt x="40" y="40"/>
                    <a:pt x="41" y="35"/>
                    <a:pt x="42" y="30"/>
                  </a:cubicBezTo>
                  <a:cubicBezTo>
                    <a:pt x="47" y="31"/>
                    <a:pt x="52" y="33"/>
                    <a:pt x="57" y="35"/>
                  </a:cubicBezTo>
                  <a:cubicBezTo>
                    <a:pt x="54" y="36"/>
                    <a:pt x="51" y="38"/>
                    <a:pt x="48" y="40"/>
                  </a:cubicBezTo>
                  <a:cubicBezTo>
                    <a:pt x="45" y="42"/>
                    <a:pt x="42" y="43"/>
                    <a:pt x="39" y="45"/>
                  </a:cubicBezTo>
                  <a:close/>
                  <a:moveTo>
                    <a:pt x="67" y="35"/>
                  </a:moveTo>
                  <a:cubicBezTo>
                    <a:pt x="72" y="33"/>
                    <a:pt x="77" y="31"/>
                    <a:pt x="82" y="30"/>
                  </a:cubicBezTo>
                  <a:cubicBezTo>
                    <a:pt x="83" y="35"/>
                    <a:pt x="84" y="40"/>
                    <a:pt x="85" y="45"/>
                  </a:cubicBezTo>
                  <a:cubicBezTo>
                    <a:pt x="82" y="43"/>
                    <a:pt x="79" y="42"/>
                    <a:pt x="76" y="40"/>
                  </a:cubicBezTo>
                  <a:cubicBezTo>
                    <a:pt x="73" y="38"/>
                    <a:pt x="70" y="36"/>
                    <a:pt x="67" y="35"/>
                  </a:cubicBezTo>
                  <a:close/>
                  <a:moveTo>
                    <a:pt x="90" y="54"/>
                  </a:moveTo>
                  <a:cubicBezTo>
                    <a:pt x="94" y="57"/>
                    <a:pt x="98" y="60"/>
                    <a:pt x="102" y="64"/>
                  </a:cubicBezTo>
                  <a:cubicBezTo>
                    <a:pt x="98" y="68"/>
                    <a:pt x="94" y="71"/>
                    <a:pt x="90" y="74"/>
                  </a:cubicBezTo>
                  <a:cubicBezTo>
                    <a:pt x="90" y="71"/>
                    <a:pt x="90" y="68"/>
                    <a:pt x="90" y="64"/>
                  </a:cubicBezTo>
                  <a:cubicBezTo>
                    <a:pt x="90" y="60"/>
                    <a:pt x="90" y="57"/>
                    <a:pt x="90" y="54"/>
                  </a:cubicBezTo>
                  <a:close/>
                  <a:moveTo>
                    <a:pt x="85" y="83"/>
                  </a:moveTo>
                  <a:cubicBezTo>
                    <a:pt x="84" y="88"/>
                    <a:pt x="83" y="93"/>
                    <a:pt x="82" y="98"/>
                  </a:cubicBezTo>
                  <a:cubicBezTo>
                    <a:pt x="77" y="97"/>
                    <a:pt x="72" y="95"/>
                    <a:pt x="67" y="93"/>
                  </a:cubicBezTo>
                  <a:cubicBezTo>
                    <a:pt x="70" y="92"/>
                    <a:pt x="73" y="90"/>
                    <a:pt x="76" y="88"/>
                  </a:cubicBezTo>
                  <a:cubicBezTo>
                    <a:pt x="79" y="86"/>
                    <a:pt x="82" y="85"/>
                    <a:pt x="85" y="83"/>
                  </a:cubicBezTo>
                  <a:close/>
                  <a:moveTo>
                    <a:pt x="48" y="88"/>
                  </a:moveTo>
                  <a:cubicBezTo>
                    <a:pt x="51" y="90"/>
                    <a:pt x="54" y="92"/>
                    <a:pt x="57" y="93"/>
                  </a:cubicBezTo>
                  <a:cubicBezTo>
                    <a:pt x="52" y="95"/>
                    <a:pt x="47" y="97"/>
                    <a:pt x="42" y="98"/>
                  </a:cubicBezTo>
                  <a:cubicBezTo>
                    <a:pt x="41" y="93"/>
                    <a:pt x="40" y="88"/>
                    <a:pt x="39" y="83"/>
                  </a:cubicBezTo>
                  <a:cubicBezTo>
                    <a:pt x="42" y="85"/>
                    <a:pt x="45" y="86"/>
                    <a:pt x="48" y="88"/>
                  </a:cubicBezTo>
                  <a:close/>
                  <a:moveTo>
                    <a:pt x="116" y="94"/>
                  </a:moveTo>
                  <a:cubicBezTo>
                    <a:pt x="114" y="98"/>
                    <a:pt x="108" y="100"/>
                    <a:pt x="99" y="100"/>
                  </a:cubicBezTo>
                  <a:cubicBezTo>
                    <a:pt x="95" y="100"/>
                    <a:pt x="90" y="100"/>
                    <a:pt x="86" y="99"/>
                  </a:cubicBezTo>
                  <a:cubicBezTo>
                    <a:pt x="87" y="93"/>
                    <a:pt x="88" y="87"/>
                    <a:pt x="89" y="80"/>
                  </a:cubicBezTo>
                  <a:cubicBezTo>
                    <a:pt x="95" y="76"/>
                    <a:pt x="101" y="71"/>
                    <a:pt x="105" y="67"/>
                  </a:cubicBezTo>
                  <a:cubicBezTo>
                    <a:pt x="115" y="78"/>
                    <a:pt x="120" y="88"/>
                    <a:pt x="116" y="94"/>
                  </a:cubicBezTo>
                  <a:close/>
                  <a:moveTo>
                    <a:pt x="99" y="28"/>
                  </a:moveTo>
                  <a:cubicBezTo>
                    <a:pt x="108" y="28"/>
                    <a:pt x="114" y="30"/>
                    <a:pt x="116" y="34"/>
                  </a:cubicBezTo>
                  <a:cubicBezTo>
                    <a:pt x="120" y="40"/>
                    <a:pt x="115" y="50"/>
                    <a:pt x="105" y="61"/>
                  </a:cubicBezTo>
                  <a:cubicBezTo>
                    <a:pt x="101" y="57"/>
                    <a:pt x="95" y="52"/>
                    <a:pt x="89" y="48"/>
                  </a:cubicBezTo>
                  <a:cubicBezTo>
                    <a:pt x="88" y="41"/>
                    <a:pt x="87" y="35"/>
                    <a:pt x="86" y="29"/>
                  </a:cubicBezTo>
                  <a:cubicBezTo>
                    <a:pt x="90" y="28"/>
                    <a:pt x="95" y="28"/>
                    <a:pt x="99" y="28"/>
                  </a:cubicBezTo>
                  <a:close/>
                  <a:moveTo>
                    <a:pt x="62" y="4"/>
                  </a:moveTo>
                  <a:cubicBezTo>
                    <a:pt x="69" y="4"/>
                    <a:pt x="76" y="13"/>
                    <a:pt x="81" y="26"/>
                  </a:cubicBezTo>
                  <a:cubicBezTo>
                    <a:pt x="74" y="28"/>
                    <a:pt x="68" y="30"/>
                    <a:pt x="62" y="33"/>
                  </a:cubicBezTo>
                  <a:cubicBezTo>
                    <a:pt x="56" y="30"/>
                    <a:pt x="50" y="28"/>
                    <a:pt x="43" y="26"/>
                  </a:cubicBezTo>
                  <a:cubicBezTo>
                    <a:pt x="48" y="13"/>
                    <a:pt x="55" y="4"/>
                    <a:pt x="62" y="4"/>
                  </a:cubicBezTo>
                  <a:close/>
                  <a:moveTo>
                    <a:pt x="8" y="34"/>
                  </a:moveTo>
                  <a:cubicBezTo>
                    <a:pt x="10" y="30"/>
                    <a:pt x="16" y="28"/>
                    <a:pt x="25" y="28"/>
                  </a:cubicBezTo>
                  <a:cubicBezTo>
                    <a:pt x="29" y="28"/>
                    <a:pt x="34" y="28"/>
                    <a:pt x="38" y="29"/>
                  </a:cubicBezTo>
                  <a:cubicBezTo>
                    <a:pt x="37" y="35"/>
                    <a:pt x="36" y="41"/>
                    <a:pt x="35" y="48"/>
                  </a:cubicBezTo>
                  <a:cubicBezTo>
                    <a:pt x="29" y="52"/>
                    <a:pt x="23" y="57"/>
                    <a:pt x="19" y="61"/>
                  </a:cubicBezTo>
                  <a:cubicBezTo>
                    <a:pt x="9" y="50"/>
                    <a:pt x="4" y="40"/>
                    <a:pt x="8" y="34"/>
                  </a:cubicBezTo>
                  <a:close/>
                  <a:moveTo>
                    <a:pt x="19" y="67"/>
                  </a:moveTo>
                  <a:cubicBezTo>
                    <a:pt x="23" y="71"/>
                    <a:pt x="29" y="76"/>
                    <a:pt x="35" y="80"/>
                  </a:cubicBezTo>
                  <a:cubicBezTo>
                    <a:pt x="36" y="87"/>
                    <a:pt x="37" y="93"/>
                    <a:pt x="38" y="99"/>
                  </a:cubicBezTo>
                  <a:cubicBezTo>
                    <a:pt x="34" y="100"/>
                    <a:pt x="29" y="100"/>
                    <a:pt x="25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6" y="100"/>
                    <a:pt x="10" y="98"/>
                    <a:pt x="8" y="94"/>
                  </a:cubicBezTo>
                  <a:cubicBezTo>
                    <a:pt x="4" y="88"/>
                    <a:pt x="9" y="78"/>
                    <a:pt x="19" y="67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24" name="Freeform 155">
              <a:extLst>
                <a:ext uri="{FF2B5EF4-FFF2-40B4-BE49-F238E27FC236}">
                  <a16:creationId xmlns:a16="http://schemas.microsoft.com/office/drawing/2014/main" id="{39825731-9535-E043-904F-8F6627949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026" y="3716338"/>
              <a:ext cx="46038" cy="46038"/>
            </a:xfrm>
            <a:custGeom>
              <a:avLst/>
              <a:gdLst/>
              <a:ahLst/>
              <a:cxnLst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E6F0F205-E57D-4640-920A-39E338794CA2}"/>
              </a:ext>
            </a:extLst>
          </p:cNvPr>
          <p:cNvSpPr txBox="1"/>
          <p:nvPr/>
        </p:nvSpPr>
        <p:spPr>
          <a:xfrm>
            <a:off x="1941813" y="983375"/>
            <a:ext cx="7711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基于</a:t>
            </a:r>
            <a:r>
              <a:rPr kumimoji="1" lang="en-US" altLang="zh-CN" sz="2800" b="1" dirty="0" err="1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wifi</a:t>
            </a:r>
            <a:r>
              <a:rPr kumimoji="1" lang="zh-CN" altLang="en-US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探针签到与</a:t>
            </a:r>
            <a:r>
              <a:rPr kumimoji="1" lang="en-US" altLang="zh-CN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node</a:t>
            </a:r>
            <a:r>
              <a:rPr kumimoji="1" lang="zh-CN" altLang="en-US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爬虫的导游助手系统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45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9145" y="1227919"/>
            <a:ext cx="8998856" cy="4476196"/>
          </a:xfrm>
          <a:prstGeom prst="rect">
            <a:avLst/>
          </a:prstGeom>
          <a:solidFill>
            <a:srgbClr val="157E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611590" y="1895018"/>
            <a:ext cx="2421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研究过程</a:t>
            </a:r>
          </a:p>
        </p:txBody>
      </p:sp>
      <p:grpSp>
        <p:nvGrpSpPr>
          <p:cNvPr id="201" name="组合 200"/>
          <p:cNvGrpSpPr/>
          <p:nvPr/>
        </p:nvGrpSpPr>
        <p:grpSpPr>
          <a:xfrm>
            <a:off x="7228116" y="2324903"/>
            <a:ext cx="3081236" cy="3107841"/>
            <a:chOff x="-8677773" y="-3051174"/>
            <a:chExt cx="6986830" cy="7046911"/>
          </a:xfrm>
          <a:solidFill>
            <a:schemeClr val="bg1"/>
          </a:solidFill>
        </p:grpSpPr>
        <p:sp>
          <p:nvSpPr>
            <p:cNvPr id="202" name="Rectangle 42"/>
            <p:cNvSpPr>
              <a:spLocks noChangeArrowheads="1"/>
            </p:cNvSpPr>
            <p:nvPr/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Rectangle 43"/>
            <p:cNvSpPr>
              <a:spLocks noChangeArrowheads="1"/>
            </p:cNvSpPr>
            <p:nvPr/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Rectangle 44"/>
            <p:cNvSpPr>
              <a:spLocks noChangeArrowheads="1"/>
            </p:cNvSpPr>
            <p:nvPr/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45"/>
            <p:cNvSpPr>
              <a:spLocks noChangeArrowheads="1"/>
            </p:cNvSpPr>
            <p:nvPr/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Rectangle 46"/>
            <p:cNvSpPr>
              <a:spLocks noChangeArrowheads="1"/>
            </p:cNvSpPr>
            <p:nvPr/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Rectangle 47"/>
            <p:cNvSpPr>
              <a:spLocks noChangeArrowheads="1"/>
            </p:cNvSpPr>
            <p:nvPr/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Rectangle 48"/>
            <p:cNvSpPr>
              <a:spLocks noChangeArrowheads="1"/>
            </p:cNvSpPr>
            <p:nvPr/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Rectangle 49"/>
            <p:cNvSpPr>
              <a:spLocks noChangeArrowheads="1"/>
            </p:cNvSpPr>
            <p:nvPr/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Rectangle 50"/>
            <p:cNvSpPr>
              <a:spLocks noChangeArrowheads="1"/>
            </p:cNvSpPr>
            <p:nvPr/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51"/>
            <p:cNvSpPr>
              <a:spLocks noChangeArrowheads="1"/>
            </p:cNvSpPr>
            <p:nvPr/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52"/>
            <p:cNvSpPr>
              <a:spLocks noChangeArrowheads="1"/>
            </p:cNvSpPr>
            <p:nvPr/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Rectangle 54"/>
            <p:cNvSpPr>
              <a:spLocks noChangeArrowheads="1"/>
            </p:cNvSpPr>
            <p:nvPr/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55"/>
            <p:cNvSpPr>
              <a:spLocks noChangeArrowheads="1"/>
            </p:cNvSpPr>
            <p:nvPr/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Rectangle 56"/>
            <p:cNvSpPr>
              <a:spLocks noChangeArrowheads="1"/>
            </p:cNvSpPr>
            <p:nvPr/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Rectangle 57"/>
            <p:cNvSpPr>
              <a:spLocks noChangeArrowheads="1"/>
            </p:cNvSpPr>
            <p:nvPr/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Rectangle 58"/>
            <p:cNvSpPr>
              <a:spLocks noChangeArrowheads="1"/>
            </p:cNvSpPr>
            <p:nvPr/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59"/>
            <p:cNvSpPr>
              <a:spLocks noChangeArrowheads="1"/>
            </p:cNvSpPr>
            <p:nvPr/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Rectangle 60"/>
            <p:cNvSpPr>
              <a:spLocks noChangeArrowheads="1"/>
            </p:cNvSpPr>
            <p:nvPr/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61"/>
            <p:cNvSpPr>
              <a:spLocks noChangeArrowheads="1"/>
            </p:cNvSpPr>
            <p:nvPr/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62"/>
            <p:cNvSpPr>
              <a:spLocks noChangeArrowheads="1"/>
            </p:cNvSpPr>
            <p:nvPr/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63"/>
            <p:cNvSpPr>
              <a:spLocks noChangeArrowheads="1"/>
            </p:cNvSpPr>
            <p:nvPr/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64"/>
            <p:cNvSpPr>
              <a:spLocks noChangeArrowheads="1"/>
            </p:cNvSpPr>
            <p:nvPr/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65"/>
            <p:cNvSpPr>
              <a:spLocks noChangeArrowheads="1"/>
            </p:cNvSpPr>
            <p:nvPr/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66"/>
            <p:cNvSpPr>
              <a:spLocks noChangeArrowheads="1"/>
            </p:cNvSpPr>
            <p:nvPr/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67"/>
            <p:cNvSpPr>
              <a:spLocks noChangeArrowheads="1"/>
            </p:cNvSpPr>
            <p:nvPr/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68"/>
            <p:cNvSpPr>
              <a:spLocks noChangeArrowheads="1"/>
            </p:cNvSpPr>
            <p:nvPr/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69"/>
            <p:cNvSpPr>
              <a:spLocks noChangeArrowheads="1"/>
            </p:cNvSpPr>
            <p:nvPr/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70"/>
            <p:cNvSpPr>
              <a:spLocks noChangeArrowheads="1"/>
            </p:cNvSpPr>
            <p:nvPr/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72"/>
            <p:cNvSpPr>
              <a:spLocks noChangeArrowheads="1"/>
            </p:cNvSpPr>
            <p:nvPr/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73"/>
            <p:cNvSpPr>
              <a:spLocks noChangeArrowheads="1"/>
            </p:cNvSpPr>
            <p:nvPr/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74"/>
            <p:cNvSpPr>
              <a:spLocks noChangeArrowheads="1"/>
            </p:cNvSpPr>
            <p:nvPr/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75"/>
            <p:cNvSpPr>
              <a:spLocks noChangeArrowheads="1"/>
            </p:cNvSpPr>
            <p:nvPr/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76"/>
            <p:cNvSpPr>
              <a:spLocks noChangeArrowheads="1"/>
            </p:cNvSpPr>
            <p:nvPr/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77"/>
            <p:cNvSpPr>
              <a:spLocks noChangeArrowheads="1"/>
            </p:cNvSpPr>
            <p:nvPr/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78"/>
            <p:cNvSpPr>
              <a:spLocks noChangeArrowheads="1"/>
            </p:cNvSpPr>
            <p:nvPr/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Rectangle 79"/>
            <p:cNvSpPr>
              <a:spLocks noChangeArrowheads="1"/>
            </p:cNvSpPr>
            <p:nvPr/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80"/>
            <p:cNvSpPr>
              <a:spLocks noChangeArrowheads="1"/>
            </p:cNvSpPr>
            <p:nvPr/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Rectangle 81"/>
            <p:cNvSpPr>
              <a:spLocks noChangeArrowheads="1"/>
            </p:cNvSpPr>
            <p:nvPr/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82"/>
            <p:cNvSpPr>
              <a:spLocks noChangeArrowheads="1"/>
            </p:cNvSpPr>
            <p:nvPr/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Rectangle 83"/>
            <p:cNvSpPr>
              <a:spLocks noChangeArrowheads="1"/>
            </p:cNvSpPr>
            <p:nvPr/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Rectangle 84"/>
            <p:cNvSpPr>
              <a:spLocks noChangeArrowheads="1"/>
            </p:cNvSpPr>
            <p:nvPr/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85"/>
            <p:cNvSpPr>
              <a:spLocks noChangeArrowheads="1"/>
            </p:cNvSpPr>
            <p:nvPr/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Rectangle 86"/>
            <p:cNvSpPr>
              <a:spLocks noChangeArrowheads="1"/>
            </p:cNvSpPr>
            <p:nvPr/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87"/>
            <p:cNvSpPr>
              <a:spLocks noChangeArrowheads="1"/>
            </p:cNvSpPr>
            <p:nvPr/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88"/>
            <p:cNvSpPr>
              <a:spLocks noChangeArrowheads="1"/>
            </p:cNvSpPr>
            <p:nvPr/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90"/>
            <p:cNvSpPr>
              <a:spLocks noChangeArrowheads="1"/>
            </p:cNvSpPr>
            <p:nvPr/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91"/>
            <p:cNvSpPr>
              <a:spLocks noChangeArrowheads="1"/>
            </p:cNvSpPr>
            <p:nvPr/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92"/>
            <p:cNvSpPr>
              <a:spLocks noChangeArrowheads="1"/>
            </p:cNvSpPr>
            <p:nvPr/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93"/>
            <p:cNvSpPr>
              <a:spLocks noChangeArrowheads="1"/>
            </p:cNvSpPr>
            <p:nvPr/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Rectangle 94"/>
            <p:cNvSpPr>
              <a:spLocks noChangeArrowheads="1"/>
            </p:cNvSpPr>
            <p:nvPr/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95"/>
            <p:cNvSpPr>
              <a:spLocks noChangeArrowheads="1"/>
            </p:cNvSpPr>
            <p:nvPr/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96"/>
            <p:cNvSpPr>
              <a:spLocks noChangeArrowheads="1"/>
            </p:cNvSpPr>
            <p:nvPr/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97"/>
            <p:cNvSpPr>
              <a:spLocks noChangeArrowheads="1"/>
            </p:cNvSpPr>
            <p:nvPr/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Rectangle 98"/>
            <p:cNvSpPr>
              <a:spLocks noChangeArrowheads="1"/>
            </p:cNvSpPr>
            <p:nvPr/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99"/>
            <p:cNvSpPr>
              <a:spLocks noChangeArrowheads="1"/>
            </p:cNvSpPr>
            <p:nvPr/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100"/>
            <p:cNvSpPr>
              <a:spLocks noChangeArrowheads="1"/>
            </p:cNvSpPr>
            <p:nvPr/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101"/>
            <p:cNvSpPr>
              <a:spLocks noChangeArrowheads="1"/>
            </p:cNvSpPr>
            <p:nvPr/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102"/>
            <p:cNvSpPr>
              <a:spLocks noChangeArrowheads="1"/>
            </p:cNvSpPr>
            <p:nvPr/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103"/>
            <p:cNvSpPr>
              <a:spLocks noChangeArrowheads="1"/>
            </p:cNvSpPr>
            <p:nvPr/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104"/>
            <p:cNvSpPr>
              <a:spLocks noChangeArrowheads="1"/>
            </p:cNvSpPr>
            <p:nvPr/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105"/>
            <p:cNvSpPr>
              <a:spLocks noChangeArrowheads="1"/>
            </p:cNvSpPr>
            <p:nvPr/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106"/>
            <p:cNvSpPr>
              <a:spLocks noChangeArrowheads="1"/>
            </p:cNvSpPr>
            <p:nvPr/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108"/>
            <p:cNvSpPr>
              <a:spLocks noChangeArrowheads="1"/>
            </p:cNvSpPr>
            <p:nvPr/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109"/>
            <p:cNvSpPr>
              <a:spLocks noChangeArrowheads="1"/>
            </p:cNvSpPr>
            <p:nvPr/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110"/>
            <p:cNvSpPr>
              <a:spLocks noChangeArrowheads="1"/>
            </p:cNvSpPr>
            <p:nvPr/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111"/>
            <p:cNvSpPr>
              <a:spLocks noChangeArrowheads="1"/>
            </p:cNvSpPr>
            <p:nvPr/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112"/>
            <p:cNvSpPr>
              <a:spLocks noChangeArrowheads="1"/>
            </p:cNvSpPr>
            <p:nvPr/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Rectangle 120"/>
            <p:cNvSpPr>
              <a:spLocks noChangeArrowheads="1"/>
            </p:cNvSpPr>
            <p:nvPr/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121"/>
            <p:cNvSpPr>
              <a:spLocks noChangeArrowheads="1"/>
            </p:cNvSpPr>
            <p:nvPr/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122"/>
            <p:cNvSpPr>
              <a:spLocks noChangeArrowheads="1"/>
            </p:cNvSpPr>
            <p:nvPr/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Rectangle 123"/>
            <p:cNvSpPr>
              <a:spLocks noChangeArrowheads="1"/>
            </p:cNvSpPr>
            <p:nvPr/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Rectangle 124"/>
            <p:cNvSpPr>
              <a:spLocks noChangeArrowheads="1"/>
            </p:cNvSpPr>
            <p:nvPr/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125"/>
            <p:cNvSpPr>
              <a:spLocks noChangeArrowheads="1"/>
            </p:cNvSpPr>
            <p:nvPr/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Rectangle 126"/>
            <p:cNvSpPr>
              <a:spLocks noChangeArrowheads="1"/>
            </p:cNvSpPr>
            <p:nvPr/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Rectangle 127"/>
            <p:cNvSpPr>
              <a:spLocks noChangeArrowheads="1"/>
            </p:cNvSpPr>
            <p:nvPr/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128"/>
            <p:cNvSpPr>
              <a:spLocks noChangeArrowheads="1"/>
            </p:cNvSpPr>
            <p:nvPr/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Rectangle 129"/>
            <p:cNvSpPr>
              <a:spLocks noChangeArrowheads="1"/>
            </p:cNvSpPr>
            <p:nvPr/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Rectangle 130"/>
            <p:cNvSpPr>
              <a:spLocks noChangeArrowheads="1"/>
            </p:cNvSpPr>
            <p:nvPr/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Rectangle 131"/>
            <p:cNvSpPr>
              <a:spLocks noChangeArrowheads="1"/>
            </p:cNvSpPr>
            <p:nvPr/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Rectangle 132"/>
            <p:cNvSpPr>
              <a:spLocks noChangeArrowheads="1"/>
            </p:cNvSpPr>
            <p:nvPr/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Rectangle 133"/>
            <p:cNvSpPr>
              <a:spLocks noChangeArrowheads="1"/>
            </p:cNvSpPr>
            <p:nvPr/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134"/>
            <p:cNvSpPr>
              <a:spLocks noChangeArrowheads="1"/>
            </p:cNvSpPr>
            <p:nvPr/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135"/>
            <p:cNvSpPr>
              <a:spLocks noChangeArrowheads="1"/>
            </p:cNvSpPr>
            <p:nvPr/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Rectangle 136"/>
            <p:cNvSpPr>
              <a:spLocks noChangeArrowheads="1"/>
            </p:cNvSpPr>
            <p:nvPr/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137"/>
            <p:cNvSpPr>
              <a:spLocks noChangeArrowheads="1"/>
            </p:cNvSpPr>
            <p:nvPr/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Rectangle 138"/>
            <p:cNvSpPr>
              <a:spLocks noChangeArrowheads="1"/>
            </p:cNvSpPr>
            <p:nvPr/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139"/>
            <p:cNvSpPr>
              <a:spLocks noChangeArrowheads="1"/>
            </p:cNvSpPr>
            <p:nvPr/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Rectangle 140"/>
            <p:cNvSpPr>
              <a:spLocks noChangeArrowheads="1"/>
            </p:cNvSpPr>
            <p:nvPr/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Rectangle 141"/>
            <p:cNvSpPr>
              <a:spLocks noChangeArrowheads="1"/>
            </p:cNvSpPr>
            <p:nvPr/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142"/>
            <p:cNvSpPr>
              <a:spLocks noChangeArrowheads="1"/>
            </p:cNvSpPr>
            <p:nvPr/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143"/>
            <p:cNvSpPr>
              <a:spLocks noChangeArrowheads="1"/>
            </p:cNvSpPr>
            <p:nvPr/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144"/>
            <p:cNvSpPr>
              <a:spLocks noChangeArrowheads="1"/>
            </p:cNvSpPr>
            <p:nvPr/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145"/>
            <p:cNvSpPr>
              <a:spLocks noChangeArrowheads="1"/>
            </p:cNvSpPr>
            <p:nvPr/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146"/>
            <p:cNvSpPr>
              <a:spLocks noChangeArrowheads="1"/>
            </p:cNvSpPr>
            <p:nvPr/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Rectangle 147"/>
            <p:cNvSpPr>
              <a:spLocks noChangeArrowheads="1"/>
            </p:cNvSpPr>
            <p:nvPr/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Rectangle 148"/>
            <p:cNvSpPr>
              <a:spLocks noChangeArrowheads="1"/>
            </p:cNvSpPr>
            <p:nvPr/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Rectangle 149"/>
            <p:cNvSpPr>
              <a:spLocks noChangeArrowheads="1"/>
            </p:cNvSpPr>
            <p:nvPr/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Rectangle 150"/>
            <p:cNvSpPr>
              <a:spLocks noChangeArrowheads="1"/>
            </p:cNvSpPr>
            <p:nvPr/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Rectangle 151"/>
            <p:cNvSpPr>
              <a:spLocks noChangeArrowheads="1"/>
            </p:cNvSpPr>
            <p:nvPr/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Rectangle 152"/>
            <p:cNvSpPr>
              <a:spLocks noChangeArrowheads="1"/>
            </p:cNvSpPr>
            <p:nvPr/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Rectangle 153"/>
            <p:cNvSpPr>
              <a:spLocks noChangeArrowheads="1"/>
            </p:cNvSpPr>
            <p:nvPr/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Rectangle 154"/>
            <p:cNvSpPr>
              <a:spLocks noChangeArrowheads="1"/>
            </p:cNvSpPr>
            <p:nvPr/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Rectangle 155"/>
            <p:cNvSpPr>
              <a:spLocks noChangeArrowheads="1"/>
            </p:cNvSpPr>
            <p:nvPr/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Rectangle 156"/>
            <p:cNvSpPr>
              <a:spLocks noChangeArrowheads="1"/>
            </p:cNvSpPr>
            <p:nvPr/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157"/>
            <p:cNvSpPr>
              <a:spLocks noChangeArrowheads="1"/>
            </p:cNvSpPr>
            <p:nvPr/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Rectangle 158"/>
            <p:cNvSpPr>
              <a:spLocks noChangeArrowheads="1"/>
            </p:cNvSpPr>
            <p:nvPr/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Rectangle 159"/>
            <p:cNvSpPr>
              <a:spLocks noChangeArrowheads="1"/>
            </p:cNvSpPr>
            <p:nvPr/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160"/>
            <p:cNvSpPr>
              <a:spLocks noChangeArrowheads="1"/>
            </p:cNvSpPr>
            <p:nvPr/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161"/>
            <p:cNvSpPr>
              <a:spLocks noChangeArrowheads="1"/>
            </p:cNvSpPr>
            <p:nvPr/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162"/>
            <p:cNvSpPr>
              <a:spLocks noChangeArrowheads="1"/>
            </p:cNvSpPr>
            <p:nvPr/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163"/>
            <p:cNvSpPr>
              <a:spLocks noChangeArrowheads="1"/>
            </p:cNvSpPr>
            <p:nvPr/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164"/>
            <p:cNvSpPr>
              <a:spLocks noChangeArrowheads="1"/>
            </p:cNvSpPr>
            <p:nvPr/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165"/>
            <p:cNvSpPr>
              <a:spLocks noChangeArrowheads="1"/>
            </p:cNvSpPr>
            <p:nvPr/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167"/>
            <p:cNvSpPr>
              <a:spLocks noChangeArrowheads="1"/>
            </p:cNvSpPr>
            <p:nvPr/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168"/>
            <p:cNvSpPr>
              <a:spLocks noChangeArrowheads="1"/>
            </p:cNvSpPr>
            <p:nvPr/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169"/>
            <p:cNvSpPr>
              <a:spLocks noChangeArrowheads="1"/>
            </p:cNvSpPr>
            <p:nvPr/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170"/>
            <p:cNvSpPr>
              <a:spLocks noChangeArrowheads="1"/>
            </p:cNvSpPr>
            <p:nvPr/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171"/>
            <p:cNvSpPr>
              <a:spLocks noChangeArrowheads="1"/>
            </p:cNvSpPr>
            <p:nvPr/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172"/>
            <p:cNvSpPr>
              <a:spLocks noChangeArrowheads="1"/>
            </p:cNvSpPr>
            <p:nvPr/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173"/>
            <p:cNvSpPr>
              <a:spLocks noChangeArrowheads="1"/>
            </p:cNvSpPr>
            <p:nvPr/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83"/>
            <p:cNvSpPr>
              <a:spLocks noChangeArrowheads="1"/>
            </p:cNvSpPr>
            <p:nvPr/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184"/>
            <p:cNvSpPr>
              <a:spLocks noChangeArrowheads="1"/>
            </p:cNvSpPr>
            <p:nvPr/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185"/>
            <p:cNvSpPr>
              <a:spLocks noChangeArrowheads="1"/>
            </p:cNvSpPr>
            <p:nvPr/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186"/>
            <p:cNvSpPr>
              <a:spLocks noChangeArrowheads="1"/>
            </p:cNvSpPr>
            <p:nvPr/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187"/>
            <p:cNvSpPr>
              <a:spLocks noChangeArrowheads="1"/>
            </p:cNvSpPr>
            <p:nvPr/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188"/>
            <p:cNvSpPr>
              <a:spLocks noChangeArrowheads="1"/>
            </p:cNvSpPr>
            <p:nvPr/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189"/>
            <p:cNvSpPr>
              <a:spLocks noChangeArrowheads="1"/>
            </p:cNvSpPr>
            <p:nvPr/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190"/>
            <p:cNvSpPr>
              <a:spLocks noChangeArrowheads="1"/>
            </p:cNvSpPr>
            <p:nvPr/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191"/>
            <p:cNvSpPr>
              <a:spLocks noChangeArrowheads="1"/>
            </p:cNvSpPr>
            <p:nvPr/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192"/>
            <p:cNvSpPr>
              <a:spLocks noChangeArrowheads="1"/>
            </p:cNvSpPr>
            <p:nvPr/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193"/>
            <p:cNvSpPr>
              <a:spLocks noChangeArrowheads="1"/>
            </p:cNvSpPr>
            <p:nvPr/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194"/>
            <p:cNvSpPr>
              <a:spLocks noChangeArrowheads="1"/>
            </p:cNvSpPr>
            <p:nvPr/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195"/>
            <p:cNvSpPr>
              <a:spLocks noChangeArrowheads="1"/>
            </p:cNvSpPr>
            <p:nvPr/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196"/>
            <p:cNvSpPr>
              <a:spLocks noChangeArrowheads="1"/>
            </p:cNvSpPr>
            <p:nvPr/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197"/>
            <p:cNvSpPr>
              <a:spLocks noChangeArrowheads="1"/>
            </p:cNvSpPr>
            <p:nvPr/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198"/>
            <p:cNvSpPr>
              <a:spLocks noChangeArrowheads="1"/>
            </p:cNvSpPr>
            <p:nvPr/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199"/>
            <p:cNvSpPr>
              <a:spLocks noChangeArrowheads="1"/>
            </p:cNvSpPr>
            <p:nvPr/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200"/>
            <p:cNvSpPr>
              <a:spLocks noChangeArrowheads="1"/>
            </p:cNvSpPr>
            <p:nvPr/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201"/>
            <p:cNvSpPr>
              <a:spLocks noChangeArrowheads="1"/>
            </p:cNvSpPr>
            <p:nvPr/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202"/>
            <p:cNvSpPr>
              <a:spLocks noChangeArrowheads="1"/>
            </p:cNvSpPr>
            <p:nvPr/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203"/>
            <p:cNvSpPr>
              <a:spLocks noChangeArrowheads="1"/>
            </p:cNvSpPr>
            <p:nvPr/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204"/>
            <p:cNvSpPr>
              <a:spLocks noChangeArrowheads="1"/>
            </p:cNvSpPr>
            <p:nvPr/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205"/>
            <p:cNvSpPr>
              <a:spLocks noChangeArrowheads="1"/>
            </p:cNvSpPr>
            <p:nvPr/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206"/>
            <p:cNvSpPr/>
            <p:nvPr/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207"/>
            <p:cNvSpPr/>
            <p:nvPr/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68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566" name="Freeform 209"/>
              <p:cNvSpPr/>
              <p:nvPr/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7" name="Freeform 210"/>
              <p:cNvSpPr/>
              <p:nvPr/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8" name="Freeform 211"/>
              <p:cNvSpPr/>
              <p:nvPr/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9" name="Freeform 212"/>
              <p:cNvSpPr/>
              <p:nvPr/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0" name="Freeform 213"/>
              <p:cNvSpPr/>
              <p:nvPr/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1" name="Freeform 214"/>
              <p:cNvSpPr/>
              <p:nvPr/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2" name="Freeform 215"/>
              <p:cNvSpPr/>
              <p:nvPr/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3" name="Freeform 216"/>
              <p:cNvSpPr/>
              <p:nvPr/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4" name="Freeform 217"/>
              <p:cNvSpPr/>
              <p:nvPr/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5" name="Freeform 218"/>
              <p:cNvSpPr/>
              <p:nvPr/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6" name="Freeform 219"/>
              <p:cNvSpPr/>
              <p:nvPr/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7" name="Freeform 220"/>
              <p:cNvSpPr/>
              <p:nvPr/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8" name="Freeform 221"/>
              <p:cNvSpPr/>
              <p:nvPr/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9" name="Freeform 222"/>
              <p:cNvSpPr/>
              <p:nvPr/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0" name="Freeform 223"/>
              <p:cNvSpPr/>
              <p:nvPr/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1" name="Freeform 224"/>
              <p:cNvSpPr/>
              <p:nvPr/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2" name="Freeform 225"/>
              <p:cNvSpPr/>
              <p:nvPr/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3" name="Freeform 226"/>
              <p:cNvSpPr/>
              <p:nvPr/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4" name="Freeform 227"/>
              <p:cNvSpPr/>
              <p:nvPr/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5" name="Freeform 228"/>
              <p:cNvSpPr/>
              <p:nvPr/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6" name="Freeform 229"/>
              <p:cNvSpPr/>
              <p:nvPr/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7" name="Freeform 230"/>
              <p:cNvSpPr/>
              <p:nvPr/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8" name="Freeform 231"/>
              <p:cNvSpPr/>
              <p:nvPr/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9" name="Freeform 232"/>
              <p:cNvSpPr/>
              <p:nvPr/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0" name="Freeform 233"/>
              <p:cNvSpPr/>
              <p:nvPr/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1" name="Freeform 234"/>
              <p:cNvSpPr/>
              <p:nvPr/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2" name="Freeform 235"/>
              <p:cNvSpPr/>
              <p:nvPr/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3" name="Freeform 236"/>
              <p:cNvSpPr/>
              <p:nvPr/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4" name="Freeform 237"/>
              <p:cNvSpPr/>
              <p:nvPr/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5" name="Freeform 238"/>
              <p:cNvSpPr/>
              <p:nvPr/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6" name="Freeform 239"/>
              <p:cNvSpPr/>
              <p:nvPr/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7" name="Freeform 240"/>
              <p:cNvSpPr/>
              <p:nvPr/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8" name="Freeform 241"/>
              <p:cNvSpPr/>
              <p:nvPr/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9" name="Freeform 242"/>
              <p:cNvSpPr/>
              <p:nvPr/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0" name="Freeform 243"/>
              <p:cNvSpPr/>
              <p:nvPr/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1" name="Freeform 244"/>
              <p:cNvSpPr/>
              <p:nvPr/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2" name="Freeform 245"/>
              <p:cNvSpPr/>
              <p:nvPr/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3" name="Freeform 246"/>
              <p:cNvSpPr/>
              <p:nvPr/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4" name="Freeform 247"/>
              <p:cNvSpPr/>
              <p:nvPr/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5" name="Freeform 248"/>
              <p:cNvSpPr/>
              <p:nvPr/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6" name="Freeform 249"/>
              <p:cNvSpPr/>
              <p:nvPr/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7" name="Rectangle 250"/>
              <p:cNvSpPr>
                <a:spLocks noChangeArrowheads="1"/>
              </p:cNvSpPr>
              <p:nvPr/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8" name="Freeform 251"/>
              <p:cNvSpPr/>
              <p:nvPr/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9" name="Freeform 252"/>
              <p:cNvSpPr/>
              <p:nvPr/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0" name="Freeform 253"/>
              <p:cNvSpPr/>
              <p:nvPr/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1" name="Freeform 254"/>
              <p:cNvSpPr/>
              <p:nvPr/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2" name="Freeform 255"/>
              <p:cNvSpPr/>
              <p:nvPr/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3" name="Freeform 256"/>
              <p:cNvSpPr/>
              <p:nvPr/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4" name="Freeform 257"/>
              <p:cNvSpPr/>
              <p:nvPr/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5" name="Freeform 258"/>
              <p:cNvSpPr/>
              <p:nvPr/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6" name="Freeform 259"/>
              <p:cNvSpPr/>
              <p:nvPr/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7" name="Freeform 260"/>
              <p:cNvSpPr/>
              <p:nvPr/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8" name="Freeform 261"/>
              <p:cNvSpPr/>
              <p:nvPr/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9" name="Freeform 262"/>
              <p:cNvSpPr/>
              <p:nvPr/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0" name="Freeform 263"/>
              <p:cNvSpPr/>
              <p:nvPr/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1" name="Freeform 264"/>
              <p:cNvSpPr/>
              <p:nvPr/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2" name="Freeform 265"/>
              <p:cNvSpPr/>
              <p:nvPr/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3" name="Freeform 266"/>
              <p:cNvSpPr/>
              <p:nvPr/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4" name="Freeform 267"/>
              <p:cNvSpPr/>
              <p:nvPr/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5" name="Freeform 268"/>
              <p:cNvSpPr/>
              <p:nvPr/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6" name="Freeform 269"/>
              <p:cNvSpPr/>
              <p:nvPr/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7" name="Freeform 270"/>
              <p:cNvSpPr/>
              <p:nvPr/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8" name="Freeform 271"/>
              <p:cNvSpPr/>
              <p:nvPr/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9" name="Freeform 272"/>
              <p:cNvSpPr/>
              <p:nvPr/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0" name="Freeform 273"/>
              <p:cNvSpPr/>
              <p:nvPr/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1" name="Freeform 274"/>
              <p:cNvSpPr/>
              <p:nvPr/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2" name="Freeform 275"/>
              <p:cNvSpPr/>
              <p:nvPr/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3" name="Freeform 276"/>
              <p:cNvSpPr/>
              <p:nvPr/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4" name="Freeform 277"/>
              <p:cNvSpPr/>
              <p:nvPr/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5" name="Freeform 278"/>
              <p:cNvSpPr/>
              <p:nvPr/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6" name="Freeform 279"/>
              <p:cNvSpPr/>
              <p:nvPr/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7" name="Freeform 280"/>
              <p:cNvSpPr/>
              <p:nvPr/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8" name="Freeform 281"/>
              <p:cNvSpPr/>
              <p:nvPr/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9" name="Freeform 282"/>
              <p:cNvSpPr/>
              <p:nvPr/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0" name="Rectangle 283"/>
              <p:cNvSpPr>
                <a:spLocks noChangeArrowheads="1"/>
              </p:cNvSpPr>
              <p:nvPr/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1" name="Rectangle 284"/>
              <p:cNvSpPr>
                <a:spLocks noChangeArrowheads="1"/>
              </p:cNvSpPr>
              <p:nvPr/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2" name="Rectangle 285"/>
              <p:cNvSpPr>
                <a:spLocks noChangeArrowheads="1"/>
              </p:cNvSpPr>
              <p:nvPr/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3" name="Rectangle 286"/>
              <p:cNvSpPr>
                <a:spLocks noChangeArrowheads="1"/>
              </p:cNvSpPr>
              <p:nvPr/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4" name="Rectangle 287"/>
              <p:cNvSpPr>
                <a:spLocks noChangeArrowheads="1"/>
              </p:cNvSpPr>
              <p:nvPr/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5" name="Rectangle 288"/>
              <p:cNvSpPr>
                <a:spLocks noChangeArrowheads="1"/>
              </p:cNvSpPr>
              <p:nvPr/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6" name="Rectangle 289"/>
              <p:cNvSpPr>
                <a:spLocks noChangeArrowheads="1"/>
              </p:cNvSpPr>
              <p:nvPr/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7" name="Rectangle 290"/>
              <p:cNvSpPr>
                <a:spLocks noChangeArrowheads="1"/>
              </p:cNvSpPr>
              <p:nvPr/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8" name="Rectangle 291"/>
              <p:cNvSpPr>
                <a:spLocks noChangeArrowheads="1"/>
              </p:cNvSpPr>
              <p:nvPr/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9" name="Rectangle 292"/>
              <p:cNvSpPr>
                <a:spLocks noChangeArrowheads="1"/>
              </p:cNvSpPr>
              <p:nvPr/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0" name="Rectangle 293"/>
              <p:cNvSpPr>
                <a:spLocks noChangeArrowheads="1"/>
              </p:cNvSpPr>
              <p:nvPr/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1" name="Rectangle 294"/>
              <p:cNvSpPr>
                <a:spLocks noChangeArrowheads="1"/>
              </p:cNvSpPr>
              <p:nvPr/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2" name="Rectangle 295"/>
              <p:cNvSpPr>
                <a:spLocks noChangeArrowheads="1"/>
              </p:cNvSpPr>
              <p:nvPr/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3" name="Rectangle 296"/>
              <p:cNvSpPr>
                <a:spLocks noChangeArrowheads="1"/>
              </p:cNvSpPr>
              <p:nvPr/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4" name="Rectangle 297"/>
              <p:cNvSpPr>
                <a:spLocks noChangeArrowheads="1"/>
              </p:cNvSpPr>
              <p:nvPr/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5" name="Rectangle 298"/>
              <p:cNvSpPr>
                <a:spLocks noChangeArrowheads="1"/>
              </p:cNvSpPr>
              <p:nvPr/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6" name="Rectangle 299"/>
              <p:cNvSpPr>
                <a:spLocks noChangeArrowheads="1"/>
              </p:cNvSpPr>
              <p:nvPr/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7" name="Rectangle 300"/>
              <p:cNvSpPr>
                <a:spLocks noChangeArrowheads="1"/>
              </p:cNvSpPr>
              <p:nvPr/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8" name="Rectangle 301"/>
              <p:cNvSpPr>
                <a:spLocks noChangeArrowheads="1"/>
              </p:cNvSpPr>
              <p:nvPr/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9" name="Rectangle 302"/>
              <p:cNvSpPr>
                <a:spLocks noChangeArrowheads="1"/>
              </p:cNvSpPr>
              <p:nvPr/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0" name="Rectangle 303"/>
              <p:cNvSpPr>
                <a:spLocks noChangeArrowheads="1"/>
              </p:cNvSpPr>
              <p:nvPr/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1" name="Rectangle 304"/>
              <p:cNvSpPr>
                <a:spLocks noChangeArrowheads="1"/>
              </p:cNvSpPr>
              <p:nvPr/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2" name="Rectangle 305"/>
              <p:cNvSpPr>
                <a:spLocks noChangeArrowheads="1"/>
              </p:cNvSpPr>
              <p:nvPr/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3" name="Rectangle 306"/>
              <p:cNvSpPr>
                <a:spLocks noChangeArrowheads="1"/>
              </p:cNvSpPr>
              <p:nvPr/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4" name="Rectangle 307"/>
              <p:cNvSpPr>
                <a:spLocks noChangeArrowheads="1"/>
              </p:cNvSpPr>
              <p:nvPr/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5" name="Rectangle 308"/>
              <p:cNvSpPr>
                <a:spLocks noChangeArrowheads="1"/>
              </p:cNvSpPr>
              <p:nvPr/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6" name="Rectangle 309"/>
              <p:cNvSpPr>
                <a:spLocks noChangeArrowheads="1"/>
              </p:cNvSpPr>
              <p:nvPr/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7" name="Rectangle 310"/>
              <p:cNvSpPr>
                <a:spLocks noChangeArrowheads="1"/>
              </p:cNvSpPr>
              <p:nvPr/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8" name="Rectangle 311"/>
              <p:cNvSpPr>
                <a:spLocks noChangeArrowheads="1"/>
              </p:cNvSpPr>
              <p:nvPr/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9" name="Rectangle 312"/>
              <p:cNvSpPr>
                <a:spLocks noChangeArrowheads="1"/>
              </p:cNvSpPr>
              <p:nvPr/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0" name="Rectangle 313"/>
              <p:cNvSpPr>
                <a:spLocks noChangeArrowheads="1"/>
              </p:cNvSpPr>
              <p:nvPr/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1" name="Rectangle 314"/>
              <p:cNvSpPr>
                <a:spLocks noChangeArrowheads="1"/>
              </p:cNvSpPr>
              <p:nvPr/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2" name="Rectangle 315"/>
              <p:cNvSpPr>
                <a:spLocks noChangeArrowheads="1"/>
              </p:cNvSpPr>
              <p:nvPr/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3" name="Rectangle 316"/>
              <p:cNvSpPr>
                <a:spLocks noChangeArrowheads="1"/>
              </p:cNvSpPr>
              <p:nvPr/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4" name="Rectangle 317"/>
              <p:cNvSpPr>
                <a:spLocks noChangeArrowheads="1"/>
              </p:cNvSpPr>
              <p:nvPr/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5" name="Rectangle 318"/>
              <p:cNvSpPr>
                <a:spLocks noChangeArrowheads="1"/>
              </p:cNvSpPr>
              <p:nvPr/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6" name="Rectangle 319"/>
              <p:cNvSpPr>
                <a:spLocks noChangeArrowheads="1"/>
              </p:cNvSpPr>
              <p:nvPr/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7" name="Rectangle 320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8" name="Rectangle 321"/>
              <p:cNvSpPr>
                <a:spLocks noChangeArrowheads="1"/>
              </p:cNvSpPr>
              <p:nvPr/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9" name="Rectangle 322"/>
              <p:cNvSpPr>
                <a:spLocks noChangeArrowheads="1"/>
              </p:cNvSpPr>
              <p:nvPr/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0" name="Rectangle 323"/>
              <p:cNvSpPr>
                <a:spLocks noChangeArrowheads="1"/>
              </p:cNvSpPr>
              <p:nvPr/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1" name="Rectangle 324"/>
              <p:cNvSpPr>
                <a:spLocks noChangeArrowheads="1"/>
              </p:cNvSpPr>
              <p:nvPr/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2" name="Rectangle 325"/>
              <p:cNvSpPr>
                <a:spLocks noChangeArrowheads="1"/>
              </p:cNvSpPr>
              <p:nvPr/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3" name="Rectangle 326"/>
              <p:cNvSpPr>
                <a:spLocks noChangeArrowheads="1"/>
              </p:cNvSpPr>
              <p:nvPr/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4" name="Rectangle 327"/>
              <p:cNvSpPr>
                <a:spLocks noChangeArrowheads="1"/>
              </p:cNvSpPr>
              <p:nvPr/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5" name="Rectangle 328"/>
              <p:cNvSpPr>
                <a:spLocks noChangeArrowheads="1"/>
              </p:cNvSpPr>
              <p:nvPr/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6" name="Rectangle 329"/>
              <p:cNvSpPr>
                <a:spLocks noChangeArrowheads="1"/>
              </p:cNvSpPr>
              <p:nvPr/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7" name="Rectangle 330"/>
              <p:cNvSpPr>
                <a:spLocks noChangeArrowheads="1"/>
              </p:cNvSpPr>
              <p:nvPr/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8" name="Rectangle 331"/>
              <p:cNvSpPr>
                <a:spLocks noChangeArrowheads="1"/>
              </p:cNvSpPr>
              <p:nvPr/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9" name="Rectangle 332"/>
              <p:cNvSpPr>
                <a:spLocks noChangeArrowheads="1"/>
              </p:cNvSpPr>
              <p:nvPr/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0" name="Rectangle 333"/>
              <p:cNvSpPr>
                <a:spLocks noChangeArrowheads="1"/>
              </p:cNvSpPr>
              <p:nvPr/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1" name="Rectangle 334"/>
              <p:cNvSpPr>
                <a:spLocks noChangeArrowheads="1"/>
              </p:cNvSpPr>
              <p:nvPr/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2" name="Rectangle 335"/>
              <p:cNvSpPr>
                <a:spLocks noChangeArrowheads="1"/>
              </p:cNvSpPr>
              <p:nvPr/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3" name="Rectangle 336"/>
              <p:cNvSpPr>
                <a:spLocks noChangeArrowheads="1"/>
              </p:cNvSpPr>
              <p:nvPr/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4" name="Rectangle 337"/>
              <p:cNvSpPr>
                <a:spLocks noChangeArrowheads="1"/>
              </p:cNvSpPr>
              <p:nvPr/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5" name="Rectangle 338"/>
              <p:cNvSpPr>
                <a:spLocks noChangeArrowheads="1"/>
              </p:cNvSpPr>
              <p:nvPr/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6" name="Rectangle 339"/>
              <p:cNvSpPr>
                <a:spLocks noChangeArrowheads="1"/>
              </p:cNvSpPr>
              <p:nvPr/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7" name="Rectangle 340"/>
              <p:cNvSpPr>
                <a:spLocks noChangeArrowheads="1"/>
              </p:cNvSpPr>
              <p:nvPr/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8" name="Rectangle 341"/>
              <p:cNvSpPr>
                <a:spLocks noChangeArrowheads="1"/>
              </p:cNvSpPr>
              <p:nvPr/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9" name="Rectangle 342"/>
              <p:cNvSpPr>
                <a:spLocks noChangeArrowheads="1"/>
              </p:cNvSpPr>
              <p:nvPr/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0" name="Rectangle 343"/>
              <p:cNvSpPr>
                <a:spLocks noChangeArrowheads="1"/>
              </p:cNvSpPr>
              <p:nvPr/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1" name="Rectangle 344"/>
              <p:cNvSpPr>
                <a:spLocks noChangeArrowheads="1"/>
              </p:cNvSpPr>
              <p:nvPr/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2" name="Rectangle 345"/>
              <p:cNvSpPr>
                <a:spLocks noChangeArrowheads="1"/>
              </p:cNvSpPr>
              <p:nvPr/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3" name="Rectangle 346"/>
              <p:cNvSpPr>
                <a:spLocks noChangeArrowheads="1"/>
              </p:cNvSpPr>
              <p:nvPr/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4" name="Rectangle 347"/>
              <p:cNvSpPr>
                <a:spLocks noChangeArrowheads="1"/>
              </p:cNvSpPr>
              <p:nvPr/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5" name="Rectangle 348"/>
              <p:cNvSpPr>
                <a:spLocks noChangeArrowheads="1"/>
              </p:cNvSpPr>
              <p:nvPr/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6" name="Rectangle 349"/>
              <p:cNvSpPr>
                <a:spLocks noChangeArrowheads="1"/>
              </p:cNvSpPr>
              <p:nvPr/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7" name="Rectangle 350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8" name="Rectangle 351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9" name="Rectangle 352"/>
              <p:cNvSpPr>
                <a:spLocks noChangeArrowheads="1"/>
              </p:cNvSpPr>
              <p:nvPr/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0" name="Rectangle 353"/>
              <p:cNvSpPr>
                <a:spLocks noChangeArrowheads="1"/>
              </p:cNvSpPr>
              <p:nvPr/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1" name="Rectangle 354"/>
              <p:cNvSpPr>
                <a:spLocks noChangeArrowheads="1"/>
              </p:cNvSpPr>
              <p:nvPr/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2" name="Rectangle 355"/>
              <p:cNvSpPr>
                <a:spLocks noChangeArrowheads="1"/>
              </p:cNvSpPr>
              <p:nvPr/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3" name="Rectangle 356"/>
              <p:cNvSpPr>
                <a:spLocks noChangeArrowheads="1"/>
              </p:cNvSpPr>
              <p:nvPr/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4" name="Rectangle 357"/>
              <p:cNvSpPr>
                <a:spLocks noChangeArrowheads="1"/>
              </p:cNvSpPr>
              <p:nvPr/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5" name="Rectangle 358"/>
              <p:cNvSpPr>
                <a:spLocks noChangeArrowheads="1"/>
              </p:cNvSpPr>
              <p:nvPr/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6" name="Rectangle 359"/>
              <p:cNvSpPr>
                <a:spLocks noChangeArrowheads="1"/>
              </p:cNvSpPr>
              <p:nvPr/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7" name="Rectangle 360"/>
              <p:cNvSpPr>
                <a:spLocks noChangeArrowheads="1"/>
              </p:cNvSpPr>
              <p:nvPr/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8" name="Rectangle 361"/>
              <p:cNvSpPr>
                <a:spLocks noChangeArrowheads="1"/>
              </p:cNvSpPr>
              <p:nvPr/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9" name="Rectangle 362"/>
              <p:cNvSpPr>
                <a:spLocks noChangeArrowheads="1"/>
              </p:cNvSpPr>
              <p:nvPr/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0" name="Rectangle 363"/>
              <p:cNvSpPr>
                <a:spLocks noChangeArrowheads="1"/>
              </p:cNvSpPr>
              <p:nvPr/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1" name="Rectangle 364"/>
              <p:cNvSpPr>
                <a:spLocks noChangeArrowheads="1"/>
              </p:cNvSpPr>
              <p:nvPr/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2" name="Rectangle 365"/>
              <p:cNvSpPr>
                <a:spLocks noChangeArrowheads="1"/>
              </p:cNvSpPr>
              <p:nvPr/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3" name="Rectangle 366"/>
              <p:cNvSpPr>
                <a:spLocks noChangeArrowheads="1"/>
              </p:cNvSpPr>
              <p:nvPr/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4" name="Rectangle 367"/>
              <p:cNvSpPr>
                <a:spLocks noChangeArrowheads="1"/>
              </p:cNvSpPr>
              <p:nvPr/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5" name="Rectangle 368"/>
              <p:cNvSpPr>
                <a:spLocks noChangeArrowheads="1"/>
              </p:cNvSpPr>
              <p:nvPr/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6" name="Rectangle 369"/>
              <p:cNvSpPr>
                <a:spLocks noChangeArrowheads="1"/>
              </p:cNvSpPr>
              <p:nvPr/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7" name="Rectangle 370"/>
              <p:cNvSpPr>
                <a:spLocks noChangeArrowheads="1"/>
              </p:cNvSpPr>
              <p:nvPr/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8" name="Rectangle 371"/>
              <p:cNvSpPr>
                <a:spLocks noChangeArrowheads="1"/>
              </p:cNvSpPr>
              <p:nvPr/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9" name="Rectangle 372"/>
              <p:cNvSpPr>
                <a:spLocks noChangeArrowheads="1"/>
              </p:cNvSpPr>
              <p:nvPr/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0" name="Rectangle 373"/>
              <p:cNvSpPr>
                <a:spLocks noChangeArrowheads="1"/>
              </p:cNvSpPr>
              <p:nvPr/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1" name="Rectangle 374"/>
              <p:cNvSpPr>
                <a:spLocks noChangeArrowheads="1"/>
              </p:cNvSpPr>
              <p:nvPr/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2" name="Rectangle 375"/>
              <p:cNvSpPr>
                <a:spLocks noChangeArrowheads="1"/>
              </p:cNvSpPr>
              <p:nvPr/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3" name="Rectangle 376"/>
              <p:cNvSpPr>
                <a:spLocks noChangeArrowheads="1"/>
              </p:cNvSpPr>
              <p:nvPr/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4" name="Rectangle 377"/>
              <p:cNvSpPr>
                <a:spLocks noChangeArrowheads="1"/>
              </p:cNvSpPr>
              <p:nvPr/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5" name="Rectangle 378"/>
              <p:cNvSpPr>
                <a:spLocks noChangeArrowheads="1"/>
              </p:cNvSpPr>
              <p:nvPr/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6" name="Rectangle 379"/>
              <p:cNvSpPr>
                <a:spLocks noChangeArrowheads="1"/>
              </p:cNvSpPr>
              <p:nvPr/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7" name="Rectangle 380"/>
              <p:cNvSpPr>
                <a:spLocks noChangeArrowheads="1"/>
              </p:cNvSpPr>
              <p:nvPr/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8" name="Rectangle 381"/>
              <p:cNvSpPr>
                <a:spLocks noChangeArrowheads="1"/>
              </p:cNvSpPr>
              <p:nvPr/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9" name="Rectangle 382"/>
              <p:cNvSpPr>
                <a:spLocks noChangeArrowheads="1"/>
              </p:cNvSpPr>
              <p:nvPr/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0" name="Rectangle 383"/>
              <p:cNvSpPr>
                <a:spLocks noChangeArrowheads="1"/>
              </p:cNvSpPr>
              <p:nvPr/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1" name="Rectangle 384"/>
              <p:cNvSpPr>
                <a:spLocks noChangeArrowheads="1"/>
              </p:cNvSpPr>
              <p:nvPr/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2" name="Rectangle 385"/>
              <p:cNvSpPr>
                <a:spLocks noChangeArrowheads="1"/>
              </p:cNvSpPr>
              <p:nvPr/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3" name="Rectangle 386"/>
              <p:cNvSpPr>
                <a:spLocks noChangeArrowheads="1"/>
              </p:cNvSpPr>
              <p:nvPr/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4" name="Rectangle 387"/>
              <p:cNvSpPr>
                <a:spLocks noChangeArrowheads="1"/>
              </p:cNvSpPr>
              <p:nvPr/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5" name="Rectangle 388"/>
              <p:cNvSpPr>
                <a:spLocks noChangeArrowheads="1"/>
              </p:cNvSpPr>
              <p:nvPr/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6" name="Rectangle 389"/>
              <p:cNvSpPr>
                <a:spLocks noChangeArrowheads="1"/>
              </p:cNvSpPr>
              <p:nvPr/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7" name="Rectangle 390"/>
              <p:cNvSpPr>
                <a:spLocks noChangeArrowheads="1"/>
              </p:cNvSpPr>
              <p:nvPr/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8" name="Rectangle 391"/>
              <p:cNvSpPr>
                <a:spLocks noChangeArrowheads="1"/>
              </p:cNvSpPr>
              <p:nvPr/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9" name="Rectangle 392"/>
              <p:cNvSpPr>
                <a:spLocks noChangeArrowheads="1"/>
              </p:cNvSpPr>
              <p:nvPr/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0" name="Rectangle 393"/>
              <p:cNvSpPr>
                <a:spLocks noChangeArrowheads="1"/>
              </p:cNvSpPr>
              <p:nvPr/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1" name="Rectangle 394"/>
              <p:cNvSpPr>
                <a:spLocks noChangeArrowheads="1"/>
              </p:cNvSpPr>
              <p:nvPr/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2" name="Rectangle 395"/>
              <p:cNvSpPr>
                <a:spLocks noChangeArrowheads="1"/>
              </p:cNvSpPr>
              <p:nvPr/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3" name="Rectangle 396"/>
              <p:cNvSpPr>
                <a:spLocks noChangeArrowheads="1"/>
              </p:cNvSpPr>
              <p:nvPr/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4" name="Rectangle 397"/>
              <p:cNvSpPr>
                <a:spLocks noChangeArrowheads="1"/>
              </p:cNvSpPr>
              <p:nvPr/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5" name="Rectangle 398"/>
              <p:cNvSpPr>
                <a:spLocks noChangeArrowheads="1"/>
              </p:cNvSpPr>
              <p:nvPr/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6" name="Rectangle 399"/>
              <p:cNvSpPr>
                <a:spLocks noChangeArrowheads="1"/>
              </p:cNvSpPr>
              <p:nvPr/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7" name="Rectangle 400"/>
              <p:cNvSpPr>
                <a:spLocks noChangeArrowheads="1"/>
              </p:cNvSpPr>
              <p:nvPr/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8" name="Rectangle 401"/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9" name="Rectangle 402"/>
              <p:cNvSpPr>
                <a:spLocks noChangeArrowheads="1"/>
              </p:cNvSpPr>
              <p:nvPr/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0" name="Rectangle 403"/>
              <p:cNvSpPr>
                <a:spLocks noChangeArrowheads="1"/>
              </p:cNvSpPr>
              <p:nvPr/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1" name="Rectangle 404"/>
              <p:cNvSpPr>
                <a:spLocks noChangeArrowheads="1"/>
              </p:cNvSpPr>
              <p:nvPr/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2" name="Rectangle 405"/>
              <p:cNvSpPr>
                <a:spLocks noChangeArrowheads="1"/>
              </p:cNvSpPr>
              <p:nvPr/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3" name="Rectangle 406"/>
              <p:cNvSpPr>
                <a:spLocks noChangeArrowheads="1"/>
              </p:cNvSpPr>
              <p:nvPr/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4" name="Rectangle 407"/>
              <p:cNvSpPr>
                <a:spLocks noChangeArrowheads="1"/>
              </p:cNvSpPr>
              <p:nvPr/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5" name="Rectangle 408"/>
              <p:cNvSpPr>
                <a:spLocks noChangeArrowheads="1"/>
              </p:cNvSpPr>
              <p:nvPr/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69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366" name="Rectangle 410"/>
              <p:cNvSpPr>
                <a:spLocks noChangeArrowheads="1"/>
              </p:cNvSpPr>
              <p:nvPr/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7" name="Rectangle 411"/>
              <p:cNvSpPr>
                <a:spLocks noChangeArrowheads="1"/>
              </p:cNvSpPr>
              <p:nvPr/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8" name="Rectangle 412"/>
              <p:cNvSpPr>
                <a:spLocks noChangeArrowheads="1"/>
              </p:cNvSpPr>
              <p:nvPr/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9" name="Rectangle 413"/>
              <p:cNvSpPr>
                <a:spLocks noChangeArrowheads="1"/>
              </p:cNvSpPr>
              <p:nvPr/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0" name="Rectangle 414"/>
              <p:cNvSpPr>
                <a:spLocks noChangeArrowheads="1"/>
              </p:cNvSpPr>
              <p:nvPr/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1" name="Rectangle 415"/>
              <p:cNvSpPr>
                <a:spLocks noChangeArrowheads="1"/>
              </p:cNvSpPr>
              <p:nvPr/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2" name="Rectangle 416"/>
              <p:cNvSpPr>
                <a:spLocks noChangeArrowheads="1"/>
              </p:cNvSpPr>
              <p:nvPr/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3" name="Rectangle 417"/>
              <p:cNvSpPr>
                <a:spLocks noChangeArrowheads="1"/>
              </p:cNvSpPr>
              <p:nvPr/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4" name="Rectangle 418"/>
              <p:cNvSpPr>
                <a:spLocks noChangeArrowheads="1"/>
              </p:cNvSpPr>
              <p:nvPr/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5" name="Rectangle 419"/>
              <p:cNvSpPr>
                <a:spLocks noChangeArrowheads="1"/>
              </p:cNvSpPr>
              <p:nvPr/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6" name="Rectangle 420"/>
              <p:cNvSpPr>
                <a:spLocks noChangeArrowheads="1"/>
              </p:cNvSpPr>
              <p:nvPr/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7" name="Rectangle 421"/>
              <p:cNvSpPr>
                <a:spLocks noChangeArrowheads="1"/>
              </p:cNvSpPr>
              <p:nvPr/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8" name="Rectangle 422"/>
              <p:cNvSpPr>
                <a:spLocks noChangeArrowheads="1"/>
              </p:cNvSpPr>
              <p:nvPr/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9" name="Rectangle 423"/>
              <p:cNvSpPr>
                <a:spLocks noChangeArrowheads="1"/>
              </p:cNvSpPr>
              <p:nvPr/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0" name="Rectangle 424"/>
              <p:cNvSpPr>
                <a:spLocks noChangeArrowheads="1"/>
              </p:cNvSpPr>
              <p:nvPr/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1" name="Rectangle 425"/>
              <p:cNvSpPr>
                <a:spLocks noChangeArrowheads="1"/>
              </p:cNvSpPr>
              <p:nvPr/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2" name="Rectangle 426"/>
              <p:cNvSpPr>
                <a:spLocks noChangeArrowheads="1"/>
              </p:cNvSpPr>
              <p:nvPr/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3" name="Rectangle 427"/>
              <p:cNvSpPr>
                <a:spLocks noChangeArrowheads="1"/>
              </p:cNvSpPr>
              <p:nvPr/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4" name="Rectangle 428"/>
              <p:cNvSpPr>
                <a:spLocks noChangeArrowheads="1"/>
              </p:cNvSpPr>
              <p:nvPr/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5" name="Rectangle 429"/>
              <p:cNvSpPr>
                <a:spLocks noChangeArrowheads="1"/>
              </p:cNvSpPr>
              <p:nvPr/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6" name="Rectangle 430"/>
              <p:cNvSpPr>
                <a:spLocks noChangeArrowheads="1"/>
              </p:cNvSpPr>
              <p:nvPr/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7" name="Rectangle 431"/>
              <p:cNvSpPr>
                <a:spLocks noChangeArrowheads="1"/>
              </p:cNvSpPr>
              <p:nvPr/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8" name="Rectangle 432"/>
              <p:cNvSpPr>
                <a:spLocks noChangeArrowheads="1"/>
              </p:cNvSpPr>
              <p:nvPr/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9" name="Rectangle 433"/>
              <p:cNvSpPr>
                <a:spLocks noChangeArrowheads="1"/>
              </p:cNvSpPr>
              <p:nvPr/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0" name="Rectangle 434"/>
              <p:cNvSpPr>
                <a:spLocks noChangeArrowheads="1"/>
              </p:cNvSpPr>
              <p:nvPr/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1" name="Rectangle 435"/>
              <p:cNvSpPr>
                <a:spLocks noChangeArrowheads="1"/>
              </p:cNvSpPr>
              <p:nvPr/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2" name="Rectangle 436"/>
              <p:cNvSpPr>
                <a:spLocks noChangeArrowheads="1"/>
              </p:cNvSpPr>
              <p:nvPr/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3" name="Rectangle 437"/>
              <p:cNvSpPr>
                <a:spLocks noChangeArrowheads="1"/>
              </p:cNvSpPr>
              <p:nvPr/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4" name="Rectangle 438"/>
              <p:cNvSpPr>
                <a:spLocks noChangeArrowheads="1"/>
              </p:cNvSpPr>
              <p:nvPr/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5" name="Rectangle 439"/>
              <p:cNvSpPr>
                <a:spLocks noChangeArrowheads="1"/>
              </p:cNvSpPr>
              <p:nvPr/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6" name="Rectangle 440"/>
              <p:cNvSpPr>
                <a:spLocks noChangeArrowheads="1"/>
              </p:cNvSpPr>
              <p:nvPr/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7" name="Rectangle 441"/>
              <p:cNvSpPr>
                <a:spLocks noChangeArrowheads="1"/>
              </p:cNvSpPr>
              <p:nvPr/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8" name="Rectangle 442"/>
              <p:cNvSpPr>
                <a:spLocks noChangeArrowheads="1"/>
              </p:cNvSpPr>
              <p:nvPr/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9" name="Rectangle 443"/>
              <p:cNvSpPr>
                <a:spLocks noChangeArrowheads="1"/>
              </p:cNvSpPr>
              <p:nvPr/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0" name="Rectangle 444"/>
              <p:cNvSpPr>
                <a:spLocks noChangeArrowheads="1"/>
              </p:cNvSpPr>
              <p:nvPr/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1" name="Rectangle 445"/>
              <p:cNvSpPr>
                <a:spLocks noChangeArrowheads="1"/>
              </p:cNvSpPr>
              <p:nvPr/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2" name="Rectangle 446"/>
              <p:cNvSpPr>
                <a:spLocks noChangeArrowheads="1"/>
              </p:cNvSpPr>
              <p:nvPr/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3" name="Rectangle 447"/>
              <p:cNvSpPr>
                <a:spLocks noChangeArrowheads="1"/>
              </p:cNvSpPr>
              <p:nvPr/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4" name="Rectangle 448"/>
              <p:cNvSpPr>
                <a:spLocks noChangeArrowheads="1"/>
              </p:cNvSpPr>
              <p:nvPr/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5" name="Rectangle 449"/>
              <p:cNvSpPr>
                <a:spLocks noChangeArrowheads="1"/>
              </p:cNvSpPr>
              <p:nvPr/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6" name="Rectangle 450"/>
              <p:cNvSpPr>
                <a:spLocks noChangeArrowheads="1"/>
              </p:cNvSpPr>
              <p:nvPr/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7" name="Rectangle 451"/>
              <p:cNvSpPr>
                <a:spLocks noChangeArrowheads="1"/>
              </p:cNvSpPr>
              <p:nvPr/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8" name="Rectangle 452"/>
              <p:cNvSpPr>
                <a:spLocks noChangeArrowheads="1"/>
              </p:cNvSpPr>
              <p:nvPr/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9" name="Rectangle 453"/>
              <p:cNvSpPr>
                <a:spLocks noChangeArrowheads="1"/>
              </p:cNvSpPr>
              <p:nvPr/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0" name="Rectangle 454"/>
              <p:cNvSpPr>
                <a:spLocks noChangeArrowheads="1"/>
              </p:cNvSpPr>
              <p:nvPr/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1" name="Rectangle 455"/>
              <p:cNvSpPr>
                <a:spLocks noChangeArrowheads="1"/>
              </p:cNvSpPr>
              <p:nvPr/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2" name="Rectangle 456"/>
              <p:cNvSpPr>
                <a:spLocks noChangeArrowheads="1"/>
              </p:cNvSpPr>
              <p:nvPr/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3" name="Rectangle 457"/>
              <p:cNvSpPr>
                <a:spLocks noChangeArrowheads="1"/>
              </p:cNvSpPr>
              <p:nvPr/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4" name="Rectangle 458"/>
              <p:cNvSpPr>
                <a:spLocks noChangeArrowheads="1"/>
              </p:cNvSpPr>
              <p:nvPr/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5" name="Rectangle 459"/>
              <p:cNvSpPr>
                <a:spLocks noChangeArrowheads="1"/>
              </p:cNvSpPr>
              <p:nvPr/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6" name="Rectangle 460"/>
              <p:cNvSpPr>
                <a:spLocks noChangeArrowheads="1"/>
              </p:cNvSpPr>
              <p:nvPr/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7" name="Rectangle 461"/>
              <p:cNvSpPr>
                <a:spLocks noChangeArrowheads="1"/>
              </p:cNvSpPr>
              <p:nvPr/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8" name="Rectangle 462"/>
              <p:cNvSpPr>
                <a:spLocks noChangeArrowheads="1"/>
              </p:cNvSpPr>
              <p:nvPr/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9" name="Rectangle 463"/>
              <p:cNvSpPr>
                <a:spLocks noChangeArrowheads="1"/>
              </p:cNvSpPr>
              <p:nvPr/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Rectangle 464"/>
              <p:cNvSpPr>
                <a:spLocks noChangeArrowheads="1"/>
              </p:cNvSpPr>
              <p:nvPr/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Rectangle 465"/>
              <p:cNvSpPr>
                <a:spLocks noChangeArrowheads="1"/>
              </p:cNvSpPr>
              <p:nvPr/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Rectangle 466"/>
              <p:cNvSpPr>
                <a:spLocks noChangeArrowheads="1"/>
              </p:cNvSpPr>
              <p:nvPr/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Rectangle 467"/>
              <p:cNvSpPr>
                <a:spLocks noChangeArrowheads="1"/>
              </p:cNvSpPr>
              <p:nvPr/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Rectangle 468"/>
              <p:cNvSpPr>
                <a:spLocks noChangeArrowheads="1"/>
              </p:cNvSpPr>
              <p:nvPr/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Rectangle 469"/>
              <p:cNvSpPr>
                <a:spLocks noChangeArrowheads="1"/>
              </p:cNvSpPr>
              <p:nvPr/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Rectangle 470"/>
              <p:cNvSpPr>
                <a:spLocks noChangeArrowheads="1"/>
              </p:cNvSpPr>
              <p:nvPr/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Rectangle 471"/>
              <p:cNvSpPr>
                <a:spLocks noChangeArrowheads="1"/>
              </p:cNvSpPr>
              <p:nvPr/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Rectangle 472"/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Rectangle 473"/>
              <p:cNvSpPr>
                <a:spLocks noChangeArrowheads="1"/>
              </p:cNvSpPr>
              <p:nvPr/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Rectangle 474"/>
              <p:cNvSpPr>
                <a:spLocks noChangeArrowheads="1"/>
              </p:cNvSpPr>
              <p:nvPr/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Rectangle 475"/>
              <p:cNvSpPr>
                <a:spLocks noChangeArrowheads="1"/>
              </p:cNvSpPr>
              <p:nvPr/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Rectangle 476"/>
              <p:cNvSpPr>
                <a:spLocks noChangeArrowheads="1"/>
              </p:cNvSpPr>
              <p:nvPr/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Rectangle 477"/>
              <p:cNvSpPr>
                <a:spLocks noChangeArrowheads="1"/>
              </p:cNvSpPr>
              <p:nvPr/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Rectangle 478"/>
              <p:cNvSpPr>
                <a:spLocks noChangeArrowheads="1"/>
              </p:cNvSpPr>
              <p:nvPr/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Rectangle 479"/>
              <p:cNvSpPr>
                <a:spLocks noChangeArrowheads="1"/>
              </p:cNvSpPr>
              <p:nvPr/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Rectangle 480"/>
              <p:cNvSpPr>
                <a:spLocks noChangeArrowheads="1"/>
              </p:cNvSpPr>
              <p:nvPr/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Rectangle 481"/>
              <p:cNvSpPr>
                <a:spLocks noChangeArrowheads="1"/>
              </p:cNvSpPr>
              <p:nvPr/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Rectangle 482"/>
              <p:cNvSpPr>
                <a:spLocks noChangeArrowheads="1"/>
              </p:cNvSpPr>
              <p:nvPr/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Rectangle 483"/>
              <p:cNvSpPr>
                <a:spLocks noChangeArrowheads="1"/>
              </p:cNvSpPr>
              <p:nvPr/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Rectangle 484"/>
              <p:cNvSpPr>
                <a:spLocks noChangeArrowheads="1"/>
              </p:cNvSpPr>
              <p:nvPr/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Rectangle 485"/>
              <p:cNvSpPr>
                <a:spLocks noChangeArrowheads="1"/>
              </p:cNvSpPr>
              <p:nvPr/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Rectangle 486"/>
              <p:cNvSpPr>
                <a:spLocks noChangeArrowheads="1"/>
              </p:cNvSpPr>
              <p:nvPr/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Rectangle 487"/>
              <p:cNvSpPr>
                <a:spLocks noChangeArrowheads="1"/>
              </p:cNvSpPr>
              <p:nvPr/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Rectangle 488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Rectangle 489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490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491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492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493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494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95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96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97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98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99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Freeform 500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501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502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503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504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5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06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07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08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09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10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11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12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13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14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515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516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517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518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519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520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521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522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9" name="Freeform 523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0" name="Freeform 524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1" name="Freeform 525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2" name="Freeform 526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3" name="Freeform 527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4" name="Freeform 528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5" name="Freeform 529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6" name="Freeform 530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7" name="Freeform 531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8" name="Freeform 532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9" name="Freeform 533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0" name="Freeform 534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1" name="Freeform 535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2" name="Freeform 536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3" name="Freeform 537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4" name="Freeform 538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5" name="Freeform 539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6" name="Freeform 540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7" name="Freeform 541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8" name="Freeform 542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9" name="Freeform 543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0" name="Freeform 544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1" name="Freeform 545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2" name="Freeform 546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3" name="Freeform 547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4" name="Freeform 548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5" name="Freeform 549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6" name="Freeform 550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7" name="Freeform 551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8" name="Freeform 552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9" name="Freeform 553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0" name="Freeform 554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1" name="Freeform 555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2" name="Freeform 556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3" name="Freeform 557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4" name="Freeform 558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5" name="Freeform 559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6" name="Freeform 560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7" name="Freeform 561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8" name="Freeform 562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9" name="Freeform 563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0" name="Freeform 564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1" name="Freeform 565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2" name="Freeform 566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3" name="Freeform 567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4" name="Freeform 568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5" name="Freeform 569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6" name="Freeform 570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7" name="Freeform 571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8" name="Freeform 572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9" name="Freeform 573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0" name="Freeform 574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1" name="Freeform 575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2" name="Freeform 576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3" name="Freeform 577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4" name="Freeform 578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5" name="Freeform 579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6" name="Freeform 580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7" name="Freeform 581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8" name="Freeform 582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9" name="Freeform 583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0" name="Freeform 584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1" name="Freeform 585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2" name="Freeform 586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3" name="Freeform 587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4" name="Freeform 588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5" name="Freeform 589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6" name="Freeform 590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7" name="Freeform 591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8" name="Freeform 592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9" name="Freeform 593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0" name="Freeform 594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1" name="Freeform 595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2" name="Freeform 596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3" name="Freeform 597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4" name="Freeform 598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5" name="Freeform 599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6" name="Freeform 600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7" name="Freeform 601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8" name="Freeform 602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9" name="Freeform 603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0" name="Freeform 604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1" name="Freeform 605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2" name="Freeform 606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3" name="Freeform 607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4" name="Freeform 608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5" name="Freeform 609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0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1166" name="Freeform 611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612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613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614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615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16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7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18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19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20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21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22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23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9" name="Freeform 624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0" name="Freeform 625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1" name="Freeform 626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2" name="Freeform 627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3" name="Freeform 628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4" name="Freeform 629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5" name="Freeform 630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6" name="Freeform 631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7" name="Freeform 632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8" name="Freeform 633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9" name="Freeform 634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0" name="Freeform 635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1" name="Freeform 636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2" name="Freeform 637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3" name="Freeform 638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4" name="Freeform 639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5" name="Freeform 640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6" name="Freeform 641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7" name="Freeform 642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8" name="Freeform 643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9" name="Freeform 644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0" name="Freeform 645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1" name="Freeform 646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2" name="Freeform 647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3" name="Freeform 648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4" name="Freeform 649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5" name="Freeform 650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6" name="Freeform 651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7" name="Freeform 652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8" name="Freeform 653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9" name="Freeform 654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0" name="Freeform 655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1" name="Freeform 656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2" name="Freeform 657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658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4" name="Freeform 659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660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661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7" name="Freeform 662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8" name="Freeform 663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9" name="Freeform 664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0" name="Freeform 665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1" name="Freeform 666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2" name="Freeform 667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3" name="Freeform 668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4" name="Freeform 669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5" name="Freeform 670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6" name="Freeform 671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7" name="Freeform 672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8" name="Freeform 673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9" name="Freeform 674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0" name="Freeform 675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1" name="Freeform 676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2" name="Freeform 677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3" name="Freeform 678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4" name="Freeform 679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5" name="Freeform 680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6" name="Freeform 681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7" name="Freeform 682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8" name="Rectangle 683"/>
              <p:cNvSpPr>
                <a:spLocks noChangeArrowheads="1"/>
              </p:cNvSpPr>
              <p:nvPr/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9" name="Freeform 684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0" name="Freeform 685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1" name="Freeform 686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2" name="Rectangle 687"/>
              <p:cNvSpPr>
                <a:spLocks noChangeArrowheads="1"/>
              </p:cNvSpPr>
              <p:nvPr/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3" name="Rectangle 688"/>
              <p:cNvSpPr>
                <a:spLocks noChangeArrowheads="1"/>
              </p:cNvSpPr>
              <p:nvPr/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4" name="Rectangle 689"/>
              <p:cNvSpPr>
                <a:spLocks noChangeArrowheads="1"/>
              </p:cNvSpPr>
              <p:nvPr/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" name="Rectangle 690"/>
              <p:cNvSpPr>
                <a:spLocks noChangeArrowheads="1"/>
              </p:cNvSpPr>
              <p:nvPr/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6" name="Rectangle 691"/>
              <p:cNvSpPr>
                <a:spLocks noChangeArrowheads="1"/>
              </p:cNvSpPr>
              <p:nvPr/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7" name="Rectangle 692"/>
              <p:cNvSpPr>
                <a:spLocks noChangeArrowheads="1"/>
              </p:cNvSpPr>
              <p:nvPr/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8" name="Rectangle 693"/>
              <p:cNvSpPr>
                <a:spLocks noChangeArrowheads="1"/>
              </p:cNvSpPr>
              <p:nvPr/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9" name="Rectangle 694"/>
              <p:cNvSpPr>
                <a:spLocks noChangeArrowheads="1"/>
              </p:cNvSpPr>
              <p:nvPr/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0" name="Rectangle 695"/>
              <p:cNvSpPr>
                <a:spLocks noChangeArrowheads="1"/>
              </p:cNvSpPr>
              <p:nvPr/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1" name="Rectangle 696"/>
              <p:cNvSpPr>
                <a:spLocks noChangeArrowheads="1"/>
              </p:cNvSpPr>
              <p:nvPr/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2" name="Rectangle 697"/>
              <p:cNvSpPr>
                <a:spLocks noChangeArrowheads="1"/>
              </p:cNvSpPr>
              <p:nvPr/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3" name="Rectangle 698"/>
              <p:cNvSpPr>
                <a:spLocks noChangeArrowheads="1"/>
              </p:cNvSpPr>
              <p:nvPr/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4" name="Rectangle 699"/>
              <p:cNvSpPr>
                <a:spLocks noChangeArrowheads="1"/>
              </p:cNvSpPr>
              <p:nvPr/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5" name="Rectangle 700"/>
              <p:cNvSpPr>
                <a:spLocks noChangeArrowheads="1"/>
              </p:cNvSpPr>
              <p:nvPr/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6" name="Rectangle 701"/>
              <p:cNvSpPr>
                <a:spLocks noChangeArrowheads="1"/>
              </p:cNvSpPr>
              <p:nvPr/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7" name="Rectangle 702"/>
              <p:cNvSpPr>
                <a:spLocks noChangeArrowheads="1"/>
              </p:cNvSpPr>
              <p:nvPr/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8" name="Rectangle 703"/>
              <p:cNvSpPr>
                <a:spLocks noChangeArrowheads="1"/>
              </p:cNvSpPr>
              <p:nvPr/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9" name="Rectangle 704"/>
              <p:cNvSpPr>
                <a:spLocks noChangeArrowheads="1"/>
              </p:cNvSpPr>
              <p:nvPr/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0" name="Rectangle 705"/>
              <p:cNvSpPr>
                <a:spLocks noChangeArrowheads="1"/>
              </p:cNvSpPr>
              <p:nvPr/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1" name="Rectangle 706"/>
              <p:cNvSpPr>
                <a:spLocks noChangeArrowheads="1"/>
              </p:cNvSpPr>
              <p:nvPr/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2" name="Rectangle 707"/>
              <p:cNvSpPr>
                <a:spLocks noChangeArrowheads="1"/>
              </p:cNvSpPr>
              <p:nvPr/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3" name="Rectangle 708"/>
              <p:cNvSpPr>
                <a:spLocks noChangeArrowheads="1"/>
              </p:cNvSpPr>
              <p:nvPr/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4" name="Rectangle 709"/>
              <p:cNvSpPr>
                <a:spLocks noChangeArrowheads="1"/>
              </p:cNvSpPr>
              <p:nvPr/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5" name="Rectangle 710"/>
              <p:cNvSpPr>
                <a:spLocks noChangeArrowheads="1"/>
              </p:cNvSpPr>
              <p:nvPr/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6" name="Rectangle 711"/>
              <p:cNvSpPr>
                <a:spLocks noChangeArrowheads="1"/>
              </p:cNvSpPr>
              <p:nvPr/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" name="Rectangle 712"/>
              <p:cNvSpPr>
                <a:spLocks noChangeArrowheads="1"/>
              </p:cNvSpPr>
              <p:nvPr/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" name="Rectangle 713"/>
              <p:cNvSpPr>
                <a:spLocks noChangeArrowheads="1"/>
              </p:cNvSpPr>
              <p:nvPr/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" name="Rectangle 714"/>
              <p:cNvSpPr>
                <a:spLocks noChangeArrowheads="1"/>
              </p:cNvSpPr>
              <p:nvPr/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" name="Rectangle 715"/>
              <p:cNvSpPr>
                <a:spLocks noChangeArrowheads="1"/>
              </p:cNvSpPr>
              <p:nvPr/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" name="Rectangle 716"/>
              <p:cNvSpPr>
                <a:spLocks noChangeArrowheads="1"/>
              </p:cNvSpPr>
              <p:nvPr/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2" name="Rectangle 717"/>
              <p:cNvSpPr>
                <a:spLocks noChangeArrowheads="1"/>
              </p:cNvSpPr>
              <p:nvPr/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3" name="Rectangle 718"/>
              <p:cNvSpPr>
                <a:spLocks noChangeArrowheads="1"/>
              </p:cNvSpPr>
              <p:nvPr/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4" name="Rectangle 719"/>
              <p:cNvSpPr>
                <a:spLocks noChangeArrowheads="1"/>
              </p:cNvSpPr>
              <p:nvPr/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5" name="Rectangle 720"/>
              <p:cNvSpPr>
                <a:spLocks noChangeArrowheads="1"/>
              </p:cNvSpPr>
              <p:nvPr/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6" name="Rectangle 721"/>
              <p:cNvSpPr>
                <a:spLocks noChangeArrowheads="1"/>
              </p:cNvSpPr>
              <p:nvPr/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7" name="Rectangle 722"/>
              <p:cNvSpPr>
                <a:spLocks noChangeArrowheads="1"/>
              </p:cNvSpPr>
              <p:nvPr/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8" name="Rectangle 723"/>
              <p:cNvSpPr>
                <a:spLocks noChangeArrowheads="1"/>
              </p:cNvSpPr>
              <p:nvPr/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9" name="Rectangle 724"/>
              <p:cNvSpPr>
                <a:spLocks noChangeArrowheads="1"/>
              </p:cNvSpPr>
              <p:nvPr/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0" name="Rectangle 725"/>
              <p:cNvSpPr>
                <a:spLocks noChangeArrowheads="1"/>
              </p:cNvSpPr>
              <p:nvPr/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1" name="Rectangle 726"/>
              <p:cNvSpPr>
                <a:spLocks noChangeArrowheads="1"/>
              </p:cNvSpPr>
              <p:nvPr/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2" name="Rectangle 727"/>
              <p:cNvSpPr>
                <a:spLocks noChangeArrowheads="1"/>
              </p:cNvSpPr>
              <p:nvPr/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3" name="Rectangle 728"/>
              <p:cNvSpPr>
                <a:spLocks noChangeArrowheads="1"/>
              </p:cNvSpPr>
              <p:nvPr/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4" name="Rectangle 729"/>
              <p:cNvSpPr>
                <a:spLocks noChangeArrowheads="1"/>
              </p:cNvSpPr>
              <p:nvPr/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5" name="Rectangle 730"/>
              <p:cNvSpPr>
                <a:spLocks noChangeArrowheads="1"/>
              </p:cNvSpPr>
              <p:nvPr/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6" name="Rectangle 731"/>
              <p:cNvSpPr>
                <a:spLocks noChangeArrowheads="1"/>
              </p:cNvSpPr>
              <p:nvPr/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7" name="Rectangle 732"/>
              <p:cNvSpPr>
                <a:spLocks noChangeArrowheads="1"/>
              </p:cNvSpPr>
              <p:nvPr/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8" name="Rectangle 733"/>
              <p:cNvSpPr>
                <a:spLocks noChangeArrowheads="1"/>
              </p:cNvSpPr>
              <p:nvPr/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9" name="Rectangle 734"/>
              <p:cNvSpPr>
                <a:spLocks noChangeArrowheads="1"/>
              </p:cNvSpPr>
              <p:nvPr/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0" name="Rectangle 735"/>
              <p:cNvSpPr>
                <a:spLocks noChangeArrowheads="1"/>
              </p:cNvSpPr>
              <p:nvPr/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1" name="Rectangle 736"/>
              <p:cNvSpPr>
                <a:spLocks noChangeArrowheads="1"/>
              </p:cNvSpPr>
              <p:nvPr/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2" name="Rectangle 737"/>
              <p:cNvSpPr>
                <a:spLocks noChangeArrowheads="1"/>
              </p:cNvSpPr>
              <p:nvPr/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3" name="Rectangle 738"/>
              <p:cNvSpPr>
                <a:spLocks noChangeArrowheads="1"/>
              </p:cNvSpPr>
              <p:nvPr/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4" name="Rectangle 739"/>
              <p:cNvSpPr>
                <a:spLocks noChangeArrowheads="1"/>
              </p:cNvSpPr>
              <p:nvPr/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5" name="Rectangle 740"/>
              <p:cNvSpPr>
                <a:spLocks noChangeArrowheads="1"/>
              </p:cNvSpPr>
              <p:nvPr/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6" name="Rectangle 741"/>
              <p:cNvSpPr>
                <a:spLocks noChangeArrowheads="1"/>
              </p:cNvSpPr>
              <p:nvPr/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7" name="Rectangle 742"/>
              <p:cNvSpPr>
                <a:spLocks noChangeArrowheads="1"/>
              </p:cNvSpPr>
              <p:nvPr/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8" name="Rectangle 743"/>
              <p:cNvSpPr>
                <a:spLocks noChangeArrowheads="1"/>
              </p:cNvSpPr>
              <p:nvPr/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9" name="Rectangle 744"/>
              <p:cNvSpPr>
                <a:spLocks noChangeArrowheads="1"/>
              </p:cNvSpPr>
              <p:nvPr/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0" name="Rectangle 745"/>
              <p:cNvSpPr>
                <a:spLocks noChangeArrowheads="1"/>
              </p:cNvSpPr>
              <p:nvPr/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1" name="Rectangle 746"/>
              <p:cNvSpPr>
                <a:spLocks noChangeArrowheads="1"/>
              </p:cNvSpPr>
              <p:nvPr/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2" name="Rectangle 747"/>
              <p:cNvSpPr>
                <a:spLocks noChangeArrowheads="1"/>
              </p:cNvSpPr>
              <p:nvPr/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3" name="Rectangle 748"/>
              <p:cNvSpPr>
                <a:spLocks noChangeArrowheads="1"/>
              </p:cNvSpPr>
              <p:nvPr/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4" name="Rectangle 749"/>
              <p:cNvSpPr>
                <a:spLocks noChangeArrowheads="1"/>
              </p:cNvSpPr>
              <p:nvPr/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5" name="Rectangle 750"/>
              <p:cNvSpPr>
                <a:spLocks noChangeArrowheads="1"/>
              </p:cNvSpPr>
              <p:nvPr/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6" name="Rectangle 751"/>
              <p:cNvSpPr>
                <a:spLocks noChangeArrowheads="1"/>
              </p:cNvSpPr>
              <p:nvPr/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7" name="Rectangle 752"/>
              <p:cNvSpPr>
                <a:spLocks noChangeArrowheads="1"/>
              </p:cNvSpPr>
              <p:nvPr/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8" name="Rectangle 753"/>
              <p:cNvSpPr>
                <a:spLocks noChangeArrowheads="1"/>
              </p:cNvSpPr>
              <p:nvPr/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9" name="Rectangle 754"/>
              <p:cNvSpPr>
                <a:spLocks noChangeArrowheads="1"/>
              </p:cNvSpPr>
              <p:nvPr/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0" name="Rectangle 755"/>
              <p:cNvSpPr>
                <a:spLocks noChangeArrowheads="1"/>
              </p:cNvSpPr>
              <p:nvPr/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1" name="Rectangle 756"/>
              <p:cNvSpPr>
                <a:spLocks noChangeArrowheads="1"/>
              </p:cNvSpPr>
              <p:nvPr/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2" name="Rectangle 757"/>
              <p:cNvSpPr>
                <a:spLocks noChangeArrowheads="1"/>
              </p:cNvSpPr>
              <p:nvPr/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3" name="Rectangle 758"/>
              <p:cNvSpPr>
                <a:spLocks noChangeArrowheads="1"/>
              </p:cNvSpPr>
              <p:nvPr/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4" name="Rectangle 759"/>
              <p:cNvSpPr>
                <a:spLocks noChangeArrowheads="1"/>
              </p:cNvSpPr>
              <p:nvPr/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5" name="Rectangle 760"/>
              <p:cNvSpPr>
                <a:spLocks noChangeArrowheads="1"/>
              </p:cNvSpPr>
              <p:nvPr/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6" name="Rectangle 761"/>
              <p:cNvSpPr>
                <a:spLocks noChangeArrowheads="1"/>
              </p:cNvSpPr>
              <p:nvPr/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7" name="Rectangle 762"/>
              <p:cNvSpPr>
                <a:spLocks noChangeArrowheads="1"/>
              </p:cNvSpPr>
              <p:nvPr/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8" name="Rectangle 763"/>
              <p:cNvSpPr>
                <a:spLocks noChangeArrowheads="1"/>
              </p:cNvSpPr>
              <p:nvPr/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9" name="Rectangle 764"/>
              <p:cNvSpPr>
                <a:spLocks noChangeArrowheads="1"/>
              </p:cNvSpPr>
              <p:nvPr/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0" name="Rectangle 765"/>
              <p:cNvSpPr>
                <a:spLocks noChangeArrowheads="1"/>
              </p:cNvSpPr>
              <p:nvPr/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1" name="Rectangle 766"/>
              <p:cNvSpPr>
                <a:spLocks noChangeArrowheads="1"/>
              </p:cNvSpPr>
              <p:nvPr/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2" name="Rectangle 767"/>
              <p:cNvSpPr>
                <a:spLocks noChangeArrowheads="1"/>
              </p:cNvSpPr>
              <p:nvPr/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3" name="Rectangle 768"/>
              <p:cNvSpPr>
                <a:spLocks noChangeArrowheads="1"/>
              </p:cNvSpPr>
              <p:nvPr/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4" name="Rectangle 769"/>
              <p:cNvSpPr>
                <a:spLocks noChangeArrowheads="1"/>
              </p:cNvSpPr>
              <p:nvPr/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5" name="Rectangle 770"/>
              <p:cNvSpPr>
                <a:spLocks noChangeArrowheads="1"/>
              </p:cNvSpPr>
              <p:nvPr/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6" name="Rectangle 771"/>
              <p:cNvSpPr>
                <a:spLocks noChangeArrowheads="1"/>
              </p:cNvSpPr>
              <p:nvPr/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7" name="Rectangle 772"/>
              <p:cNvSpPr>
                <a:spLocks noChangeArrowheads="1"/>
              </p:cNvSpPr>
              <p:nvPr/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8" name="Rectangle 773"/>
              <p:cNvSpPr>
                <a:spLocks noChangeArrowheads="1"/>
              </p:cNvSpPr>
              <p:nvPr/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9" name="Rectangle 774"/>
              <p:cNvSpPr>
                <a:spLocks noChangeArrowheads="1"/>
              </p:cNvSpPr>
              <p:nvPr/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0" name="Rectangle 775"/>
              <p:cNvSpPr>
                <a:spLocks noChangeArrowheads="1"/>
              </p:cNvSpPr>
              <p:nvPr/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1" name="Rectangle 776"/>
              <p:cNvSpPr>
                <a:spLocks noChangeArrowheads="1"/>
              </p:cNvSpPr>
              <p:nvPr/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2" name="Rectangle 777"/>
              <p:cNvSpPr>
                <a:spLocks noChangeArrowheads="1"/>
              </p:cNvSpPr>
              <p:nvPr/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3" name="Rectangle 778"/>
              <p:cNvSpPr>
                <a:spLocks noChangeArrowheads="1"/>
              </p:cNvSpPr>
              <p:nvPr/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4" name="Rectangle 779"/>
              <p:cNvSpPr>
                <a:spLocks noChangeArrowheads="1"/>
              </p:cNvSpPr>
              <p:nvPr/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5" name="Rectangle 780"/>
              <p:cNvSpPr>
                <a:spLocks noChangeArrowheads="1"/>
              </p:cNvSpPr>
              <p:nvPr/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6" name="Rectangle 781"/>
              <p:cNvSpPr>
                <a:spLocks noChangeArrowheads="1"/>
              </p:cNvSpPr>
              <p:nvPr/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7" name="Rectangle 782"/>
              <p:cNvSpPr>
                <a:spLocks noChangeArrowheads="1"/>
              </p:cNvSpPr>
              <p:nvPr/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8" name="Rectangle 783"/>
              <p:cNvSpPr>
                <a:spLocks noChangeArrowheads="1"/>
              </p:cNvSpPr>
              <p:nvPr/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9" name="Rectangle 784"/>
              <p:cNvSpPr>
                <a:spLocks noChangeArrowheads="1"/>
              </p:cNvSpPr>
              <p:nvPr/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0" name="Rectangle 785"/>
              <p:cNvSpPr>
                <a:spLocks noChangeArrowheads="1"/>
              </p:cNvSpPr>
              <p:nvPr/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1" name="Rectangle 786"/>
              <p:cNvSpPr>
                <a:spLocks noChangeArrowheads="1"/>
              </p:cNvSpPr>
              <p:nvPr/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2" name="Rectangle 787"/>
              <p:cNvSpPr>
                <a:spLocks noChangeArrowheads="1"/>
              </p:cNvSpPr>
              <p:nvPr/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3" name="Rectangle 788"/>
              <p:cNvSpPr>
                <a:spLocks noChangeArrowheads="1"/>
              </p:cNvSpPr>
              <p:nvPr/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4" name="Rectangle 789"/>
              <p:cNvSpPr>
                <a:spLocks noChangeArrowheads="1"/>
              </p:cNvSpPr>
              <p:nvPr/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5" name="Rectangle 790"/>
              <p:cNvSpPr>
                <a:spLocks noChangeArrowheads="1"/>
              </p:cNvSpPr>
              <p:nvPr/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6" name="Rectangle 791"/>
              <p:cNvSpPr>
                <a:spLocks noChangeArrowheads="1"/>
              </p:cNvSpPr>
              <p:nvPr/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7" name="Rectangle 792"/>
              <p:cNvSpPr>
                <a:spLocks noChangeArrowheads="1"/>
              </p:cNvSpPr>
              <p:nvPr/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8" name="Rectangle 793"/>
              <p:cNvSpPr>
                <a:spLocks noChangeArrowheads="1"/>
              </p:cNvSpPr>
              <p:nvPr/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9" name="Rectangle 794"/>
              <p:cNvSpPr>
                <a:spLocks noChangeArrowheads="1"/>
              </p:cNvSpPr>
              <p:nvPr/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0" name="Rectangle 795"/>
              <p:cNvSpPr>
                <a:spLocks noChangeArrowheads="1"/>
              </p:cNvSpPr>
              <p:nvPr/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1" name="Rectangle 796"/>
              <p:cNvSpPr>
                <a:spLocks noChangeArrowheads="1"/>
              </p:cNvSpPr>
              <p:nvPr/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2" name="Rectangle 797"/>
              <p:cNvSpPr>
                <a:spLocks noChangeArrowheads="1"/>
              </p:cNvSpPr>
              <p:nvPr/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3" name="Rectangle 798"/>
              <p:cNvSpPr>
                <a:spLocks noChangeArrowheads="1"/>
              </p:cNvSpPr>
              <p:nvPr/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4" name="Rectangle 799"/>
              <p:cNvSpPr>
                <a:spLocks noChangeArrowheads="1"/>
              </p:cNvSpPr>
              <p:nvPr/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5" name="Rectangle 800"/>
              <p:cNvSpPr>
                <a:spLocks noChangeArrowheads="1"/>
              </p:cNvSpPr>
              <p:nvPr/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6" name="Rectangle 801"/>
              <p:cNvSpPr>
                <a:spLocks noChangeArrowheads="1"/>
              </p:cNvSpPr>
              <p:nvPr/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7" name="Rectangle 802"/>
              <p:cNvSpPr>
                <a:spLocks noChangeArrowheads="1"/>
              </p:cNvSpPr>
              <p:nvPr/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8" name="Rectangle 803"/>
              <p:cNvSpPr>
                <a:spLocks noChangeArrowheads="1"/>
              </p:cNvSpPr>
              <p:nvPr/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9" name="Rectangle 804"/>
              <p:cNvSpPr>
                <a:spLocks noChangeArrowheads="1"/>
              </p:cNvSpPr>
              <p:nvPr/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0" name="Rectangle 805"/>
              <p:cNvSpPr>
                <a:spLocks noChangeArrowheads="1"/>
              </p:cNvSpPr>
              <p:nvPr/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1" name="Rectangle 806"/>
              <p:cNvSpPr>
                <a:spLocks noChangeArrowheads="1"/>
              </p:cNvSpPr>
              <p:nvPr/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2" name="Rectangle 807"/>
              <p:cNvSpPr>
                <a:spLocks noChangeArrowheads="1"/>
              </p:cNvSpPr>
              <p:nvPr/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3" name="Rectangle 808"/>
              <p:cNvSpPr>
                <a:spLocks noChangeArrowheads="1"/>
              </p:cNvSpPr>
              <p:nvPr/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4" name="Rectangle 809"/>
              <p:cNvSpPr>
                <a:spLocks noChangeArrowheads="1"/>
              </p:cNvSpPr>
              <p:nvPr/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5" name="Rectangle 810"/>
              <p:cNvSpPr>
                <a:spLocks noChangeArrowheads="1"/>
              </p:cNvSpPr>
              <p:nvPr/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1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966" name="Rectangle 812"/>
              <p:cNvSpPr>
                <a:spLocks noChangeArrowheads="1"/>
              </p:cNvSpPr>
              <p:nvPr/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7" name="Rectangle 813"/>
              <p:cNvSpPr>
                <a:spLocks noChangeArrowheads="1"/>
              </p:cNvSpPr>
              <p:nvPr/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8" name="Rectangle 814"/>
              <p:cNvSpPr>
                <a:spLocks noChangeArrowheads="1"/>
              </p:cNvSpPr>
              <p:nvPr/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9" name="Rectangle 815"/>
              <p:cNvSpPr>
                <a:spLocks noChangeArrowheads="1"/>
              </p:cNvSpPr>
              <p:nvPr/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0" name="Rectangle 816"/>
              <p:cNvSpPr>
                <a:spLocks noChangeArrowheads="1"/>
              </p:cNvSpPr>
              <p:nvPr/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1" name="Rectangle 817"/>
              <p:cNvSpPr>
                <a:spLocks noChangeArrowheads="1"/>
              </p:cNvSpPr>
              <p:nvPr/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2" name="Rectangle 818"/>
              <p:cNvSpPr>
                <a:spLocks noChangeArrowheads="1"/>
              </p:cNvSpPr>
              <p:nvPr/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3" name="Rectangle 819"/>
              <p:cNvSpPr>
                <a:spLocks noChangeArrowheads="1"/>
              </p:cNvSpPr>
              <p:nvPr/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4" name="Rectangle 820"/>
              <p:cNvSpPr>
                <a:spLocks noChangeArrowheads="1"/>
              </p:cNvSpPr>
              <p:nvPr/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5" name="Rectangle 821"/>
              <p:cNvSpPr>
                <a:spLocks noChangeArrowheads="1"/>
              </p:cNvSpPr>
              <p:nvPr/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6" name="Rectangle 822"/>
              <p:cNvSpPr>
                <a:spLocks noChangeArrowheads="1"/>
              </p:cNvSpPr>
              <p:nvPr/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7" name="Rectangle 823"/>
              <p:cNvSpPr>
                <a:spLocks noChangeArrowheads="1"/>
              </p:cNvSpPr>
              <p:nvPr/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8" name="Rectangle 824"/>
              <p:cNvSpPr>
                <a:spLocks noChangeArrowheads="1"/>
              </p:cNvSpPr>
              <p:nvPr/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9" name="Rectangle 825"/>
              <p:cNvSpPr>
                <a:spLocks noChangeArrowheads="1"/>
              </p:cNvSpPr>
              <p:nvPr/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0" name="Rectangle 826"/>
              <p:cNvSpPr>
                <a:spLocks noChangeArrowheads="1"/>
              </p:cNvSpPr>
              <p:nvPr/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1" name="Rectangle 827"/>
              <p:cNvSpPr>
                <a:spLocks noChangeArrowheads="1"/>
              </p:cNvSpPr>
              <p:nvPr/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" name="Rectangle 828"/>
              <p:cNvSpPr>
                <a:spLocks noChangeArrowheads="1"/>
              </p:cNvSpPr>
              <p:nvPr/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" name="Rectangle 829"/>
              <p:cNvSpPr>
                <a:spLocks noChangeArrowheads="1"/>
              </p:cNvSpPr>
              <p:nvPr/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4" name="Rectangle 830"/>
              <p:cNvSpPr>
                <a:spLocks noChangeArrowheads="1"/>
              </p:cNvSpPr>
              <p:nvPr/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" name="Rectangle 831"/>
              <p:cNvSpPr>
                <a:spLocks noChangeArrowheads="1"/>
              </p:cNvSpPr>
              <p:nvPr/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" name="Rectangle 832"/>
              <p:cNvSpPr>
                <a:spLocks noChangeArrowheads="1"/>
              </p:cNvSpPr>
              <p:nvPr/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" name="Rectangle 833"/>
              <p:cNvSpPr>
                <a:spLocks noChangeArrowheads="1"/>
              </p:cNvSpPr>
              <p:nvPr/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" name="Rectangle 834"/>
              <p:cNvSpPr>
                <a:spLocks noChangeArrowheads="1"/>
              </p:cNvSpPr>
              <p:nvPr/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" name="Rectangle 835"/>
              <p:cNvSpPr>
                <a:spLocks noChangeArrowheads="1"/>
              </p:cNvSpPr>
              <p:nvPr/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" name="Rectangle 836"/>
              <p:cNvSpPr>
                <a:spLocks noChangeArrowheads="1"/>
              </p:cNvSpPr>
              <p:nvPr/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" name="Rectangle 837"/>
              <p:cNvSpPr>
                <a:spLocks noChangeArrowheads="1"/>
              </p:cNvSpPr>
              <p:nvPr/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" name="Rectangle 838"/>
              <p:cNvSpPr>
                <a:spLocks noChangeArrowheads="1"/>
              </p:cNvSpPr>
              <p:nvPr/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" name="Rectangle 839"/>
              <p:cNvSpPr>
                <a:spLocks noChangeArrowheads="1"/>
              </p:cNvSpPr>
              <p:nvPr/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" name="Rectangle 840"/>
              <p:cNvSpPr>
                <a:spLocks noChangeArrowheads="1"/>
              </p:cNvSpPr>
              <p:nvPr/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" name="Rectangle 841"/>
              <p:cNvSpPr>
                <a:spLocks noChangeArrowheads="1"/>
              </p:cNvSpPr>
              <p:nvPr/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" name="Rectangle 842"/>
              <p:cNvSpPr>
                <a:spLocks noChangeArrowheads="1"/>
              </p:cNvSpPr>
              <p:nvPr/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" name="Rectangle 843"/>
              <p:cNvSpPr>
                <a:spLocks noChangeArrowheads="1"/>
              </p:cNvSpPr>
              <p:nvPr/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" name="Rectangle 844"/>
              <p:cNvSpPr>
                <a:spLocks noChangeArrowheads="1"/>
              </p:cNvSpPr>
              <p:nvPr/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" name="Rectangle 845"/>
              <p:cNvSpPr>
                <a:spLocks noChangeArrowheads="1"/>
              </p:cNvSpPr>
              <p:nvPr/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" name="Rectangle 846"/>
              <p:cNvSpPr>
                <a:spLocks noChangeArrowheads="1"/>
              </p:cNvSpPr>
              <p:nvPr/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" name="Rectangle 847"/>
              <p:cNvSpPr>
                <a:spLocks noChangeArrowheads="1"/>
              </p:cNvSpPr>
              <p:nvPr/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" name="Rectangle 848"/>
              <p:cNvSpPr>
                <a:spLocks noChangeArrowheads="1"/>
              </p:cNvSpPr>
              <p:nvPr/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" name="Rectangle 849"/>
              <p:cNvSpPr>
                <a:spLocks noChangeArrowheads="1"/>
              </p:cNvSpPr>
              <p:nvPr/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" name="Rectangle 850"/>
              <p:cNvSpPr>
                <a:spLocks noChangeArrowheads="1"/>
              </p:cNvSpPr>
              <p:nvPr/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" name="Rectangle 851"/>
              <p:cNvSpPr>
                <a:spLocks noChangeArrowheads="1"/>
              </p:cNvSpPr>
              <p:nvPr/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" name="Rectangle 852"/>
              <p:cNvSpPr>
                <a:spLocks noChangeArrowheads="1"/>
              </p:cNvSpPr>
              <p:nvPr/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" name="Rectangle 853"/>
              <p:cNvSpPr>
                <a:spLocks noChangeArrowheads="1"/>
              </p:cNvSpPr>
              <p:nvPr/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" name="Rectangle 854"/>
              <p:cNvSpPr>
                <a:spLocks noChangeArrowheads="1"/>
              </p:cNvSpPr>
              <p:nvPr/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" name="Rectangle 855"/>
              <p:cNvSpPr>
                <a:spLocks noChangeArrowheads="1"/>
              </p:cNvSpPr>
              <p:nvPr/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" name="Rectangle 856"/>
              <p:cNvSpPr>
                <a:spLocks noChangeArrowheads="1"/>
              </p:cNvSpPr>
              <p:nvPr/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" name="Rectangle 857"/>
              <p:cNvSpPr>
                <a:spLocks noChangeArrowheads="1"/>
              </p:cNvSpPr>
              <p:nvPr/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" name="Rectangle 858"/>
              <p:cNvSpPr>
                <a:spLocks noChangeArrowheads="1"/>
              </p:cNvSpPr>
              <p:nvPr/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" name="Rectangle 859"/>
              <p:cNvSpPr>
                <a:spLocks noChangeArrowheads="1"/>
              </p:cNvSpPr>
              <p:nvPr/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" name="Rectangle 860"/>
              <p:cNvSpPr>
                <a:spLocks noChangeArrowheads="1"/>
              </p:cNvSpPr>
              <p:nvPr/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" name="Rectangle 861"/>
              <p:cNvSpPr>
                <a:spLocks noChangeArrowheads="1"/>
              </p:cNvSpPr>
              <p:nvPr/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" name="Rectangle 862"/>
              <p:cNvSpPr>
                <a:spLocks noChangeArrowheads="1"/>
              </p:cNvSpPr>
              <p:nvPr/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" name="Rectangle 863"/>
              <p:cNvSpPr>
                <a:spLocks noChangeArrowheads="1"/>
              </p:cNvSpPr>
              <p:nvPr/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" name="Rectangle 864"/>
              <p:cNvSpPr>
                <a:spLocks noChangeArrowheads="1"/>
              </p:cNvSpPr>
              <p:nvPr/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" name="Rectangle 865"/>
              <p:cNvSpPr>
                <a:spLocks noChangeArrowheads="1"/>
              </p:cNvSpPr>
              <p:nvPr/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" name="Rectangle 866"/>
              <p:cNvSpPr>
                <a:spLocks noChangeArrowheads="1"/>
              </p:cNvSpPr>
              <p:nvPr/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" name="Rectangle 867"/>
              <p:cNvSpPr>
                <a:spLocks noChangeArrowheads="1"/>
              </p:cNvSpPr>
              <p:nvPr/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" name="Rectangle 868"/>
              <p:cNvSpPr>
                <a:spLocks noChangeArrowheads="1"/>
              </p:cNvSpPr>
              <p:nvPr/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" name="Rectangle 869"/>
              <p:cNvSpPr>
                <a:spLocks noChangeArrowheads="1"/>
              </p:cNvSpPr>
              <p:nvPr/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" name="Rectangle 870"/>
              <p:cNvSpPr>
                <a:spLocks noChangeArrowheads="1"/>
              </p:cNvSpPr>
              <p:nvPr/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Freeform 871"/>
              <p:cNvSpPr/>
              <p:nvPr/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" name="Freeform 872"/>
              <p:cNvSpPr/>
              <p:nvPr/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" name="Freeform 873"/>
              <p:cNvSpPr/>
              <p:nvPr/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" name="Freeform 874"/>
              <p:cNvSpPr/>
              <p:nvPr/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" name="Freeform 875"/>
              <p:cNvSpPr/>
              <p:nvPr/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" name="Freeform 876"/>
              <p:cNvSpPr/>
              <p:nvPr/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" name="Freeform 877"/>
              <p:cNvSpPr/>
              <p:nvPr/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" name="Freeform 878"/>
              <p:cNvSpPr/>
              <p:nvPr/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" name="Freeform 879"/>
              <p:cNvSpPr/>
              <p:nvPr/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" name="Freeform 880"/>
              <p:cNvSpPr/>
              <p:nvPr/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881"/>
              <p:cNvSpPr/>
              <p:nvPr/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882"/>
              <p:cNvSpPr/>
              <p:nvPr/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883"/>
              <p:cNvSpPr/>
              <p:nvPr/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884"/>
              <p:cNvSpPr/>
              <p:nvPr/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885"/>
              <p:cNvSpPr/>
              <p:nvPr/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886"/>
              <p:cNvSpPr/>
              <p:nvPr/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887"/>
              <p:cNvSpPr/>
              <p:nvPr/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Freeform 888"/>
              <p:cNvSpPr/>
              <p:nvPr/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" name="Freeform 889"/>
              <p:cNvSpPr/>
              <p:nvPr/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" name="Freeform 890"/>
              <p:cNvSpPr/>
              <p:nvPr/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" name="Freeform 891"/>
              <p:cNvSpPr/>
              <p:nvPr/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" name="Freeform 892"/>
              <p:cNvSpPr/>
              <p:nvPr/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" name="Freeform 893"/>
              <p:cNvSpPr/>
              <p:nvPr/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" name="Freeform 894"/>
              <p:cNvSpPr/>
              <p:nvPr/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" name="Freeform 895"/>
              <p:cNvSpPr/>
              <p:nvPr/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" name="Freeform 896"/>
              <p:cNvSpPr/>
              <p:nvPr/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" name="Freeform 897"/>
              <p:cNvSpPr/>
              <p:nvPr/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" name="Freeform 898"/>
              <p:cNvSpPr/>
              <p:nvPr/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" name="Freeform 899"/>
              <p:cNvSpPr/>
              <p:nvPr/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" name="Freeform 900"/>
              <p:cNvSpPr/>
              <p:nvPr/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" name="Freeform 901"/>
              <p:cNvSpPr/>
              <p:nvPr/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" name="Freeform 902"/>
              <p:cNvSpPr/>
              <p:nvPr/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" name="Freeform 903"/>
              <p:cNvSpPr/>
              <p:nvPr/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" name="Freeform 904"/>
              <p:cNvSpPr/>
              <p:nvPr/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9" name="Freeform 905"/>
              <p:cNvSpPr/>
              <p:nvPr/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0" name="Freeform 906"/>
              <p:cNvSpPr/>
              <p:nvPr/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1" name="Freeform 907"/>
              <p:cNvSpPr/>
              <p:nvPr/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2" name="Freeform 908"/>
              <p:cNvSpPr/>
              <p:nvPr/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3" name="Freeform 909"/>
              <p:cNvSpPr/>
              <p:nvPr/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4" name="Freeform 910"/>
              <p:cNvSpPr/>
              <p:nvPr/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5" name="Freeform 911"/>
              <p:cNvSpPr/>
              <p:nvPr/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6" name="Freeform 912"/>
              <p:cNvSpPr/>
              <p:nvPr/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7" name="Freeform 913"/>
              <p:cNvSpPr/>
              <p:nvPr/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8" name="Freeform 914"/>
              <p:cNvSpPr/>
              <p:nvPr/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9" name="Freeform 915"/>
              <p:cNvSpPr/>
              <p:nvPr/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0" name="Freeform 916"/>
              <p:cNvSpPr/>
              <p:nvPr/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1" name="Freeform 917"/>
              <p:cNvSpPr/>
              <p:nvPr/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2" name="Freeform 918"/>
              <p:cNvSpPr/>
              <p:nvPr/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3" name="Freeform 919"/>
              <p:cNvSpPr/>
              <p:nvPr/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4" name="Freeform 920"/>
              <p:cNvSpPr/>
              <p:nvPr/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5" name="Freeform 921"/>
              <p:cNvSpPr/>
              <p:nvPr/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6" name="Freeform 922"/>
              <p:cNvSpPr/>
              <p:nvPr/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7" name="Freeform 923"/>
              <p:cNvSpPr/>
              <p:nvPr/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8" name="Freeform 924"/>
              <p:cNvSpPr/>
              <p:nvPr/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9" name="Freeform 925"/>
              <p:cNvSpPr/>
              <p:nvPr/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0" name="Freeform 926"/>
              <p:cNvSpPr/>
              <p:nvPr/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1" name="Freeform 927"/>
              <p:cNvSpPr/>
              <p:nvPr/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2" name="Freeform 928"/>
              <p:cNvSpPr/>
              <p:nvPr/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3" name="Freeform 929"/>
              <p:cNvSpPr/>
              <p:nvPr/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4" name="Freeform 930"/>
              <p:cNvSpPr/>
              <p:nvPr/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5" name="Freeform 931"/>
              <p:cNvSpPr/>
              <p:nvPr/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6" name="Freeform 932"/>
              <p:cNvSpPr/>
              <p:nvPr/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7" name="Freeform 933"/>
              <p:cNvSpPr/>
              <p:nvPr/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8" name="Freeform 934"/>
              <p:cNvSpPr/>
              <p:nvPr/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9" name="Freeform 935"/>
              <p:cNvSpPr/>
              <p:nvPr/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0" name="Freeform 936"/>
              <p:cNvSpPr/>
              <p:nvPr/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1" name="Freeform 937"/>
              <p:cNvSpPr/>
              <p:nvPr/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2" name="Freeform 938"/>
              <p:cNvSpPr/>
              <p:nvPr/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3" name="Freeform 939"/>
              <p:cNvSpPr/>
              <p:nvPr/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4" name="Freeform 940"/>
              <p:cNvSpPr/>
              <p:nvPr/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5" name="Freeform 941"/>
              <p:cNvSpPr/>
              <p:nvPr/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6" name="Freeform 942"/>
              <p:cNvSpPr/>
              <p:nvPr/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7" name="Freeform 943"/>
              <p:cNvSpPr/>
              <p:nvPr/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8" name="Freeform 944"/>
              <p:cNvSpPr/>
              <p:nvPr/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9" name="Freeform 945"/>
              <p:cNvSpPr/>
              <p:nvPr/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0" name="Freeform 946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1" name="Freeform 947"/>
              <p:cNvSpPr/>
              <p:nvPr/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2" name="Freeform 948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3" name="Rectangle 949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4" name="Freeform 950"/>
              <p:cNvSpPr/>
              <p:nvPr/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5" name="Freeform 951"/>
              <p:cNvSpPr/>
              <p:nvPr/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6" name="Freeform 952"/>
              <p:cNvSpPr/>
              <p:nvPr/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7" name="Freeform 953"/>
              <p:cNvSpPr/>
              <p:nvPr/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8" name="Rectangle 954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9" name="Freeform 955"/>
              <p:cNvSpPr/>
              <p:nvPr/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0" name="Rectangle 956"/>
              <p:cNvSpPr>
                <a:spLocks noChangeArrowheads="1"/>
              </p:cNvSpPr>
              <p:nvPr/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1" name="Rectangle 957"/>
              <p:cNvSpPr>
                <a:spLocks noChangeArrowheads="1"/>
              </p:cNvSpPr>
              <p:nvPr/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2" name="Rectangle 958"/>
              <p:cNvSpPr>
                <a:spLocks noChangeArrowheads="1"/>
              </p:cNvSpPr>
              <p:nvPr/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3" name="Rectangle 959"/>
              <p:cNvSpPr>
                <a:spLocks noChangeArrowheads="1"/>
              </p:cNvSpPr>
              <p:nvPr/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4" name="Rectangle 960"/>
              <p:cNvSpPr>
                <a:spLocks noChangeArrowheads="1"/>
              </p:cNvSpPr>
              <p:nvPr/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5" name="Rectangle 961"/>
              <p:cNvSpPr>
                <a:spLocks noChangeArrowheads="1"/>
              </p:cNvSpPr>
              <p:nvPr/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6" name="Rectangle 962"/>
              <p:cNvSpPr>
                <a:spLocks noChangeArrowheads="1"/>
              </p:cNvSpPr>
              <p:nvPr/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7" name="Rectangle 963"/>
              <p:cNvSpPr>
                <a:spLocks noChangeArrowheads="1"/>
              </p:cNvSpPr>
              <p:nvPr/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8" name="Rectangle 964"/>
              <p:cNvSpPr>
                <a:spLocks noChangeArrowheads="1"/>
              </p:cNvSpPr>
              <p:nvPr/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9" name="Rectangle 965"/>
              <p:cNvSpPr>
                <a:spLocks noChangeArrowheads="1"/>
              </p:cNvSpPr>
              <p:nvPr/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Rectangle 966"/>
              <p:cNvSpPr>
                <a:spLocks noChangeArrowheads="1"/>
              </p:cNvSpPr>
              <p:nvPr/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Rectangle 967"/>
              <p:cNvSpPr>
                <a:spLocks noChangeArrowheads="1"/>
              </p:cNvSpPr>
              <p:nvPr/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Rectangle 968"/>
              <p:cNvSpPr>
                <a:spLocks noChangeArrowheads="1"/>
              </p:cNvSpPr>
              <p:nvPr/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Rectangle 969"/>
              <p:cNvSpPr>
                <a:spLocks noChangeArrowheads="1"/>
              </p:cNvSpPr>
              <p:nvPr/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Rectangle 970"/>
              <p:cNvSpPr>
                <a:spLocks noChangeArrowheads="1"/>
              </p:cNvSpPr>
              <p:nvPr/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Rectangle 971"/>
              <p:cNvSpPr>
                <a:spLocks noChangeArrowheads="1"/>
              </p:cNvSpPr>
              <p:nvPr/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Rectangle 972"/>
              <p:cNvSpPr>
                <a:spLocks noChangeArrowheads="1"/>
              </p:cNvSpPr>
              <p:nvPr/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Rectangle 973"/>
              <p:cNvSpPr>
                <a:spLocks noChangeArrowheads="1"/>
              </p:cNvSpPr>
              <p:nvPr/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Rectangle 974"/>
              <p:cNvSpPr>
                <a:spLocks noChangeArrowheads="1"/>
              </p:cNvSpPr>
              <p:nvPr/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Rectangle 975"/>
              <p:cNvSpPr>
                <a:spLocks noChangeArrowheads="1"/>
              </p:cNvSpPr>
              <p:nvPr/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Rectangle 976"/>
              <p:cNvSpPr>
                <a:spLocks noChangeArrowheads="1"/>
              </p:cNvSpPr>
              <p:nvPr/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Rectangle 977"/>
              <p:cNvSpPr>
                <a:spLocks noChangeArrowheads="1"/>
              </p:cNvSpPr>
              <p:nvPr/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Rectangle 978"/>
              <p:cNvSpPr>
                <a:spLocks noChangeArrowheads="1"/>
              </p:cNvSpPr>
              <p:nvPr/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Rectangle 979"/>
              <p:cNvSpPr>
                <a:spLocks noChangeArrowheads="1"/>
              </p:cNvSpPr>
              <p:nvPr/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Rectangle 980"/>
              <p:cNvSpPr>
                <a:spLocks noChangeArrowheads="1"/>
              </p:cNvSpPr>
              <p:nvPr/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Rectangle 981"/>
              <p:cNvSpPr>
                <a:spLocks noChangeArrowheads="1"/>
              </p:cNvSpPr>
              <p:nvPr/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Rectangle 982"/>
              <p:cNvSpPr>
                <a:spLocks noChangeArrowheads="1"/>
              </p:cNvSpPr>
              <p:nvPr/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Rectangle 983"/>
              <p:cNvSpPr>
                <a:spLocks noChangeArrowheads="1"/>
              </p:cNvSpPr>
              <p:nvPr/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Rectangle 984"/>
              <p:cNvSpPr>
                <a:spLocks noChangeArrowheads="1"/>
              </p:cNvSpPr>
              <p:nvPr/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Rectangle 985"/>
              <p:cNvSpPr>
                <a:spLocks noChangeArrowheads="1"/>
              </p:cNvSpPr>
              <p:nvPr/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Rectangle 986"/>
              <p:cNvSpPr>
                <a:spLocks noChangeArrowheads="1"/>
              </p:cNvSpPr>
              <p:nvPr/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Rectangle 987"/>
              <p:cNvSpPr>
                <a:spLocks noChangeArrowheads="1"/>
              </p:cNvSpPr>
              <p:nvPr/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Rectangle 988"/>
              <p:cNvSpPr>
                <a:spLocks noChangeArrowheads="1"/>
              </p:cNvSpPr>
              <p:nvPr/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Rectangle 989"/>
              <p:cNvSpPr>
                <a:spLocks noChangeArrowheads="1"/>
              </p:cNvSpPr>
              <p:nvPr/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Rectangle 990"/>
              <p:cNvSpPr>
                <a:spLocks noChangeArrowheads="1"/>
              </p:cNvSpPr>
              <p:nvPr/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Rectangle 991"/>
              <p:cNvSpPr>
                <a:spLocks noChangeArrowheads="1"/>
              </p:cNvSpPr>
              <p:nvPr/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Rectangle 992"/>
              <p:cNvSpPr>
                <a:spLocks noChangeArrowheads="1"/>
              </p:cNvSpPr>
              <p:nvPr/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Rectangle 993"/>
              <p:cNvSpPr>
                <a:spLocks noChangeArrowheads="1"/>
              </p:cNvSpPr>
              <p:nvPr/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Rectangle 994"/>
              <p:cNvSpPr>
                <a:spLocks noChangeArrowheads="1"/>
              </p:cNvSpPr>
              <p:nvPr/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Rectangle 995"/>
              <p:cNvSpPr>
                <a:spLocks noChangeArrowheads="1"/>
              </p:cNvSpPr>
              <p:nvPr/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Rectangle 996"/>
              <p:cNvSpPr>
                <a:spLocks noChangeArrowheads="1"/>
              </p:cNvSpPr>
              <p:nvPr/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Rectangle 997"/>
              <p:cNvSpPr>
                <a:spLocks noChangeArrowheads="1"/>
              </p:cNvSpPr>
              <p:nvPr/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Rectangle 998"/>
              <p:cNvSpPr>
                <a:spLocks noChangeArrowheads="1"/>
              </p:cNvSpPr>
              <p:nvPr/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Rectangle 999"/>
              <p:cNvSpPr>
                <a:spLocks noChangeArrowheads="1"/>
              </p:cNvSpPr>
              <p:nvPr/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Rectangle 1000"/>
              <p:cNvSpPr>
                <a:spLocks noChangeArrowheads="1"/>
              </p:cNvSpPr>
              <p:nvPr/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Rectangle 1001"/>
              <p:cNvSpPr>
                <a:spLocks noChangeArrowheads="1"/>
              </p:cNvSpPr>
              <p:nvPr/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Rectangle 1002"/>
              <p:cNvSpPr>
                <a:spLocks noChangeArrowheads="1"/>
              </p:cNvSpPr>
              <p:nvPr/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Rectangle 1003"/>
              <p:cNvSpPr>
                <a:spLocks noChangeArrowheads="1"/>
              </p:cNvSpPr>
              <p:nvPr/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Rectangle 1004"/>
              <p:cNvSpPr>
                <a:spLocks noChangeArrowheads="1"/>
              </p:cNvSpPr>
              <p:nvPr/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Rectangle 1005"/>
              <p:cNvSpPr>
                <a:spLocks noChangeArrowheads="1"/>
              </p:cNvSpPr>
              <p:nvPr/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Rectangle 1006"/>
              <p:cNvSpPr>
                <a:spLocks noChangeArrowheads="1"/>
              </p:cNvSpPr>
              <p:nvPr/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Rectangle 1007"/>
              <p:cNvSpPr>
                <a:spLocks noChangeArrowheads="1"/>
              </p:cNvSpPr>
              <p:nvPr/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Rectangle 1008"/>
              <p:cNvSpPr>
                <a:spLocks noChangeArrowheads="1"/>
              </p:cNvSpPr>
              <p:nvPr/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Rectangle 1009"/>
              <p:cNvSpPr>
                <a:spLocks noChangeArrowheads="1"/>
              </p:cNvSpPr>
              <p:nvPr/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Rectangle 1010"/>
              <p:cNvSpPr>
                <a:spLocks noChangeArrowheads="1"/>
              </p:cNvSpPr>
              <p:nvPr/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Rectangle 1011"/>
              <p:cNvSpPr>
                <a:spLocks noChangeArrowheads="1"/>
              </p:cNvSpPr>
              <p:nvPr/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2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766" name="Rectangle 1013"/>
              <p:cNvSpPr>
                <a:spLocks noChangeArrowheads="1"/>
              </p:cNvSpPr>
              <p:nvPr/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7" name="Rectangle 1014"/>
              <p:cNvSpPr>
                <a:spLocks noChangeArrowheads="1"/>
              </p:cNvSpPr>
              <p:nvPr/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8" name="Rectangle 1015"/>
              <p:cNvSpPr>
                <a:spLocks noChangeArrowheads="1"/>
              </p:cNvSpPr>
              <p:nvPr/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9" name="Rectangle 1016"/>
              <p:cNvSpPr>
                <a:spLocks noChangeArrowheads="1"/>
              </p:cNvSpPr>
              <p:nvPr/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0" name="Rectangle 1017"/>
              <p:cNvSpPr>
                <a:spLocks noChangeArrowheads="1"/>
              </p:cNvSpPr>
              <p:nvPr/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1" name="Rectangle 1018"/>
              <p:cNvSpPr>
                <a:spLocks noChangeArrowheads="1"/>
              </p:cNvSpPr>
              <p:nvPr/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2" name="Rectangle 1019"/>
              <p:cNvSpPr>
                <a:spLocks noChangeArrowheads="1"/>
              </p:cNvSpPr>
              <p:nvPr/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3" name="Rectangle 1020"/>
              <p:cNvSpPr>
                <a:spLocks noChangeArrowheads="1"/>
              </p:cNvSpPr>
              <p:nvPr/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4" name="Rectangle 1021"/>
              <p:cNvSpPr>
                <a:spLocks noChangeArrowheads="1"/>
              </p:cNvSpPr>
              <p:nvPr/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5" name="Rectangle 1022"/>
              <p:cNvSpPr>
                <a:spLocks noChangeArrowheads="1"/>
              </p:cNvSpPr>
              <p:nvPr/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6" name="Rectangle 1023"/>
              <p:cNvSpPr>
                <a:spLocks noChangeArrowheads="1"/>
              </p:cNvSpPr>
              <p:nvPr/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7" name="Rectangle 1024"/>
              <p:cNvSpPr>
                <a:spLocks noChangeArrowheads="1"/>
              </p:cNvSpPr>
              <p:nvPr/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8" name="Rectangle 1025"/>
              <p:cNvSpPr>
                <a:spLocks noChangeArrowheads="1"/>
              </p:cNvSpPr>
              <p:nvPr/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9" name="Rectangle 1026"/>
              <p:cNvSpPr>
                <a:spLocks noChangeArrowheads="1"/>
              </p:cNvSpPr>
              <p:nvPr/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0" name="Rectangle 1027"/>
              <p:cNvSpPr>
                <a:spLocks noChangeArrowheads="1"/>
              </p:cNvSpPr>
              <p:nvPr/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1" name="Rectangle 1028"/>
              <p:cNvSpPr>
                <a:spLocks noChangeArrowheads="1"/>
              </p:cNvSpPr>
              <p:nvPr/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2" name="Rectangle 1029"/>
              <p:cNvSpPr>
                <a:spLocks noChangeArrowheads="1"/>
              </p:cNvSpPr>
              <p:nvPr/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3" name="Rectangle 1030"/>
              <p:cNvSpPr>
                <a:spLocks noChangeArrowheads="1"/>
              </p:cNvSpPr>
              <p:nvPr/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4" name="Rectangle 1031"/>
              <p:cNvSpPr>
                <a:spLocks noChangeArrowheads="1"/>
              </p:cNvSpPr>
              <p:nvPr/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5" name="Rectangle 1032"/>
              <p:cNvSpPr>
                <a:spLocks noChangeArrowheads="1"/>
              </p:cNvSpPr>
              <p:nvPr/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6" name="Rectangle 1033"/>
              <p:cNvSpPr>
                <a:spLocks noChangeArrowheads="1"/>
              </p:cNvSpPr>
              <p:nvPr/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7" name="Rectangle 1034"/>
              <p:cNvSpPr>
                <a:spLocks noChangeArrowheads="1"/>
              </p:cNvSpPr>
              <p:nvPr/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8" name="Rectangle 1035"/>
              <p:cNvSpPr>
                <a:spLocks noChangeArrowheads="1"/>
              </p:cNvSpPr>
              <p:nvPr/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9" name="Rectangle 1036"/>
              <p:cNvSpPr>
                <a:spLocks noChangeArrowheads="1"/>
              </p:cNvSpPr>
              <p:nvPr/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0" name="Rectangle 1037"/>
              <p:cNvSpPr>
                <a:spLocks noChangeArrowheads="1"/>
              </p:cNvSpPr>
              <p:nvPr/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1" name="Rectangle 1038"/>
              <p:cNvSpPr>
                <a:spLocks noChangeArrowheads="1"/>
              </p:cNvSpPr>
              <p:nvPr/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2" name="Rectangle 1039"/>
              <p:cNvSpPr>
                <a:spLocks noChangeArrowheads="1"/>
              </p:cNvSpPr>
              <p:nvPr/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3" name="Rectangle 1040"/>
              <p:cNvSpPr>
                <a:spLocks noChangeArrowheads="1"/>
              </p:cNvSpPr>
              <p:nvPr/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4" name="Rectangle 1041"/>
              <p:cNvSpPr>
                <a:spLocks noChangeArrowheads="1"/>
              </p:cNvSpPr>
              <p:nvPr/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5" name="Rectangle 1042"/>
              <p:cNvSpPr>
                <a:spLocks noChangeArrowheads="1"/>
              </p:cNvSpPr>
              <p:nvPr/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6" name="Rectangle 1043"/>
              <p:cNvSpPr>
                <a:spLocks noChangeArrowheads="1"/>
              </p:cNvSpPr>
              <p:nvPr/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7" name="Rectangle 1044"/>
              <p:cNvSpPr>
                <a:spLocks noChangeArrowheads="1"/>
              </p:cNvSpPr>
              <p:nvPr/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8" name="Rectangle 1045"/>
              <p:cNvSpPr>
                <a:spLocks noChangeArrowheads="1"/>
              </p:cNvSpPr>
              <p:nvPr/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9" name="Rectangle 1046"/>
              <p:cNvSpPr>
                <a:spLocks noChangeArrowheads="1"/>
              </p:cNvSpPr>
              <p:nvPr/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0" name="Rectangle 1047"/>
              <p:cNvSpPr>
                <a:spLocks noChangeArrowheads="1"/>
              </p:cNvSpPr>
              <p:nvPr/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1" name="Rectangle 1048"/>
              <p:cNvSpPr>
                <a:spLocks noChangeArrowheads="1"/>
              </p:cNvSpPr>
              <p:nvPr/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2" name="Rectangle 1049"/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3" name="Rectangle 1050"/>
              <p:cNvSpPr>
                <a:spLocks noChangeArrowheads="1"/>
              </p:cNvSpPr>
              <p:nvPr/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4" name="Rectangle 1051"/>
              <p:cNvSpPr>
                <a:spLocks noChangeArrowheads="1"/>
              </p:cNvSpPr>
              <p:nvPr/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5" name="Rectangle 1052"/>
              <p:cNvSpPr>
                <a:spLocks noChangeArrowheads="1"/>
              </p:cNvSpPr>
              <p:nvPr/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6" name="Rectangle 1053"/>
              <p:cNvSpPr>
                <a:spLocks noChangeArrowheads="1"/>
              </p:cNvSpPr>
              <p:nvPr/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7" name="Rectangle 1054"/>
              <p:cNvSpPr>
                <a:spLocks noChangeArrowheads="1"/>
              </p:cNvSpPr>
              <p:nvPr/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8" name="Rectangle 1055"/>
              <p:cNvSpPr>
                <a:spLocks noChangeArrowheads="1"/>
              </p:cNvSpPr>
              <p:nvPr/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9" name="Rectangle 1056"/>
              <p:cNvSpPr>
                <a:spLocks noChangeArrowheads="1"/>
              </p:cNvSpPr>
              <p:nvPr/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0" name="Rectangle 1057"/>
              <p:cNvSpPr>
                <a:spLocks noChangeArrowheads="1"/>
              </p:cNvSpPr>
              <p:nvPr/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1" name="Rectangle 1058"/>
              <p:cNvSpPr>
                <a:spLocks noChangeArrowheads="1"/>
              </p:cNvSpPr>
              <p:nvPr/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2" name="Rectangle 1059"/>
              <p:cNvSpPr>
                <a:spLocks noChangeArrowheads="1"/>
              </p:cNvSpPr>
              <p:nvPr/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3" name="Rectangle 1060"/>
              <p:cNvSpPr>
                <a:spLocks noChangeArrowheads="1"/>
              </p:cNvSpPr>
              <p:nvPr/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4" name="Rectangle 1061"/>
              <p:cNvSpPr>
                <a:spLocks noChangeArrowheads="1"/>
              </p:cNvSpPr>
              <p:nvPr/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5" name="Rectangle 1062"/>
              <p:cNvSpPr>
                <a:spLocks noChangeArrowheads="1"/>
              </p:cNvSpPr>
              <p:nvPr/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6" name="Rectangle 1063"/>
              <p:cNvSpPr>
                <a:spLocks noChangeArrowheads="1"/>
              </p:cNvSpPr>
              <p:nvPr/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7" name="Rectangle 1064"/>
              <p:cNvSpPr>
                <a:spLocks noChangeArrowheads="1"/>
              </p:cNvSpPr>
              <p:nvPr/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8" name="Rectangle 1065"/>
              <p:cNvSpPr>
                <a:spLocks noChangeArrowheads="1"/>
              </p:cNvSpPr>
              <p:nvPr/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9" name="Rectangle 1066"/>
              <p:cNvSpPr>
                <a:spLocks noChangeArrowheads="1"/>
              </p:cNvSpPr>
              <p:nvPr/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0" name="Rectangle 1067"/>
              <p:cNvSpPr>
                <a:spLocks noChangeArrowheads="1"/>
              </p:cNvSpPr>
              <p:nvPr/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1" name="Rectangle 1068"/>
              <p:cNvSpPr>
                <a:spLocks noChangeArrowheads="1"/>
              </p:cNvSpPr>
              <p:nvPr/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2" name="Rectangle 1069"/>
              <p:cNvSpPr>
                <a:spLocks noChangeArrowheads="1"/>
              </p:cNvSpPr>
              <p:nvPr/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3" name="Rectangle 1070"/>
              <p:cNvSpPr>
                <a:spLocks noChangeArrowheads="1"/>
              </p:cNvSpPr>
              <p:nvPr/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4" name="Rectangle 1071"/>
              <p:cNvSpPr>
                <a:spLocks noChangeArrowheads="1"/>
              </p:cNvSpPr>
              <p:nvPr/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5" name="Rectangle 1072"/>
              <p:cNvSpPr>
                <a:spLocks noChangeArrowheads="1"/>
              </p:cNvSpPr>
              <p:nvPr/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6" name="Rectangle 1073"/>
              <p:cNvSpPr>
                <a:spLocks noChangeArrowheads="1"/>
              </p:cNvSpPr>
              <p:nvPr/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7" name="Rectangle 1074"/>
              <p:cNvSpPr>
                <a:spLocks noChangeArrowheads="1"/>
              </p:cNvSpPr>
              <p:nvPr/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8" name="Rectangle 1075"/>
              <p:cNvSpPr>
                <a:spLocks noChangeArrowheads="1"/>
              </p:cNvSpPr>
              <p:nvPr/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9" name="Rectangle 1076"/>
              <p:cNvSpPr>
                <a:spLocks noChangeArrowheads="1"/>
              </p:cNvSpPr>
              <p:nvPr/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0" name="Rectangle 1077"/>
              <p:cNvSpPr>
                <a:spLocks noChangeArrowheads="1"/>
              </p:cNvSpPr>
              <p:nvPr/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1" name="Rectangle 1078"/>
              <p:cNvSpPr>
                <a:spLocks noChangeArrowheads="1"/>
              </p:cNvSpPr>
              <p:nvPr/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2" name="Rectangle 1079"/>
              <p:cNvSpPr>
                <a:spLocks noChangeArrowheads="1"/>
              </p:cNvSpPr>
              <p:nvPr/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3" name="Rectangle 1080"/>
              <p:cNvSpPr>
                <a:spLocks noChangeArrowheads="1"/>
              </p:cNvSpPr>
              <p:nvPr/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4" name="Rectangle 1081"/>
              <p:cNvSpPr>
                <a:spLocks noChangeArrowheads="1"/>
              </p:cNvSpPr>
              <p:nvPr/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5" name="Rectangle 1082"/>
              <p:cNvSpPr>
                <a:spLocks noChangeArrowheads="1"/>
              </p:cNvSpPr>
              <p:nvPr/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6" name="Rectangle 1083"/>
              <p:cNvSpPr>
                <a:spLocks noChangeArrowheads="1"/>
              </p:cNvSpPr>
              <p:nvPr/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7" name="Rectangle 1084"/>
              <p:cNvSpPr>
                <a:spLocks noChangeArrowheads="1"/>
              </p:cNvSpPr>
              <p:nvPr/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8" name="Rectangle 1085"/>
              <p:cNvSpPr>
                <a:spLocks noChangeArrowheads="1"/>
              </p:cNvSpPr>
              <p:nvPr/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9" name="Rectangle 1086"/>
              <p:cNvSpPr>
                <a:spLocks noChangeArrowheads="1"/>
              </p:cNvSpPr>
              <p:nvPr/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0" name="Rectangle 1087"/>
              <p:cNvSpPr>
                <a:spLocks noChangeArrowheads="1"/>
              </p:cNvSpPr>
              <p:nvPr/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1" name="Rectangle 1088"/>
              <p:cNvSpPr>
                <a:spLocks noChangeArrowheads="1"/>
              </p:cNvSpPr>
              <p:nvPr/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2" name="Rectangle 1089"/>
              <p:cNvSpPr>
                <a:spLocks noChangeArrowheads="1"/>
              </p:cNvSpPr>
              <p:nvPr/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3" name="Rectangle 1090"/>
              <p:cNvSpPr>
                <a:spLocks noChangeArrowheads="1"/>
              </p:cNvSpPr>
              <p:nvPr/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4" name="Rectangle 1091"/>
              <p:cNvSpPr>
                <a:spLocks noChangeArrowheads="1"/>
              </p:cNvSpPr>
              <p:nvPr/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5" name="Rectangle 1092"/>
              <p:cNvSpPr>
                <a:spLocks noChangeArrowheads="1"/>
              </p:cNvSpPr>
              <p:nvPr/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6" name="Rectangle 1093"/>
              <p:cNvSpPr>
                <a:spLocks noChangeArrowheads="1"/>
              </p:cNvSpPr>
              <p:nvPr/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7" name="Rectangle 1094"/>
              <p:cNvSpPr>
                <a:spLocks noChangeArrowheads="1"/>
              </p:cNvSpPr>
              <p:nvPr/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8" name="Rectangle 1095"/>
              <p:cNvSpPr>
                <a:spLocks noChangeArrowheads="1"/>
              </p:cNvSpPr>
              <p:nvPr/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9" name="Rectangle 1096"/>
              <p:cNvSpPr>
                <a:spLocks noChangeArrowheads="1"/>
              </p:cNvSpPr>
              <p:nvPr/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0" name="Rectangle 1097"/>
              <p:cNvSpPr>
                <a:spLocks noChangeArrowheads="1"/>
              </p:cNvSpPr>
              <p:nvPr/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1" name="Rectangle 1098"/>
              <p:cNvSpPr>
                <a:spLocks noChangeArrowheads="1"/>
              </p:cNvSpPr>
              <p:nvPr/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2" name="Rectangle 1099"/>
              <p:cNvSpPr>
                <a:spLocks noChangeArrowheads="1"/>
              </p:cNvSpPr>
              <p:nvPr/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3" name="Rectangle 1100"/>
              <p:cNvSpPr>
                <a:spLocks noChangeArrowheads="1"/>
              </p:cNvSpPr>
              <p:nvPr/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4" name="Rectangle 1101"/>
              <p:cNvSpPr>
                <a:spLocks noChangeArrowheads="1"/>
              </p:cNvSpPr>
              <p:nvPr/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5" name="Rectangle 1102"/>
              <p:cNvSpPr>
                <a:spLocks noChangeArrowheads="1"/>
              </p:cNvSpPr>
              <p:nvPr/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6" name="Rectangle 1103"/>
              <p:cNvSpPr>
                <a:spLocks noChangeArrowheads="1"/>
              </p:cNvSpPr>
              <p:nvPr/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7" name="Rectangle 1104"/>
              <p:cNvSpPr>
                <a:spLocks noChangeArrowheads="1"/>
              </p:cNvSpPr>
              <p:nvPr/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8" name="Rectangle 1105"/>
              <p:cNvSpPr>
                <a:spLocks noChangeArrowheads="1"/>
              </p:cNvSpPr>
              <p:nvPr/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9" name="Rectangle 1106"/>
              <p:cNvSpPr>
                <a:spLocks noChangeArrowheads="1"/>
              </p:cNvSpPr>
              <p:nvPr/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0" name="Rectangle 1107"/>
              <p:cNvSpPr>
                <a:spLocks noChangeArrowheads="1"/>
              </p:cNvSpPr>
              <p:nvPr/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1" name="Rectangle 1108"/>
              <p:cNvSpPr>
                <a:spLocks noChangeArrowheads="1"/>
              </p:cNvSpPr>
              <p:nvPr/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2" name="Rectangle 1109"/>
              <p:cNvSpPr>
                <a:spLocks noChangeArrowheads="1"/>
              </p:cNvSpPr>
              <p:nvPr/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3" name="Rectangle 1110"/>
              <p:cNvSpPr>
                <a:spLocks noChangeArrowheads="1"/>
              </p:cNvSpPr>
              <p:nvPr/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4" name="Rectangle 1111"/>
              <p:cNvSpPr>
                <a:spLocks noChangeArrowheads="1"/>
              </p:cNvSpPr>
              <p:nvPr/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5" name="Rectangle 1112"/>
              <p:cNvSpPr>
                <a:spLocks noChangeArrowheads="1"/>
              </p:cNvSpPr>
              <p:nvPr/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6" name="Rectangle 1113"/>
              <p:cNvSpPr>
                <a:spLocks noChangeArrowheads="1"/>
              </p:cNvSpPr>
              <p:nvPr/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7" name="Rectangle 1114"/>
              <p:cNvSpPr>
                <a:spLocks noChangeArrowheads="1"/>
              </p:cNvSpPr>
              <p:nvPr/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8" name="Rectangle 1115"/>
              <p:cNvSpPr>
                <a:spLocks noChangeArrowheads="1"/>
              </p:cNvSpPr>
              <p:nvPr/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9" name="Rectangle 1116"/>
              <p:cNvSpPr>
                <a:spLocks noChangeArrowheads="1"/>
              </p:cNvSpPr>
              <p:nvPr/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0" name="Rectangle 1117"/>
              <p:cNvSpPr>
                <a:spLocks noChangeArrowheads="1"/>
              </p:cNvSpPr>
              <p:nvPr/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1" name="Rectangle 1118"/>
              <p:cNvSpPr>
                <a:spLocks noChangeArrowheads="1"/>
              </p:cNvSpPr>
              <p:nvPr/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2" name="Rectangle 1119"/>
              <p:cNvSpPr>
                <a:spLocks noChangeArrowheads="1"/>
              </p:cNvSpPr>
              <p:nvPr/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3" name="Rectangle 1120"/>
              <p:cNvSpPr>
                <a:spLocks noChangeArrowheads="1"/>
              </p:cNvSpPr>
              <p:nvPr/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4" name="Rectangle 1121"/>
              <p:cNvSpPr>
                <a:spLocks noChangeArrowheads="1"/>
              </p:cNvSpPr>
              <p:nvPr/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5" name="Rectangle 1122"/>
              <p:cNvSpPr>
                <a:spLocks noChangeArrowheads="1"/>
              </p:cNvSpPr>
              <p:nvPr/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6" name="Rectangle 1123"/>
              <p:cNvSpPr>
                <a:spLocks noChangeArrowheads="1"/>
              </p:cNvSpPr>
              <p:nvPr/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7" name="Rectangle 1124"/>
              <p:cNvSpPr>
                <a:spLocks noChangeArrowheads="1"/>
              </p:cNvSpPr>
              <p:nvPr/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8" name="Rectangle 1125"/>
              <p:cNvSpPr>
                <a:spLocks noChangeArrowheads="1"/>
              </p:cNvSpPr>
              <p:nvPr/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9" name="Rectangle 1126"/>
              <p:cNvSpPr>
                <a:spLocks noChangeArrowheads="1"/>
              </p:cNvSpPr>
              <p:nvPr/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0" name="Rectangle 1127"/>
              <p:cNvSpPr>
                <a:spLocks noChangeArrowheads="1"/>
              </p:cNvSpPr>
              <p:nvPr/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1" name="Rectangle 1128"/>
              <p:cNvSpPr>
                <a:spLocks noChangeArrowheads="1"/>
              </p:cNvSpPr>
              <p:nvPr/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2" name="Rectangle 1129"/>
              <p:cNvSpPr>
                <a:spLocks noChangeArrowheads="1"/>
              </p:cNvSpPr>
              <p:nvPr/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3" name="Rectangle 1130"/>
              <p:cNvSpPr>
                <a:spLocks noChangeArrowheads="1"/>
              </p:cNvSpPr>
              <p:nvPr/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4" name="Rectangle 1131"/>
              <p:cNvSpPr>
                <a:spLocks noChangeArrowheads="1"/>
              </p:cNvSpPr>
              <p:nvPr/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5" name="Rectangle 1132"/>
              <p:cNvSpPr>
                <a:spLocks noChangeArrowheads="1"/>
              </p:cNvSpPr>
              <p:nvPr/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6" name="Rectangle 1133"/>
              <p:cNvSpPr>
                <a:spLocks noChangeArrowheads="1"/>
              </p:cNvSpPr>
              <p:nvPr/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7" name="Rectangle 1134"/>
              <p:cNvSpPr>
                <a:spLocks noChangeArrowheads="1"/>
              </p:cNvSpPr>
              <p:nvPr/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8" name="Rectangle 1135"/>
              <p:cNvSpPr>
                <a:spLocks noChangeArrowheads="1"/>
              </p:cNvSpPr>
              <p:nvPr/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9" name="Rectangle 1136"/>
              <p:cNvSpPr>
                <a:spLocks noChangeArrowheads="1"/>
              </p:cNvSpPr>
              <p:nvPr/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0" name="Rectangle 1137"/>
              <p:cNvSpPr>
                <a:spLocks noChangeArrowheads="1"/>
              </p:cNvSpPr>
              <p:nvPr/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1" name="Rectangle 1138"/>
              <p:cNvSpPr>
                <a:spLocks noChangeArrowheads="1"/>
              </p:cNvSpPr>
              <p:nvPr/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2" name="Rectangle 1139"/>
              <p:cNvSpPr>
                <a:spLocks noChangeArrowheads="1"/>
              </p:cNvSpPr>
              <p:nvPr/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3" name="Rectangle 1140"/>
              <p:cNvSpPr>
                <a:spLocks noChangeArrowheads="1"/>
              </p:cNvSpPr>
              <p:nvPr/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4" name="Rectangle 1141"/>
              <p:cNvSpPr>
                <a:spLocks noChangeArrowheads="1"/>
              </p:cNvSpPr>
              <p:nvPr/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5" name="Rectangle 1142"/>
              <p:cNvSpPr>
                <a:spLocks noChangeArrowheads="1"/>
              </p:cNvSpPr>
              <p:nvPr/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6" name="Rectangle 1143"/>
              <p:cNvSpPr>
                <a:spLocks noChangeArrowheads="1"/>
              </p:cNvSpPr>
              <p:nvPr/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7" name="Rectangle 1144"/>
              <p:cNvSpPr>
                <a:spLocks noChangeArrowheads="1"/>
              </p:cNvSpPr>
              <p:nvPr/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8" name="Rectangle 1145"/>
              <p:cNvSpPr>
                <a:spLocks noChangeArrowheads="1"/>
              </p:cNvSpPr>
              <p:nvPr/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9" name="Rectangle 1146"/>
              <p:cNvSpPr>
                <a:spLocks noChangeArrowheads="1"/>
              </p:cNvSpPr>
              <p:nvPr/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0" name="Rectangle 1147"/>
              <p:cNvSpPr>
                <a:spLocks noChangeArrowheads="1"/>
              </p:cNvSpPr>
              <p:nvPr/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1" name="Rectangle 1148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2" name="Rectangle 1149"/>
              <p:cNvSpPr>
                <a:spLocks noChangeArrowheads="1"/>
              </p:cNvSpPr>
              <p:nvPr/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3" name="Rectangle 1150"/>
              <p:cNvSpPr>
                <a:spLocks noChangeArrowheads="1"/>
              </p:cNvSpPr>
              <p:nvPr/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4" name="Rectangle 1151"/>
              <p:cNvSpPr>
                <a:spLocks noChangeArrowheads="1"/>
              </p:cNvSpPr>
              <p:nvPr/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5" name="Rectangle 1152"/>
              <p:cNvSpPr>
                <a:spLocks noChangeArrowheads="1"/>
              </p:cNvSpPr>
              <p:nvPr/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6" name="Rectangle 1153"/>
              <p:cNvSpPr>
                <a:spLocks noChangeArrowheads="1"/>
              </p:cNvSpPr>
              <p:nvPr/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7" name="Rectangle 1154"/>
              <p:cNvSpPr>
                <a:spLocks noChangeArrowheads="1"/>
              </p:cNvSpPr>
              <p:nvPr/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8" name="Rectangle 1155"/>
              <p:cNvSpPr>
                <a:spLocks noChangeArrowheads="1"/>
              </p:cNvSpPr>
              <p:nvPr/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9" name="Rectangle 1156"/>
              <p:cNvSpPr>
                <a:spLocks noChangeArrowheads="1"/>
              </p:cNvSpPr>
              <p:nvPr/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0" name="Rectangle 1157"/>
              <p:cNvSpPr>
                <a:spLocks noChangeArrowheads="1"/>
              </p:cNvSpPr>
              <p:nvPr/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1" name="Rectangle 1158"/>
              <p:cNvSpPr>
                <a:spLocks noChangeArrowheads="1"/>
              </p:cNvSpPr>
              <p:nvPr/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2" name="Rectangle 1159"/>
              <p:cNvSpPr>
                <a:spLocks noChangeArrowheads="1"/>
              </p:cNvSpPr>
              <p:nvPr/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3" name="Rectangle 1160"/>
              <p:cNvSpPr>
                <a:spLocks noChangeArrowheads="1"/>
              </p:cNvSpPr>
              <p:nvPr/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4" name="Rectangle 1161"/>
              <p:cNvSpPr>
                <a:spLocks noChangeArrowheads="1"/>
              </p:cNvSpPr>
              <p:nvPr/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5" name="Rectangle 1162"/>
              <p:cNvSpPr>
                <a:spLocks noChangeArrowheads="1"/>
              </p:cNvSpPr>
              <p:nvPr/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6" name="Rectangle 1163"/>
              <p:cNvSpPr>
                <a:spLocks noChangeArrowheads="1"/>
              </p:cNvSpPr>
              <p:nvPr/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7" name="Rectangle 1164"/>
              <p:cNvSpPr>
                <a:spLocks noChangeArrowheads="1"/>
              </p:cNvSpPr>
              <p:nvPr/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8" name="Rectangle 1165"/>
              <p:cNvSpPr>
                <a:spLocks noChangeArrowheads="1"/>
              </p:cNvSpPr>
              <p:nvPr/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9" name="Rectangle 1166"/>
              <p:cNvSpPr>
                <a:spLocks noChangeArrowheads="1"/>
              </p:cNvSpPr>
              <p:nvPr/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0" name="Rectangle 1167"/>
              <p:cNvSpPr>
                <a:spLocks noChangeArrowheads="1"/>
              </p:cNvSpPr>
              <p:nvPr/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1" name="Rectangle 1168"/>
              <p:cNvSpPr>
                <a:spLocks noChangeArrowheads="1"/>
              </p:cNvSpPr>
              <p:nvPr/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2" name="Rectangle 1169"/>
              <p:cNvSpPr>
                <a:spLocks noChangeArrowheads="1"/>
              </p:cNvSpPr>
              <p:nvPr/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3" name="Rectangle 1170"/>
              <p:cNvSpPr>
                <a:spLocks noChangeArrowheads="1"/>
              </p:cNvSpPr>
              <p:nvPr/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4" name="Rectangle 1171"/>
              <p:cNvSpPr>
                <a:spLocks noChangeArrowheads="1"/>
              </p:cNvSpPr>
              <p:nvPr/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5" name="Rectangle 1172"/>
              <p:cNvSpPr>
                <a:spLocks noChangeArrowheads="1"/>
              </p:cNvSpPr>
              <p:nvPr/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6" name="Rectangle 1173"/>
              <p:cNvSpPr>
                <a:spLocks noChangeArrowheads="1"/>
              </p:cNvSpPr>
              <p:nvPr/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7" name="Rectangle 1174"/>
              <p:cNvSpPr>
                <a:spLocks noChangeArrowheads="1"/>
              </p:cNvSpPr>
              <p:nvPr/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8" name="Rectangle 1175"/>
              <p:cNvSpPr>
                <a:spLocks noChangeArrowheads="1"/>
              </p:cNvSpPr>
              <p:nvPr/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9" name="Rectangle 1176"/>
              <p:cNvSpPr>
                <a:spLocks noChangeArrowheads="1"/>
              </p:cNvSpPr>
              <p:nvPr/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0" name="Rectangle 1177"/>
              <p:cNvSpPr>
                <a:spLocks noChangeArrowheads="1"/>
              </p:cNvSpPr>
              <p:nvPr/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1" name="Rectangle 1178"/>
              <p:cNvSpPr>
                <a:spLocks noChangeArrowheads="1"/>
              </p:cNvSpPr>
              <p:nvPr/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2" name="Rectangle 1179"/>
              <p:cNvSpPr>
                <a:spLocks noChangeArrowheads="1"/>
              </p:cNvSpPr>
              <p:nvPr/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3" name="Rectangle 1180"/>
              <p:cNvSpPr>
                <a:spLocks noChangeArrowheads="1"/>
              </p:cNvSpPr>
              <p:nvPr/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4" name="Rectangle 1181"/>
              <p:cNvSpPr>
                <a:spLocks noChangeArrowheads="1"/>
              </p:cNvSpPr>
              <p:nvPr/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5" name="Rectangle 1182"/>
              <p:cNvSpPr>
                <a:spLocks noChangeArrowheads="1"/>
              </p:cNvSpPr>
              <p:nvPr/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6" name="Rectangle 1183"/>
              <p:cNvSpPr>
                <a:spLocks noChangeArrowheads="1"/>
              </p:cNvSpPr>
              <p:nvPr/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7" name="Rectangle 1184"/>
              <p:cNvSpPr>
                <a:spLocks noChangeArrowheads="1"/>
              </p:cNvSpPr>
              <p:nvPr/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8" name="Rectangle 1185"/>
              <p:cNvSpPr>
                <a:spLocks noChangeArrowheads="1"/>
              </p:cNvSpPr>
              <p:nvPr/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9" name="Rectangle 1186"/>
              <p:cNvSpPr>
                <a:spLocks noChangeArrowheads="1"/>
              </p:cNvSpPr>
              <p:nvPr/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0" name="Rectangle 1187"/>
              <p:cNvSpPr>
                <a:spLocks noChangeArrowheads="1"/>
              </p:cNvSpPr>
              <p:nvPr/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1" name="Rectangle 1188"/>
              <p:cNvSpPr>
                <a:spLocks noChangeArrowheads="1"/>
              </p:cNvSpPr>
              <p:nvPr/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2" name="Rectangle 1189"/>
              <p:cNvSpPr>
                <a:spLocks noChangeArrowheads="1"/>
              </p:cNvSpPr>
              <p:nvPr/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3" name="Rectangle 1190"/>
              <p:cNvSpPr>
                <a:spLocks noChangeArrowheads="1"/>
              </p:cNvSpPr>
              <p:nvPr/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4" name="Rectangle 1191"/>
              <p:cNvSpPr>
                <a:spLocks noChangeArrowheads="1"/>
              </p:cNvSpPr>
              <p:nvPr/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5" name="Rectangle 1192"/>
              <p:cNvSpPr>
                <a:spLocks noChangeArrowheads="1"/>
              </p:cNvSpPr>
              <p:nvPr/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6" name="Rectangle 1193"/>
              <p:cNvSpPr>
                <a:spLocks noChangeArrowheads="1"/>
              </p:cNvSpPr>
              <p:nvPr/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7" name="Rectangle 1194"/>
              <p:cNvSpPr>
                <a:spLocks noChangeArrowheads="1"/>
              </p:cNvSpPr>
              <p:nvPr/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8" name="Rectangle 1195"/>
              <p:cNvSpPr>
                <a:spLocks noChangeArrowheads="1"/>
              </p:cNvSpPr>
              <p:nvPr/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9" name="Rectangle 1196"/>
              <p:cNvSpPr>
                <a:spLocks noChangeArrowheads="1"/>
              </p:cNvSpPr>
              <p:nvPr/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0" name="Rectangle 1197"/>
              <p:cNvSpPr>
                <a:spLocks noChangeArrowheads="1"/>
              </p:cNvSpPr>
              <p:nvPr/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1" name="Rectangle 1198"/>
              <p:cNvSpPr>
                <a:spLocks noChangeArrowheads="1"/>
              </p:cNvSpPr>
              <p:nvPr/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2" name="Rectangle 1199"/>
              <p:cNvSpPr>
                <a:spLocks noChangeArrowheads="1"/>
              </p:cNvSpPr>
              <p:nvPr/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3" name="Rectangle 1200"/>
              <p:cNvSpPr>
                <a:spLocks noChangeArrowheads="1"/>
              </p:cNvSpPr>
              <p:nvPr/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4" name="Rectangle 1201"/>
              <p:cNvSpPr>
                <a:spLocks noChangeArrowheads="1"/>
              </p:cNvSpPr>
              <p:nvPr/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5" name="Rectangle 1202"/>
              <p:cNvSpPr>
                <a:spLocks noChangeArrowheads="1"/>
              </p:cNvSpPr>
              <p:nvPr/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6" name="Rectangle 1203"/>
              <p:cNvSpPr>
                <a:spLocks noChangeArrowheads="1"/>
              </p:cNvSpPr>
              <p:nvPr/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7" name="Rectangle 1204"/>
              <p:cNvSpPr>
                <a:spLocks noChangeArrowheads="1"/>
              </p:cNvSpPr>
              <p:nvPr/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8" name="Rectangle 1205"/>
              <p:cNvSpPr>
                <a:spLocks noChangeArrowheads="1"/>
              </p:cNvSpPr>
              <p:nvPr/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9" name="Rectangle 1206"/>
              <p:cNvSpPr>
                <a:spLocks noChangeArrowheads="1"/>
              </p:cNvSpPr>
              <p:nvPr/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0" name="Rectangle 1207"/>
              <p:cNvSpPr>
                <a:spLocks noChangeArrowheads="1"/>
              </p:cNvSpPr>
              <p:nvPr/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1" name="Rectangle 1208"/>
              <p:cNvSpPr>
                <a:spLocks noChangeArrowheads="1"/>
              </p:cNvSpPr>
              <p:nvPr/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2" name="Rectangle 1209"/>
              <p:cNvSpPr>
                <a:spLocks noChangeArrowheads="1"/>
              </p:cNvSpPr>
              <p:nvPr/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3" name="Rectangle 1210"/>
              <p:cNvSpPr>
                <a:spLocks noChangeArrowheads="1"/>
              </p:cNvSpPr>
              <p:nvPr/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4" name="Rectangle 1211"/>
              <p:cNvSpPr>
                <a:spLocks noChangeArrowheads="1"/>
              </p:cNvSpPr>
              <p:nvPr/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5" name="Rectangle 1212"/>
              <p:cNvSpPr>
                <a:spLocks noChangeArrowheads="1"/>
              </p:cNvSpPr>
              <p:nvPr/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3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566" name="Rectangle 1214"/>
              <p:cNvSpPr>
                <a:spLocks noChangeArrowheads="1"/>
              </p:cNvSpPr>
              <p:nvPr/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7" name="Rectangle 1215"/>
              <p:cNvSpPr>
                <a:spLocks noChangeArrowheads="1"/>
              </p:cNvSpPr>
              <p:nvPr/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8" name="Rectangle 1216"/>
              <p:cNvSpPr>
                <a:spLocks noChangeArrowheads="1"/>
              </p:cNvSpPr>
              <p:nvPr/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9" name="Rectangle 1217"/>
              <p:cNvSpPr>
                <a:spLocks noChangeArrowheads="1"/>
              </p:cNvSpPr>
              <p:nvPr/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0" name="Rectangle 1218"/>
              <p:cNvSpPr>
                <a:spLocks noChangeArrowheads="1"/>
              </p:cNvSpPr>
              <p:nvPr/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1" name="Rectangle 1219"/>
              <p:cNvSpPr>
                <a:spLocks noChangeArrowheads="1"/>
              </p:cNvSpPr>
              <p:nvPr/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2" name="Rectangle 1220"/>
              <p:cNvSpPr>
                <a:spLocks noChangeArrowheads="1"/>
              </p:cNvSpPr>
              <p:nvPr/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3" name="Rectangle 1221"/>
              <p:cNvSpPr>
                <a:spLocks noChangeArrowheads="1"/>
              </p:cNvSpPr>
              <p:nvPr/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4" name="Rectangle 1222"/>
              <p:cNvSpPr>
                <a:spLocks noChangeArrowheads="1"/>
              </p:cNvSpPr>
              <p:nvPr/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5" name="Rectangle 1223"/>
              <p:cNvSpPr>
                <a:spLocks noChangeArrowheads="1"/>
              </p:cNvSpPr>
              <p:nvPr/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6" name="Rectangle 1224"/>
              <p:cNvSpPr>
                <a:spLocks noChangeArrowheads="1"/>
              </p:cNvSpPr>
              <p:nvPr/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7" name="Rectangle 1225"/>
              <p:cNvSpPr>
                <a:spLocks noChangeArrowheads="1"/>
              </p:cNvSpPr>
              <p:nvPr/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8" name="Rectangle 1226"/>
              <p:cNvSpPr>
                <a:spLocks noChangeArrowheads="1"/>
              </p:cNvSpPr>
              <p:nvPr/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9" name="Rectangle 1227"/>
              <p:cNvSpPr>
                <a:spLocks noChangeArrowheads="1"/>
              </p:cNvSpPr>
              <p:nvPr/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0" name="Rectangle 1228"/>
              <p:cNvSpPr>
                <a:spLocks noChangeArrowheads="1"/>
              </p:cNvSpPr>
              <p:nvPr/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1" name="Rectangle 1229"/>
              <p:cNvSpPr>
                <a:spLocks noChangeArrowheads="1"/>
              </p:cNvSpPr>
              <p:nvPr/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2" name="Rectangle 1230"/>
              <p:cNvSpPr>
                <a:spLocks noChangeArrowheads="1"/>
              </p:cNvSpPr>
              <p:nvPr/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3" name="Rectangle 1231"/>
              <p:cNvSpPr>
                <a:spLocks noChangeArrowheads="1"/>
              </p:cNvSpPr>
              <p:nvPr/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4" name="Rectangle 1232"/>
              <p:cNvSpPr>
                <a:spLocks noChangeArrowheads="1"/>
              </p:cNvSpPr>
              <p:nvPr/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5" name="Rectangle 1233"/>
              <p:cNvSpPr>
                <a:spLocks noChangeArrowheads="1"/>
              </p:cNvSpPr>
              <p:nvPr/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6" name="Rectangle 1234"/>
              <p:cNvSpPr>
                <a:spLocks noChangeArrowheads="1"/>
              </p:cNvSpPr>
              <p:nvPr/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7" name="Rectangle 1235"/>
              <p:cNvSpPr>
                <a:spLocks noChangeArrowheads="1"/>
              </p:cNvSpPr>
              <p:nvPr/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8" name="Rectangle 1236"/>
              <p:cNvSpPr>
                <a:spLocks noChangeArrowheads="1"/>
              </p:cNvSpPr>
              <p:nvPr/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9" name="Rectangle 1237"/>
              <p:cNvSpPr>
                <a:spLocks noChangeArrowheads="1"/>
              </p:cNvSpPr>
              <p:nvPr/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0" name="Rectangle 1238"/>
              <p:cNvSpPr>
                <a:spLocks noChangeArrowheads="1"/>
              </p:cNvSpPr>
              <p:nvPr/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1" name="Rectangle 1239"/>
              <p:cNvSpPr>
                <a:spLocks noChangeArrowheads="1"/>
              </p:cNvSpPr>
              <p:nvPr/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2" name="Rectangle 1240"/>
              <p:cNvSpPr>
                <a:spLocks noChangeArrowheads="1"/>
              </p:cNvSpPr>
              <p:nvPr/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3" name="Rectangle 1241"/>
              <p:cNvSpPr>
                <a:spLocks noChangeArrowheads="1"/>
              </p:cNvSpPr>
              <p:nvPr/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4" name="Rectangle 1242"/>
              <p:cNvSpPr>
                <a:spLocks noChangeArrowheads="1"/>
              </p:cNvSpPr>
              <p:nvPr/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5" name="Rectangle 1243"/>
              <p:cNvSpPr>
                <a:spLocks noChangeArrowheads="1"/>
              </p:cNvSpPr>
              <p:nvPr/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6" name="Rectangle 1244"/>
              <p:cNvSpPr>
                <a:spLocks noChangeArrowheads="1"/>
              </p:cNvSpPr>
              <p:nvPr/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7" name="Rectangle 1245"/>
              <p:cNvSpPr>
                <a:spLocks noChangeArrowheads="1"/>
              </p:cNvSpPr>
              <p:nvPr/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8" name="Rectangle 1246"/>
              <p:cNvSpPr>
                <a:spLocks noChangeArrowheads="1"/>
              </p:cNvSpPr>
              <p:nvPr/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" name="Rectangle 1247"/>
              <p:cNvSpPr>
                <a:spLocks noChangeArrowheads="1"/>
              </p:cNvSpPr>
              <p:nvPr/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0" name="Rectangle 1248"/>
              <p:cNvSpPr>
                <a:spLocks noChangeArrowheads="1"/>
              </p:cNvSpPr>
              <p:nvPr/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" name="Rectangle 1249"/>
              <p:cNvSpPr>
                <a:spLocks noChangeArrowheads="1"/>
              </p:cNvSpPr>
              <p:nvPr/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2" name="Rectangle 1250"/>
              <p:cNvSpPr>
                <a:spLocks noChangeArrowheads="1"/>
              </p:cNvSpPr>
              <p:nvPr/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3" name="Rectangle 1251"/>
              <p:cNvSpPr>
                <a:spLocks noChangeArrowheads="1"/>
              </p:cNvSpPr>
              <p:nvPr/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4" name="Rectangle 1252"/>
              <p:cNvSpPr>
                <a:spLocks noChangeArrowheads="1"/>
              </p:cNvSpPr>
              <p:nvPr/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Rectangle 1253"/>
              <p:cNvSpPr>
                <a:spLocks noChangeArrowheads="1"/>
              </p:cNvSpPr>
              <p:nvPr/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Rectangle 1254"/>
              <p:cNvSpPr>
                <a:spLocks noChangeArrowheads="1"/>
              </p:cNvSpPr>
              <p:nvPr/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Rectangle 1255"/>
              <p:cNvSpPr>
                <a:spLocks noChangeArrowheads="1"/>
              </p:cNvSpPr>
              <p:nvPr/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Rectangle 1256"/>
              <p:cNvSpPr>
                <a:spLocks noChangeArrowheads="1"/>
              </p:cNvSpPr>
              <p:nvPr/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Rectangle 1257"/>
              <p:cNvSpPr>
                <a:spLocks noChangeArrowheads="1"/>
              </p:cNvSpPr>
              <p:nvPr/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Rectangle 1258"/>
              <p:cNvSpPr>
                <a:spLocks noChangeArrowheads="1"/>
              </p:cNvSpPr>
              <p:nvPr/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Rectangle 1259"/>
              <p:cNvSpPr>
                <a:spLocks noChangeArrowheads="1"/>
              </p:cNvSpPr>
              <p:nvPr/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Rectangle 1260"/>
              <p:cNvSpPr>
                <a:spLocks noChangeArrowheads="1"/>
              </p:cNvSpPr>
              <p:nvPr/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Rectangle 1261"/>
              <p:cNvSpPr>
                <a:spLocks noChangeArrowheads="1"/>
              </p:cNvSpPr>
              <p:nvPr/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Rectangle 1262"/>
              <p:cNvSpPr>
                <a:spLocks noChangeArrowheads="1"/>
              </p:cNvSpPr>
              <p:nvPr/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Rectangle 1263"/>
              <p:cNvSpPr>
                <a:spLocks noChangeArrowheads="1"/>
              </p:cNvSpPr>
              <p:nvPr/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Rectangle 1264"/>
              <p:cNvSpPr>
                <a:spLocks noChangeArrowheads="1"/>
              </p:cNvSpPr>
              <p:nvPr/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Rectangle 1265"/>
              <p:cNvSpPr>
                <a:spLocks noChangeArrowheads="1"/>
              </p:cNvSpPr>
              <p:nvPr/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Rectangle 1266"/>
              <p:cNvSpPr>
                <a:spLocks noChangeArrowheads="1"/>
              </p:cNvSpPr>
              <p:nvPr/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Rectangle 1267"/>
              <p:cNvSpPr>
                <a:spLocks noChangeArrowheads="1"/>
              </p:cNvSpPr>
              <p:nvPr/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Rectangle 1268"/>
              <p:cNvSpPr>
                <a:spLocks noChangeArrowheads="1"/>
              </p:cNvSpPr>
              <p:nvPr/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Rectangle 1269"/>
              <p:cNvSpPr>
                <a:spLocks noChangeArrowheads="1"/>
              </p:cNvSpPr>
              <p:nvPr/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Rectangle 1270"/>
              <p:cNvSpPr>
                <a:spLocks noChangeArrowheads="1"/>
              </p:cNvSpPr>
              <p:nvPr/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Rectangle 1271"/>
              <p:cNvSpPr>
                <a:spLocks noChangeArrowheads="1"/>
              </p:cNvSpPr>
              <p:nvPr/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Rectangle 1272"/>
              <p:cNvSpPr>
                <a:spLocks noChangeArrowheads="1"/>
              </p:cNvSpPr>
              <p:nvPr/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Rectangle 1273"/>
              <p:cNvSpPr>
                <a:spLocks noChangeArrowheads="1"/>
              </p:cNvSpPr>
              <p:nvPr/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Rectangle 1274"/>
              <p:cNvSpPr>
                <a:spLocks noChangeArrowheads="1"/>
              </p:cNvSpPr>
              <p:nvPr/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Rectangle 1275"/>
              <p:cNvSpPr>
                <a:spLocks noChangeArrowheads="1"/>
              </p:cNvSpPr>
              <p:nvPr/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Rectangle 1276"/>
              <p:cNvSpPr>
                <a:spLocks noChangeArrowheads="1"/>
              </p:cNvSpPr>
              <p:nvPr/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Rectangle 1277"/>
              <p:cNvSpPr>
                <a:spLocks noChangeArrowheads="1"/>
              </p:cNvSpPr>
              <p:nvPr/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Rectangle 1278"/>
              <p:cNvSpPr>
                <a:spLocks noChangeArrowheads="1"/>
              </p:cNvSpPr>
              <p:nvPr/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Rectangle 1279"/>
              <p:cNvSpPr>
                <a:spLocks noChangeArrowheads="1"/>
              </p:cNvSpPr>
              <p:nvPr/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Rectangle 1280"/>
              <p:cNvSpPr>
                <a:spLocks noChangeArrowheads="1"/>
              </p:cNvSpPr>
              <p:nvPr/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Rectangle 1281"/>
              <p:cNvSpPr>
                <a:spLocks noChangeArrowheads="1"/>
              </p:cNvSpPr>
              <p:nvPr/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Rectangle 1282"/>
              <p:cNvSpPr>
                <a:spLocks noChangeArrowheads="1"/>
              </p:cNvSpPr>
              <p:nvPr/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Rectangle 1283"/>
              <p:cNvSpPr>
                <a:spLocks noChangeArrowheads="1"/>
              </p:cNvSpPr>
              <p:nvPr/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Rectangle 1284"/>
              <p:cNvSpPr>
                <a:spLocks noChangeArrowheads="1"/>
              </p:cNvSpPr>
              <p:nvPr/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Rectangle 1285"/>
              <p:cNvSpPr>
                <a:spLocks noChangeArrowheads="1"/>
              </p:cNvSpPr>
              <p:nvPr/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Rectangle 1286"/>
              <p:cNvSpPr>
                <a:spLocks noChangeArrowheads="1"/>
              </p:cNvSpPr>
              <p:nvPr/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Rectangle 1287"/>
              <p:cNvSpPr>
                <a:spLocks noChangeArrowheads="1"/>
              </p:cNvSpPr>
              <p:nvPr/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Rectangle 1288"/>
              <p:cNvSpPr>
                <a:spLocks noChangeArrowheads="1"/>
              </p:cNvSpPr>
              <p:nvPr/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Rectangle 1289"/>
              <p:cNvSpPr>
                <a:spLocks noChangeArrowheads="1"/>
              </p:cNvSpPr>
              <p:nvPr/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Rectangle 1290"/>
              <p:cNvSpPr>
                <a:spLocks noChangeArrowheads="1"/>
              </p:cNvSpPr>
              <p:nvPr/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Rectangle 1291"/>
              <p:cNvSpPr>
                <a:spLocks noChangeArrowheads="1"/>
              </p:cNvSpPr>
              <p:nvPr/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Rectangle 1292"/>
              <p:cNvSpPr>
                <a:spLocks noChangeArrowheads="1"/>
              </p:cNvSpPr>
              <p:nvPr/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Rectangle 1293"/>
              <p:cNvSpPr>
                <a:spLocks noChangeArrowheads="1"/>
              </p:cNvSpPr>
              <p:nvPr/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Rectangle 1294"/>
              <p:cNvSpPr>
                <a:spLocks noChangeArrowheads="1"/>
              </p:cNvSpPr>
              <p:nvPr/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Rectangle 1295"/>
              <p:cNvSpPr>
                <a:spLocks noChangeArrowheads="1"/>
              </p:cNvSpPr>
              <p:nvPr/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Rectangle 1296"/>
              <p:cNvSpPr>
                <a:spLocks noChangeArrowheads="1"/>
              </p:cNvSpPr>
              <p:nvPr/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Rectangle 1297"/>
              <p:cNvSpPr>
                <a:spLocks noChangeArrowheads="1"/>
              </p:cNvSpPr>
              <p:nvPr/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Rectangle 1298"/>
              <p:cNvSpPr>
                <a:spLocks noChangeArrowheads="1"/>
              </p:cNvSpPr>
              <p:nvPr/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Rectangle 1299"/>
              <p:cNvSpPr>
                <a:spLocks noChangeArrowheads="1"/>
              </p:cNvSpPr>
              <p:nvPr/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Rectangle 1300"/>
              <p:cNvSpPr>
                <a:spLocks noChangeArrowheads="1"/>
              </p:cNvSpPr>
              <p:nvPr/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Rectangle 1301"/>
              <p:cNvSpPr>
                <a:spLocks noChangeArrowheads="1"/>
              </p:cNvSpPr>
              <p:nvPr/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Rectangle 1302"/>
              <p:cNvSpPr>
                <a:spLocks noChangeArrowheads="1"/>
              </p:cNvSpPr>
              <p:nvPr/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Rectangle 1303"/>
              <p:cNvSpPr>
                <a:spLocks noChangeArrowheads="1"/>
              </p:cNvSpPr>
              <p:nvPr/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Rectangle 1304"/>
              <p:cNvSpPr>
                <a:spLocks noChangeArrowheads="1"/>
              </p:cNvSpPr>
              <p:nvPr/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Rectangle 1305"/>
              <p:cNvSpPr>
                <a:spLocks noChangeArrowheads="1"/>
              </p:cNvSpPr>
              <p:nvPr/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Rectangle 1306"/>
              <p:cNvSpPr>
                <a:spLocks noChangeArrowheads="1"/>
              </p:cNvSpPr>
              <p:nvPr/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Rectangle 1307"/>
              <p:cNvSpPr>
                <a:spLocks noChangeArrowheads="1"/>
              </p:cNvSpPr>
              <p:nvPr/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Rectangle 1308"/>
              <p:cNvSpPr>
                <a:spLocks noChangeArrowheads="1"/>
              </p:cNvSpPr>
              <p:nvPr/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Freeform 1309"/>
              <p:cNvSpPr/>
              <p:nvPr/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Freeform 1310"/>
              <p:cNvSpPr/>
              <p:nvPr/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Freeform 1311"/>
              <p:cNvSpPr/>
              <p:nvPr/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4" name="Freeform 1312"/>
              <p:cNvSpPr/>
              <p:nvPr/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5" name="Freeform 1313"/>
              <p:cNvSpPr/>
              <p:nvPr/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6" name="Freeform 1314"/>
              <p:cNvSpPr/>
              <p:nvPr/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7" name="Freeform 1315"/>
              <p:cNvSpPr/>
              <p:nvPr/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8" name="Freeform 1316"/>
              <p:cNvSpPr/>
              <p:nvPr/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9" name="Freeform 1317"/>
              <p:cNvSpPr/>
              <p:nvPr/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0" name="Freeform 1318"/>
              <p:cNvSpPr/>
              <p:nvPr/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1" name="Freeform 1319"/>
              <p:cNvSpPr/>
              <p:nvPr/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2" name="Freeform 1320"/>
              <p:cNvSpPr/>
              <p:nvPr/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3" name="Freeform 1321"/>
              <p:cNvSpPr/>
              <p:nvPr/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4" name="Freeform 1322"/>
              <p:cNvSpPr/>
              <p:nvPr/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5" name="Freeform 1323"/>
              <p:cNvSpPr/>
              <p:nvPr/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6" name="Freeform 1324"/>
              <p:cNvSpPr/>
              <p:nvPr/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7" name="Freeform 1325"/>
              <p:cNvSpPr/>
              <p:nvPr/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" name="Freeform 1326"/>
              <p:cNvSpPr/>
              <p:nvPr/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" name="Freeform 1327"/>
              <p:cNvSpPr/>
              <p:nvPr/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0" name="Freeform 1328"/>
              <p:cNvSpPr/>
              <p:nvPr/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" name="Freeform 1329"/>
              <p:cNvSpPr/>
              <p:nvPr/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" name="Freeform 1330"/>
              <p:cNvSpPr/>
              <p:nvPr/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3" name="Freeform 1331"/>
              <p:cNvSpPr/>
              <p:nvPr/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" name="Freeform 1332"/>
              <p:cNvSpPr/>
              <p:nvPr/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" name="Freeform 1333"/>
              <p:cNvSpPr/>
              <p:nvPr/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" name="Freeform 1334"/>
              <p:cNvSpPr/>
              <p:nvPr/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" name="Freeform 1335"/>
              <p:cNvSpPr/>
              <p:nvPr/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" name="Freeform 1336"/>
              <p:cNvSpPr/>
              <p:nvPr/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9" name="Freeform 1337"/>
              <p:cNvSpPr/>
              <p:nvPr/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0" name="Freeform 1338"/>
              <p:cNvSpPr/>
              <p:nvPr/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1" name="Freeform 1339"/>
              <p:cNvSpPr/>
              <p:nvPr/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2" name="Freeform 1340"/>
              <p:cNvSpPr/>
              <p:nvPr/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3" name="Freeform 1341"/>
              <p:cNvSpPr/>
              <p:nvPr/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4" name="Freeform 1342"/>
              <p:cNvSpPr/>
              <p:nvPr/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5" name="Freeform 1343"/>
              <p:cNvSpPr/>
              <p:nvPr/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6" name="Freeform 1344"/>
              <p:cNvSpPr/>
              <p:nvPr/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7" name="Freeform 1345"/>
              <p:cNvSpPr/>
              <p:nvPr/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8" name="Freeform 1346"/>
              <p:cNvSpPr/>
              <p:nvPr/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9" name="Freeform 1347"/>
              <p:cNvSpPr/>
              <p:nvPr/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0" name="Freeform 1348"/>
              <p:cNvSpPr/>
              <p:nvPr/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1" name="Freeform 1349"/>
              <p:cNvSpPr/>
              <p:nvPr/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2" name="Freeform 1350"/>
              <p:cNvSpPr/>
              <p:nvPr/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3" name="Freeform 1351"/>
              <p:cNvSpPr/>
              <p:nvPr/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4" name="Freeform 1352"/>
              <p:cNvSpPr/>
              <p:nvPr/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5" name="Freeform 1353"/>
              <p:cNvSpPr/>
              <p:nvPr/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6" name="Freeform 1354"/>
              <p:cNvSpPr/>
              <p:nvPr/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7" name="Freeform 1355"/>
              <p:cNvSpPr/>
              <p:nvPr/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8" name="Freeform 1356"/>
              <p:cNvSpPr/>
              <p:nvPr/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9" name="Freeform 1357"/>
              <p:cNvSpPr/>
              <p:nvPr/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0" name="Freeform 1358"/>
              <p:cNvSpPr/>
              <p:nvPr/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1" name="Freeform 1359"/>
              <p:cNvSpPr/>
              <p:nvPr/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2" name="Freeform 1360"/>
              <p:cNvSpPr/>
              <p:nvPr/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3" name="Freeform 1361"/>
              <p:cNvSpPr/>
              <p:nvPr/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4" name="Freeform 1362"/>
              <p:cNvSpPr/>
              <p:nvPr/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5" name="Freeform 1363"/>
              <p:cNvSpPr/>
              <p:nvPr/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6" name="Freeform 1364"/>
              <p:cNvSpPr/>
              <p:nvPr/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7" name="Freeform 1365"/>
              <p:cNvSpPr/>
              <p:nvPr/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8" name="Freeform 1366"/>
              <p:cNvSpPr/>
              <p:nvPr/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9" name="Freeform 1367"/>
              <p:cNvSpPr/>
              <p:nvPr/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0" name="Freeform 1368"/>
              <p:cNvSpPr/>
              <p:nvPr/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1" name="Freeform 1369"/>
              <p:cNvSpPr/>
              <p:nvPr/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2" name="Freeform 1370"/>
              <p:cNvSpPr/>
              <p:nvPr/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3" name="Freeform 1371"/>
              <p:cNvSpPr/>
              <p:nvPr/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4" name="Freeform 1372"/>
              <p:cNvSpPr/>
              <p:nvPr/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5" name="Freeform 1373"/>
              <p:cNvSpPr/>
              <p:nvPr/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6" name="Freeform 1374"/>
              <p:cNvSpPr/>
              <p:nvPr/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7" name="Freeform 1375"/>
              <p:cNvSpPr/>
              <p:nvPr/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8" name="Freeform 1376"/>
              <p:cNvSpPr/>
              <p:nvPr/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9" name="Freeform 1377"/>
              <p:cNvSpPr/>
              <p:nvPr/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0" name="Freeform 1378"/>
              <p:cNvSpPr/>
              <p:nvPr/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1" name="Freeform 1379"/>
              <p:cNvSpPr/>
              <p:nvPr/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2" name="Freeform 1380"/>
              <p:cNvSpPr/>
              <p:nvPr/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3" name="Freeform 1381"/>
              <p:cNvSpPr/>
              <p:nvPr/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4" name="Freeform 1382"/>
              <p:cNvSpPr/>
              <p:nvPr/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5" name="Freeform 1383"/>
              <p:cNvSpPr/>
              <p:nvPr/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6" name="Freeform 1384"/>
              <p:cNvSpPr/>
              <p:nvPr/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7" name="Freeform 1385"/>
              <p:cNvSpPr/>
              <p:nvPr/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8" name="Freeform 1386"/>
              <p:cNvSpPr/>
              <p:nvPr/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9" name="Freeform 1387"/>
              <p:cNvSpPr/>
              <p:nvPr/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0" name="Freeform 1388"/>
              <p:cNvSpPr/>
              <p:nvPr/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1" name="Freeform 1389"/>
              <p:cNvSpPr/>
              <p:nvPr/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2" name="Freeform 1390"/>
              <p:cNvSpPr/>
              <p:nvPr/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3" name="Freeform 1391"/>
              <p:cNvSpPr/>
              <p:nvPr/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4" name="Freeform 1392"/>
              <p:cNvSpPr/>
              <p:nvPr/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5" name="Freeform 1393"/>
              <p:cNvSpPr/>
              <p:nvPr/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6" name="Freeform 1394"/>
              <p:cNvSpPr/>
              <p:nvPr/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7" name="Freeform 1395"/>
              <p:cNvSpPr/>
              <p:nvPr/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8" name="Freeform 1396"/>
              <p:cNvSpPr/>
              <p:nvPr/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9" name="Freeform 1397"/>
              <p:cNvSpPr/>
              <p:nvPr/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0" name="Freeform 1398"/>
              <p:cNvSpPr/>
              <p:nvPr/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1" name="Freeform 1399"/>
              <p:cNvSpPr/>
              <p:nvPr/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2" name="Freeform 1400"/>
              <p:cNvSpPr/>
              <p:nvPr/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3" name="Freeform 1401"/>
              <p:cNvSpPr/>
              <p:nvPr/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4" name="Freeform 1402"/>
              <p:cNvSpPr/>
              <p:nvPr/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5" name="Freeform 1403"/>
              <p:cNvSpPr/>
              <p:nvPr/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6" name="Freeform 1404"/>
              <p:cNvSpPr/>
              <p:nvPr/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7" name="Freeform 1405"/>
              <p:cNvSpPr/>
              <p:nvPr/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8" name="Freeform 1406"/>
              <p:cNvSpPr/>
              <p:nvPr/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9" name="Freeform 1407"/>
              <p:cNvSpPr/>
              <p:nvPr/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0" name="Rectangle 1408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1" name="Rectangle 1409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2" name="Freeform 1410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3" name="Freeform 1411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4" name="Rectangle 1412"/>
              <p:cNvSpPr>
                <a:spLocks noChangeArrowheads="1"/>
              </p:cNvSpPr>
              <p:nvPr/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5" name="Freeform 1413"/>
              <p:cNvSpPr/>
              <p:nvPr/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74" name="Freeform 1415"/>
            <p:cNvSpPr/>
            <p:nvPr/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1416"/>
            <p:cNvSpPr/>
            <p:nvPr/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1417"/>
            <p:cNvSpPr/>
            <p:nvPr/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1418"/>
            <p:cNvSpPr/>
            <p:nvPr/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419"/>
            <p:cNvSpPr>
              <a:spLocks noChangeArrowheads="1"/>
            </p:cNvSpPr>
            <p:nvPr/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420"/>
            <p:cNvSpPr>
              <a:spLocks noChangeArrowheads="1"/>
            </p:cNvSpPr>
            <p:nvPr/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Rectangle 1421"/>
            <p:cNvSpPr>
              <a:spLocks noChangeArrowheads="1"/>
            </p:cNvSpPr>
            <p:nvPr/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Rectangle 1422"/>
            <p:cNvSpPr>
              <a:spLocks noChangeArrowheads="1"/>
            </p:cNvSpPr>
            <p:nvPr/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Rectangle 1423"/>
            <p:cNvSpPr>
              <a:spLocks noChangeArrowheads="1"/>
            </p:cNvSpPr>
            <p:nvPr/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Rectangle 1424"/>
            <p:cNvSpPr>
              <a:spLocks noChangeArrowheads="1"/>
            </p:cNvSpPr>
            <p:nvPr/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Rectangle 1425"/>
            <p:cNvSpPr>
              <a:spLocks noChangeArrowheads="1"/>
            </p:cNvSpPr>
            <p:nvPr/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Rectangle 1426"/>
            <p:cNvSpPr>
              <a:spLocks noChangeArrowheads="1"/>
            </p:cNvSpPr>
            <p:nvPr/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Rectangle 1427"/>
            <p:cNvSpPr>
              <a:spLocks noChangeArrowheads="1"/>
            </p:cNvSpPr>
            <p:nvPr/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Rectangle 1428"/>
            <p:cNvSpPr>
              <a:spLocks noChangeArrowheads="1"/>
            </p:cNvSpPr>
            <p:nvPr/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Rectangle 1429"/>
            <p:cNvSpPr>
              <a:spLocks noChangeArrowheads="1"/>
            </p:cNvSpPr>
            <p:nvPr/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Rectangle 1430"/>
            <p:cNvSpPr>
              <a:spLocks noChangeArrowheads="1"/>
            </p:cNvSpPr>
            <p:nvPr/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Rectangle 1431"/>
            <p:cNvSpPr>
              <a:spLocks noChangeArrowheads="1"/>
            </p:cNvSpPr>
            <p:nvPr/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Rectangle 1432"/>
            <p:cNvSpPr>
              <a:spLocks noChangeArrowheads="1"/>
            </p:cNvSpPr>
            <p:nvPr/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433"/>
            <p:cNvSpPr>
              <a:spLocks noChangeArrowheads="1"/>
            </p:cNvSpPr>
            <p:nvPr/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Rectangle 1434"/>
            <p:cNvSpPr>
              <a:spLocks noChangeArrowheads="1"/>
            </p:cNvSpPr>
            <p:nvPr/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Rectangle 1435"/>
            <p:cNvSpPr>
              <a:spLocks noChangeArrowheads="1"/>
            </p:cNvSpPr>
            <p:nvPr/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Rectangle 1436"/>
            <p:cNvSpPr>
              <a:spLocks noChangeArrowheads="1"/>
            </p:cNvSpPr>
            <p:nvPr/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Rectangle 1437"/>
            <p:cNvSpPr>
              <a:spLocks noChangeArrowheads="1"/>
            </p:cNvSpPr>
            <p:nvPr/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Rectangle 1438"/>
            <p:cNvSpPr>
              <a:spLocks noChangeArrowheads="1"/>
            </p:cNvSpPr>
            <p:nvPr/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Rectangle 1439"/>
            <p:cNvSpPr>
              <a:spLocks noChangeArrowheads="1"/>
            </p:cNvSpPr>
            <p:nvPr/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Rectangle 1440"/>
            <p:cNvSpPr>
              <a:spLocks noChangeArrowheads="1"/>
            </p:cNvSpPr>
            <p:nvPr/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Rectangle 1441"/>
            <p:cNvSpPr>
              <a:spLocks noChangeArrowheads="1"/>
            </p:cNvSpPr>
            <p:nvPr/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Rectangle 1442"/>
            <p:cNvSpPr>
              <a:spLocks noChangeArrowheads="1"/>
            </p:cNvSpPr>
            <p:nvPr/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Rectangle 1443"/>
            <p:cNvSpPr>
              <a:spLocks noChangeArrowheads="1"/>
            </p:cNvSpPr>
            <p:nvPr/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Rectangle 1444"/>
            <p:cNvSpPr>
              <a:spLocks noChangeArrowheads="1"/>
            </p:cNvSpPr>
            <p:nvPr/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Rectangle 1445"/>
            <p:cNvSpPr>
              <a:spLocks noChangeArrowheads="1"/>
            </p:cNvSpPr>
            <p:nvPr/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Rectangle 1446"/>
            <p:cNvSpPr>
              <a:spLocks noChangeArrowheads="1"/>
            </p:cNvSpPr>
            <p:nvPr/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Rectangle 1447"/>
            <p:cNvSpPr>
              <a:spLocks noChangeArrowheads="1"/>
            </p:cNvSpPr>
            <p:nvPr/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Rectangle 1448"/>
            <p:cNvSpPr>
              <a:spLocks noChangeArrowheads="1"/>
            </p:cNvSpPr>
            <p:nvPr/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Rectangle 1449"/>
            <p:cNvSpPr>
              <a:spLocks noChangeArrowheads="1"/>
            </p:cNvSpPr>
            <p:nvPr/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Rectangle 1450"/>
            <p:cNvSpPr>
              <a:spLocks noChangeArrowheads="1"/>
            </p:cNvSpPr>
            <p:nvPr/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Rectangle 1451"/>
            <p:cNvSpPr>
              <a:spLocks noChangeArrowheads="1"/>
            </p:cNvSpPr>
            <p:nvPr/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Rectangle 1452"/>
            <p:cNvSpPr>
              <a:spLocks noChangeArrowheads="1"/>
            </p:cNvSpPr>
            <p:nvPr/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Rectangle 1453"/>
            <p:cNvSpPr>
              <a:spLocks noChangeArrowheads="1"/>
            </p:cNvSpPr>
            <p:nvPr/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Rectangle 1454"/>
            <p:cNvSpPr>
              <a:spLocks noChangeArrowheads="1"/>
            </p:cNvSpPr>
            <p:nvPr/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Rectangle 1455"/>
            <p:cNvSpPr>
              <a:spLocks noChangeArrowheads="1"/>
            </p:cNvSpPr>
            <p:nvPr/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Rectangle 1456"/>
            <p:cNvSpPr>
              <a:spLocks noChangeArrowheads="1"/>
            </p:cNvSpPr>
            <p:nvPr/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Rectangle 1457"/>
            <p:cNvSpPr>
              <a:spLocks noChangeArrowheads="1"/>
            </p:cNvSpPr>
            <p:nvPr/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Rectangle 1458"/>
            <p:cNvSpPr>
              <a:spLocks noChangeArrowheads="1"/>
            </p:cNvSpPr>
            <p:nvPr/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Rectangle 1459"/>
            <p:cNvSpPr>
              <a:spLocks noChangeArrowheads="1"/>
            </p:cNvSpPr>
            <p:nvPr/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Rectangle 1460"/>
            <p:cNvSpPr>
              <a:spLocks noChangeArrowheads="1"/>
            </p:cNvSpPr>
            <p:nvPr/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Rectangle 1461"/>
            <p:cNvSpPr>
              <a:spLocks noChangeArrowheads="1"/>
            </p:cNvSpPr>
            <p:nvPr/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Rectangle 1462"/>
            <p:cNvSpPr>
              <a:spLocks noChangeArrowheads="1"/>
            </p:cNvSpPr>
            <p:nvPr/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Rectangle 1463"/>
            <p:cNvSpPr>
              <a:spLocks noChangeArrowheads="1"/>
            </p:cNvSpPr>
            <p:nvPr/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Rectangle 1464"/>
            <p:cNvSpPr>
              <a:spLocks noChangeArrowheads="1"/>
            </p:cNvSpPr>
            <p:nvPr/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Rectangle 1465"/>
            <p:cNvSpPr>
              <a:spLocks noChangeArrowheads="1"/>
            </p:cNvSpPr>
            <p:nvPr/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Rectangle 1466"/>
            <p:cNvSpPr>
              <a:spLocks noChangeArrowheads="1"/>
            </p:cNvSpPr>
            <p:nvPr/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Rectangle 1467"/>
            <p:cNvSpPr>
              <a:spLocks noChangeArrowheads="1"/>
            </p:cNvSpPr>
            <p:nvPr/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Rectangle 1468"/>
            <p:cNvSpPr>
              <a:spLocks noChangeArrowheads="1"/>
            </p:cNvSpPr>
            <p:nvPr/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Rectangle 1469"/>
            <p:cNvSpPr>
              <a:spLocks noChangeArrowheads="1"/>
            </p:cNvSpPr>
            <p:nvPr/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Rectangle 1470"/>
            <p:cNvSpPr>
              <a:spLocks noChangeArrowheads="1"/>
            </p:cNvSpPr>
            <p:nvPr/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Rectangle 1471"/>
            <p:cNvSpPr>
              <a:spLocks noChangeArrowheads="1"/>
            </p:cNvSpPr>
            <p:nvPr/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Rectangle 1472"/>
            <p:cNvSpPr>
              <a:spLocks noChangeArrowheads="1"/>
            </p:cNvSpPr>
            <p:nvPr/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Rectangle 1473"/>
            <p:cNvSpPr>
              <a:spLocks noChangeArrowheads="1"/>
            </p:cNvSpPr>
            <p:nvPr/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Rectangle 1474"/>
            <p:cNvSpPr>
              <a:spLocks noChangeArrowheads="1"/>
            </p:cNvSpPr>
            <p:nvPr/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Rectangle 1475"/>
            <p:cNvSpPr>
              <a:spLocks noChangeArrowheads="1"/>
            </p:cNvSpPr>
            <p:nvPr/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Rectangle 1476"/>
            <p:cNvSpPr>
              <a:spLocks noChangeArrowheads="1"/>
            </p:cNvSpPr>
            <p:nvPr/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Rectangle 1477"/>
            <p:cNvSpPr>
              <a:spLocks noChangeArrowheads="1"/>
            </p:cNvSpPr>
            <p:nvPr/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Rectangle 1478"/>
            <p:cNvSpPr>
              <a:spLocks noChangeArrowheads="1"/>
            </p:cNvSpPr>
            <p:nvPr/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Rectangle 1479"/>
            <p:cNvSpPr>
              <a:spLocks noChangeArrowheads="1"/>
            </p:cNvSpPr>
            <p:nvPr/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Rectangle 1480"/>
            <p:cNvSpPr>
              <a:spLocks noChangeArrowheads="1"/>
            </p:cNvSpPr>
            <p:nvPr/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Rectangle 1481"/>
            <p:cNvSpPr>
              <a:spLocks noChangeArrowheads="1"/>
            </p:cNvSpPr>
            <p:nvPr/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Rectangle 1482"/>
            <p:cNvSpPr>
              <a:spLocks noChangeArrowheads="1"/>
            </p:cNvSpPr>
            <p:nvPr/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Rectangle 1483"/>
            <p:cNvSpPr>
              <a:spLocks noChangeArrowheads="1"/>
            </p:cNvSpPr>
            <p:nvPr/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Rectangle 1484"/>
            <p:cNvSpPr>
              <a:spLocks noChangeArrowheads="1"/>
            </p:cNvSpPr>
            <p:nvPr/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Rectangle 1485"/>
            <p:cNvSpPr>
              <a:spLocks noChangeArrowheads="1"/>
            </p:cNvSpPr>
            <p:nvPr/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Rectangle 1486"/>
            <p:cNvSpPr>
              <a:spLocks noChangeArrowheads="1"/>
            </p:cNvSpPr>
            <p:nvPr/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Rectangle 1487"/>
            <p:cNvSpPr>
              <a:spLocks noChangeArrowheads="1"/>
            </p:cNvSpPr>
            <p:nvPr/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Rectangle 1488"/>
            <p:cNvSpPr>
              <a:spLocks noChangeArrowheads="1"/>
            </p:cNvSpPr>
            <p:nvPr/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Rectangle 1489"/>
            <p:cNvSpPr>
              <a:spLocks noChangeArrowheads="1"/>
            </p:cNvSpPr>
            <p:nvPr/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Rectangle 1490"/>
            <p:cNvSpPr>
              <a:spLocks noChangeArrowheads="1"/>
            </p:cNvSpPr>
            <p:nvPr/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Rectangle 1491"/>
            <p:cNvSpPr>
              <a:spLocks noChangeArrowheads="1"/>
            </p:cNvSpPr>
            <p:nvPr/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Rectangle 1492"/>
            <p:cNvSpPr>
              <a:spLocks noChangeArrowheads="1"/>
            </p:cNvSpPr>
            <p:nvPr/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Rectangle 1493"/>
            <p:cNvSpPr>
              <a:spLocks noChangeArrowheads="1"/>
            </p:cNvSpPr>
            <p:nvPr/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Rectangle 1494"/>
            <p:cNvSpPr>
              <a:spLocks noChangeArrowheads="1"/>
            </p:cNvSpPr>
            <p:nvPr/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Rectangle 1495"/>
            <p:cNvSpPr>
              <a:spLocks noChangeArrowheads="1"/>
            </p:cNvSpPr>
            <p:nvPr/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Rectangle 1496"/>
            <p:cNvSpPr>
              <a:spLocks noChangeArrowheads="1"/>
            </p:cNvSpPr>
            <p:nvPr/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Rectangle 1497"/>
            <p:cNvSpPr>
              <a:spLocks noChangeArrowheads="1"/>
            </p:cNvSpPr>
            <p:nvPr/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Rectangle 1498"/>
            <p:cNvSpPr>
              <a:spLocks noChangeArrowheads="1"/>
            </p:cNvSpPr>
            <p:nvPr/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Rectangle 1499"/>
            <p:cNvSpPr>
              <a:spLocks noChangeArrowheads="1"/>
            </p:cNvSpPr>
            <p:nvPr/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Rectangle 1500"/>
            <p:cNvSpPr>
              <a:spLocks noChangeArrowheads="1"/>
            </p:cNvSpPr>
            <p:nvPr/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Rectangle 1501"/>
            <p:cNvSpPr>
              <a:spLocks noChangeArrowheads="1"/>
            </p:cNvSpPr>
            <p:nvPr/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Rectangle 1502"/>
            <p:cNvSpPr>
              <a:spLocks noChangeArrowheads="1"/>
            </p:cNvSpPr>
            <p:nvPr/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Rectangle 1503"/>
            <p:cNvSpPr>
              <a:spLocks noChangeArrowheads="1"/>
            </p:cNvSpPr>
            <p:nvPr/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Rectangle 1504"/>
            <p:cNvSpPr>
              <a:spLocks noChangeArrowheads="1"/>
            </p:cNvSpPr>
            <p:nvPr/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Rectangle 1505"/>
            <p:cNvSpPr>
              <a:spLocks noChangeArrowheads="1"/>
            </p:cNvSpPr>
            <p:nvPr/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Rectangle 1506"/>
            <p:cNvSpPr>
              <a:spLocks noChangeArrowheads="1"/>
            </p:cNvSpPr>
            <p:nvPr/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Rectangle 1507"/>
            <p:cNvSpPr>
              <a:spLocks noChangeArrowheads="1"/>
            </p:cNvSpPr>
            <p:nvPr/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Rectangle 1508"/>
            <p:cNvSpPr>
              <a:spLocks noChangeArrowheads="1"/>
            </p:cNvSpPr>
            <p:nvPr/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Rectangle 1509"/>
            <p:cNvSpPr>
              <a:spLocks noChangeArrowheads="1"/>
            </p:cNvSpPr>
            <p:nvPr/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Rectangle 1510"/>
            <p:cNvSpPr>
              <a:spLocks noChangeArrowheads="1"/>
            </p:cNvSpPr>
            <p:nvPr/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Rectangle 1511"/>
            <p:cNvSpPr>
              <a:spLocks noChangeArrowheads="1"/>
            </p:cNvSpPr>
            <p:nvPr/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Rectangle 1512"/>
            <p:cNvSpPr>
              <a:spLocks noChangeArrowheads="1"/>
            </p:cNvSpPr>
            <p:nvPr/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Rectangle 1513"/>
            <p:cNvSpPr>
              <a:spLocks noChangeArrowheads="1"/>
            </p:cNvSpPr>
            <p:nvPr/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Rectangle 1514"/>
            <p:cNvSpPr>
              <a:spLocks noChangeArrowheads="1"/>
            </p:cNvSpPr>
            <p:nvPr/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Rectangle 1515"/>
            <p:cNvSpPr>
              <a:spLocks noChangeArrowheads="1"/>
            </p:cNvSpPr>
            <p:nvPr/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Rectangle 1516"/>
            <p:cNvSpPr>
              <a:spLocks noChangeArrowheads="1"/>
            </p:cNvSpPr>
            <p:nvPr/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Rectangle 1517"/>
            <p:cNvSpPr>
              <a:spLocks noChangeArrowheads="1"/>
            </p:cNvSpPr>
            <p:nvPr/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Rectangle 1518"/>
            <p:cNvSpPr>
              <a:spLocks noChangeArrowheads="1"/>
            </p:cNvSpPr>
            <p:nvPr/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Rectangle 1519"/>
            <p:cNvSpPr>
              <a:spLocks noChangeArrowheads="1"/>
            </p:cNvSpPr>
            <p:nvPr/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Rectangle 1520"/>
            <p:cNvSpPr>
              <a:spLocks noChangeArrowheads="1"/>
            </p:cNvSpPr>
            <p:nvPr/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Rectangle 1521"/>
            <p:cNvSpPr>
              <a:spLocks noChangeArrowheads="1"/>
            </p:cNvSpPr>
            <p:nvPr/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Rectangle 1522"/>
            <p:cNvSpPr>
              <a:spLocks noChangeArrowheads="1"/>
            </p:cNvSpPr>
            <p:nvPr/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Rectangle 1523"/>
            <p:cNvSpPr>
              <a:spLocks noChangeArrowheads="1"/>
            </p:cNvSpPr>
            <p:nvPr/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Rectangle 1524"/>
            <p:cNvSpPr>
              <a:spLocks noChangeArrowheads="1"/>
            </p:cNvSpPr>
            <p:nvPr/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Rectangle 1525"/>
            <p:cNvSpPr>
              <a:spLocks noChangeArrowheads="1"/>
            </p:cNvSpPr>
            <p:nvPr/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Rectangle 1526"/>
            <p:cNvSpPr>
              <a:spLocks noChangeArrowheads="1"/>
            </p:cNvSpPr>
            <p:nvPr/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Rectangle 1527"/>
            <p:cNvSpPr>
              <a:spLocks noChangeArrowheads="1"/>
            </p:cNvSpPr>
            <p:nvPr/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Rectangle 1528"/>
            <p:cNvSpPr>
              <a:spLocks noChangeArrowheads="1"/>
            </p:cNvSpPr>
            <p:nvPr/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Rectangle 1529"/>
            <p:cNvSpPr>
              <a:spLocks noChangeArrowheads="1"/>
            </p:cNvSpPr>
            <p:nvPr/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Rectangle 1530"/>
            <p:cNvSpPr>
              <a:spLocks noChangeArrowheads="1"/>
            </p:cNvSpPr>
            <p:nvPr/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Rectangle 1531"/>
            <p:cNvSpPr>
              <a:spLocks noChangeArrowheads="1"/>
            </p:cNvSpPr>
            <p:nvPr/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Rectangle 1532"/>
            <p:cNvSpPr>
              <a:spLocks noChangeArrowheads="1"/>
            </p:cNvSpPr>
            <p:nvPr/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Rectangle 1533"/>
            <p:cNvSpPr>
              <a:spLocks noChangeArrowheads="1"/>
            </p:cNvSpPr>
            <p:nvPr/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Rectangle 1534"/>
            <p:cNvSpPr>
              <a:spLocks noChangeArrowheads="1"/>
            </p:cNvSpPr>
            <p:nvPr/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Rectangle 1535"/>
            <p:cNvSpPr>
              <a:spLocks noChangeArrowheads="1"/>
            </p:cNvSpPr>
            <p:nvPr/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Rectangle 1536"/>
            <p:cNvSpPr>
              <a:spLocks noChangeArrowheads="1"/>
            </p:cNvSpPr>
            <p:nvPr/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Rectangle 1537"/>
            <p:cNvSpPr>
              <a:spLocks noChangeArrowheads="1"/>
            </p:cNvSpPr>
            <p:nvPr/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Rectangle 1538"/>
            <p:cNvSpPr>
              <a:spLocks noChangeArrowheads="1"/>
            </p:cNvSpPr>
            <p:nvPr/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Rectangle 1539"/>
            <p:cNvSpPr>
              <a:spLocks noChangeArrowheads="1"/>
            </p:cNvSpPr>
            <p:nvPr/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Rectangle 1540"/>
            <p:cNvSpPr>
              <a:spLocks noChangeArrowheads="1"/>
            </p:cNvSpPr>
            <p:nvPr/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Rectangle 1541"/>
            <p:cNvSpPr>
              <a:spLocks noChangeArrowheads="1"/>
            </p:cNvSpPr>
            <p:nvPr/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Rectangle 1542"/>
            <p:cNvSpPr>
              <a:spLocks noChangeArrowheads="1"/>
            </p:cNvSpPr>
            <p:nvPr/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Rectangle 1543"/>
            <p:cNvSpPr>
              <a:spLocks noChangeArrowheads="1"/>
            </p:cNvSpPr>
            <p:nvPr/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Rectangle 1544"/>
            <p:cNvSpPr>
              <a:spLocks noChangeArrowheads="1"/>
            </p:cNvSpPr>
            <p:nvPr/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Rectangle 1545"/>
            <p:cNvSpPr>
              <a:spLocks noChangeArrowheads="1"/>
            </p:cNvSpPr>
            <p:nvPr/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Rectangle 1546"/>
            <p:cNvSpPr>
              <a:spLocks noChangeArrowheads="1"/>
            </p:cNvSpPr>
            <p:nvPr/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Rectangle 1547"/>
            <p:cNvSpPr>
              <a:spLocks noChangeArrowheads="1"/>
            </p:cNvSpPr>
            <p:nvPr/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Rectangle 1548"/>
            <p:cNvSpPr>
              <a:spLocks noChangeArrowheads="1"/>
            </p:cNvSpPr>
            <p:nvPr/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Rectangle 1549"/>
            <p:cNvSpPr>
              <a:spLocks noChangeArrowheads="1"/>
            </p:cNvSpPr>
            <p:nvPr/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Rectangle 1550"/>
            <p:cNvSpPr>
              <a:spLocks noChangeArrowheads="1"/>
            </p:cNvSpPr>
            <p:nvPr/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Rectangle 1551"/>
            <p:cNvSpPr>
              <a:spLocks noChangeArrowheads="1"/>
            </p:cNvSpPr>
            <p:nvPr/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Rectangle 1552"/>
            <p:cNvSpPr>
              <a:spLocks noChangeArrowheads="1"/>
            </p:cNvSpPr>
            <p:nvPr/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Rectangle 1553"/>
            <p:cNvSpPr>
              <a:spLocks noChangeArrowheads="1"/>
            </p:cNvSpPr>
            <p:nvPr/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Rectangle 1554"/>
            <p:cNvSpPr>
              <a:spLocks noChangeArrowheads="1"/>
            </p:cNvSpPr>
            <p:nvPr/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Rectangle 1555"/>
            <p:cNvSpPr>
              <a:spLocks noChangeArrowheads="1"/>
            </p:cNvSpPr>
            <p:nvPr/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Rectangle 1556"/>
            <p:cNvSpPr>
              <a:spLocks noChangeArrowheads="1"/>
            </p:cNvSpPr>
            <p:nvPr/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Rectangle 1557"/>
            <p:cNvSpPr>
              <a:spLocks noChangeArrowheads="1"/>
            </p:cNvSpPr>
            <p:nvPr/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Rectangle 1558"/>
            <p:cNvSpPr>
              <a:spLocks noChangeArrowheads="1"/>
            </p:cNvSpPr>
            <p:nvPr/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Rectangle 1559"/>
            <p:cNvSpPr>
              <a:spLocks noChangeArrowheads="1"/>
            </p:cNvSpPr>
            <p:nvPr/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Rectangle 1560"/>
            <p:cNvSpPr>
              <a:spLocks noChangeArrowheads="1"/>
            </p:cNvSpPr>
            <p:nvPr/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Rectangle 1561"/>
            <p:cNvSpPr>
              <a:spLocks noChangeArrowheads="1"/>
            </p:cNvSpPr>
            <p:nvPr/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Rectangle 1562"/>
            <p:cNvSpPr>
              <a:spLocks noChangeArrowheads="1"/>
            </p:cNvSpPr>
            <p:nvPr/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Rectangle 1563"/>
            <p:cNvSpPr>
              <a:spLocks noChangeArrowheads="1"/>
            </p:cNvSpPr>
            <p:nvPr/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Rectangle 1564"/>
            <p:cNvSpPr>
              <a:spLocks noChangeArrowheads="1"/>
            </p:cNvSpPr>
            <p:nvPr/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Rectangle 1565"/>
            <p:cNvSpPr>
              <a:spLocks noChangeArrowheads="1"/>
            </p:cNvSpPr>
            <p:nvPr/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Rectangle 1566"/>
            <p:cNvSpPr>
              <a:spLocks noChangeArrowheads="1"/>
            </p:cNvSpPr>
            <p:nvPr/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Rectangle 1567"/>
            <p:cNvSpPr>
              <a:spLocks noChangeArrowheads="1"/>
            </p:cNvSpPr>
            <p:nvPr/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Rectangle 1568"/>
            <p:cNvSpPr>
              <a:spLocks noChangeArrowheads="1"/>
            </p:cNvSpPr>
            <p:nvPr/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Rectangle 1569"/>
            <p:cNvSpPr>
              <a:spLocks noChangeArrowheads="1"/>
            </p:cNvSpPr>
            <p:nvPr/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Rectangle 1570"/>
            <p:cNvSpPr>
              <a:spLocks noChangeArrowheads="1"/>
            </p:cNvSpPr>
            <p:nvPr/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Rectangle 1571"/>
            <p:cNvSpPr>
              <a:spLocks noChangeArrowheads="1"/>
            </p:cNvSpPr>
            <p:nvPr/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Rectangle 1572"/>
            <p:cNvSpPr>
              <a:spLocks noChangeArrowheads="1"/>
            </p:cNvSpPr>
            <p:nvPr/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Rectangle 1573"/>
            <p:cNvSpPr>
              <a:spLocks noChangeArrowheads="1"/>
            </p:cNvSpPr>
            <p:nvPr/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Rectangle 1574"/>
            <p:cNvSpPr>
              <a:spLocks noChangeArrowheads="1"/>
            </p:cNvSpPr>
            <p:nvPr/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Rectangle 1575"/>
            <p:cNvSpPr>
              <a:spLocks noChangeArrowheads="1"/>
            </p:cNvSpPr>
            <p:nvPr/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Rectangle 1576"/>
            <p:cNvSpPr>
              <a:spLocks noChangeArrowheads="1"/>
            </p:cNvSpPr>
            <p:nvPr/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Rectangle 1577"/>
            <p:cNvSpPr>
              <a:spLocks noChangeArrowheads="1"/>
            </p:cNvSpPr>
            <p:nvPr/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Rectangle 1578"/>
            <p:cNvSpPr>
              <a:spLocks noChangeArrowheads="1"/>
            </p:cNvSpPr>
            <p:nvPr/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Rectangle 1579"/>
            <p:cNvSpPr>
              <a:spLocks noChangeArrowheads="1"/>
            </p:cNvSpPr>
            <p:nvPr/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Rectangle 1580"/>
            <p:cNvSpPr>
              <a:spLocks noChangeArrowheads="1"/>
            </p:cNvSpPr>
            <p:nvPr/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Rectangle 1581"/>
            <p:cNvSpPr>
              <a:spLocks noChangeArrowheads="1"/>
            </p:cNvSpPr>
            <p:nvPr/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Rectangle 1582"/>
            <p:cNvSpPr>
              <a:spLocks noChangeArrowheads="1"/>
            </p:cNvSpPr>
            <p:nvPr/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Rectangle 1583"/>
            <p:cNvSpPr>
              <a:spLocks noChangeArrowheads="1"/>
            </p:cNvSpPr>
            <p:nvPr/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Rectangle 1584"/>
            <p:cNvSpPr>
              <a:spLocks noChangeArrowheads="1"/>
            </p:cNvSpPr>
            <p:nvPr/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Rectangle 1585"/>
            <p:cNvSpPr>
              <a:spLocks noChangeArrowheads="1"/>
            </p:cNvSpPr>
            <p:nvPr/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Rectangle 1586"/>
            <p:cNvSpPr>
              <a:spLocks noChangeArrowheads="1"/>
            </p:cNvSpPr>
            <p:nvPr/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Rectangle 1587"/>
            <p:cNvSpPr>
              <a:spLocks noChangeArrowheads="1"/>
            </p:cNvSpPr>
            <p:nvPr/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Rectangle 1588"/>
            <p:cNvSpPr>
              <a:spLocks noChangeArrowheads="1"/>
            </p:cNvSpPr>
            <p:nvPr/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Rectangle 1589"/>
            <p:cNvSpPr>
              <a:spLocks noChangeArrowheads="1"/>
            </p:cNvSpPr>
            <p:nvPr/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Rectangle 1590"/>
            <p:cNvSpPr>
              <a:spLocks noChangeArrowheads="1"/>
            </p:cNvSpPr>
            <p:nvPr/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Rectangle 1591"/>
            <p:cNvSpPr>
              <a:spLocks noChangeArrowheads="1"/>
            </p:cNvSpPr>
            <p:nvPr/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Rectangle 1592"/>
            <p:cNvSpPr>
              <a:spLocks noChangeArrowheads="1"/>
            </p:cNvSpPr>
            <p:nvPr/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Rectangle 1593"/>
            <p:cNvSpPr>
              <a:spLocks noChangeArrowheads="1"/>
            </p:cNvSpPr>
            <p:nvPr/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Rectangle 1594"/>
            <p:cNvSpPr>
              <a:spLocks noChangeArrowheads="1"/>
            </p:cNvSpPr>
            <p:nvPr/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Rectangle 1595"/>
            <p:cNvSpPr>
              <a:spLocks noChangeArrowheads="1"/>
            </p:cNvSpPr>
            <p:nvPr/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Rectangle 1596"/>
            <p:cNvSpPr>
              <a:spLocks noChangeArrowheads="1"/>
            </p:cNvSpPr>
            <p:nvPr/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Rectangle 1597"/>
            <p:cNvSpPr>
              <a:spLocks noChangeArrowheads="1"/>
            </p:cNvSpPr>
            <p:nvPr/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Rectangle 1598"/>
            <p:cNvSpPr>
              <a:spLocks noChangeArrowheads="1"/>
            </p:cNvSpPr>
            <p:nvPr/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Rectangle 1599"/>
            <p:cNvSpPr>
              <a:spLocks noChangeArrowheads="1"/>
            </p:cNvSpPr>
            <p:nvPr/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Rectangle 1600"/>
            <p:cNvSpPr>
              <a:spLocks noChangeArrowheads="1"/>
            </p:cNvSpPr>
            <p:nvPr/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Rectangle 1601"/>
            <p:cNvSpPr>
              <a:spLocks noChangeArrowheads="1"/>
            </p:cNvSpPr>
            <p:nvPr/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Rectangle 1602"/>
            <p:cNvSpPr>
              <a:spLocks noChangeArrowheads="1"/>
            </p:cNvSpPr>
            <p:nvPr/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Rectangle 1603"/>
            <p:cNvSpPr>
              <a:spLocks noChangeArrowheads="1"/>
            </p:cNvSpPr>
            <p:nvPr/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1604"/>
            <p:cNvSpPr/>
            <p:nvPr/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1605"/>
            <p:cNvSpPr/>
            <p:nvPr/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1606"/>
            <p:cNvSpPr/>
            <p:nvPr/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611590" y="2845884"/>
            <a:ext cx="2944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1.</a:t>
            </a:r>
            <a:r>
              <a:rPr lang="zh-CN" altLang="en-US" sz="2400" dirty="0">
                <a:solidFill>
                  <a:schemeClr val="bg1"/>
                </a:solidFill>
              </a:rPr>
              <a:t>选题方案设计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2.</a:t>
            </a:r>
            <a:r>
              <a:rPr lang="zh-CN" altLang="en-US" sz="2400" dirty="0">
                <a:solidFill>
                  <a:schemeClr val="bg1"/>
                </a:solidFill>
              </a:rPr>
              <a:t>选题技术选择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3.</a:t>
            </a:r>
            <a:r>
              <a:rPr lang="zh-CN" altLang="en-US" sz="2400" dirty="0">
                <a:solidFill>
                  <a:schemeClr val="bg1"/>
                </a:solidFill>
              </a:rPr>
              <a:t>选题详细设计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389568" y="266870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768" name="矩形 1767"/>
          <p:cNvSpPr/>
          <p:nvPr/>
        </p:nvSpPr>
        <p:spPr>
          <a:xfrm>
            <a:off x="3833420" y="310334"/>
            <a:ext cx="1877364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Project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Module</a:t>
            </a:r>
          </a:p>
        </p:txBody>
      </p:sp>
      <p:sp>
        <p:nvSpPr>
          <p:cNvPr id="1769" name="圆角矩形 1768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0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771" name="矩形 1770"/>
          <p:cNvSpPr/>
          <p:nvPr/>
        </p:nvSpPr>
        <p:spPr>
          <a:xfrm>
            <a:off x="633077" y="125666"/>
            <a:ext cx="242887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选题方案设计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786" name="矩形 1785"/>
          <p:cNvSpPr/>
          <p:nvPr/>
        </p:nvSpPr>
        <p:spPr>
          <a:xfrm>
            <a:off x="7438477" y="4977560"/>
            <a:ext cx="1013651" cy="40011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788" name="圆角矩形 1787"/>
          <p:cNvSpPr/>
          <p:nvPr/>
        </p:nvSpPr>
        <p:spPr>
          <a:xfrm rot="10800000" flipV="1">
            <a:off x="768713" y="1190447"/>
            <a:ext cx="1534140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z="2400" dirty="0"/>
              <a:t>系统模块</a:t>
            </a:r>
          </a:p>
        </p:txBody>
      </p:sp>
      <p:sp>
        <p:nvSpPr>
          <p:cNvPr id="1789" name="矩形 1788"/>
          <p:cNvSpPr/>
          <p:nvPr/>
        </p:nvSpPr>
        <p:spPr>
          <a:xfrm>
            <a:off x="2480982" y="1138286"/>
            <a:ext cx="8239260" cy="102136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项目由两个部分组成，微信小程序和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后端管理系统。小程序提供给导游和游客使用，主要是做人员签到，旅游攻略查看和通知查看；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后端管理系统提供给导游使用，主要是做旅程信息和游客信息的管理统计。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87C3B5-F55F-EC47-B803-0DF4D0F5EA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1947" y="2280719"/>
            <a:ext cx="7513146" cy="3962726"/>
          </a:xfrm>
          <a:prstGeom prst="rect">
            <a:avLst/>
          </a:prstGeom>
          <a:pattFill prst="dkDnDiag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77"/>
          <p:cNvSpPr>
            <a:spLocks noEditPoints="1"/>
          </p:cNvSpPr>
          <p:nvPr/>
        </p:nvSpPr>
        <p:spPr bwMode="auto">
          <a:xfrm>
            <a:off x="4717744" y="2957149"/>
            <a:ext cx="519770" cy="519770"/>
          </a:xfrm>
          <a:custGeom>
            <a:avLst/>
            <a:gdLst>
              <a:gd name="T0" fmla="*/ 2147483646 w 200"/>
              <a:gd name="T1" fmla="*/ 2147483646 h 200"/>
              <a:gd name="T2" fmla="*/ 2147483646 w 200"/>
              <a:gd name="T3" fmla="*/ 2147483646 h 200"/>
              <a:gd name="T4" fmla="*/ 2147483646 w 200"/>
              <a:gd name="T5" fmla="*/ 2147483646 h 200"/>
              <a:gd name="T6" fmla="*/ 2147483646 w 200"/>
              <a:gd name="T7" fmla="*/ 2147483646 h 200"/>
              <a:gd name="T8" fmla="*/ 2147483646 w 200"/>
              <a:gd name="T9" fmla="*/ 2147483646 h 200"/>
              <a:gd name="T10" fmla="*/ 2147483646 w 200"/>
              <a:gd name="T11" fmla="*/ 2147483646 h 200"/>
              <a:gd name="T12" fmla="*/ 2147483646 w 200"/>
              <a:gd name="T13" fmla="*/ 2147483646 h 200"/>
              <a:gd name="T14" fmla="*/ 2147483646 w 200"/>
              <a:gd name="T15" fmla="*/ 2147483646 h 200"/>
              <a:gd name="T16" fmla="*/ 2147483646 w 200"/>
              <a:gd name="T17" fmla="*/ 2147483646 h 200"/>
              <a:gd name="T18" fmla="*/ 2147483646 w 200"/>
              <a:gd name="T19" fmla="*/ 2147483646 h 200"/>
              <a:gd name="T20" fmla="*/ 2147483646 w 200"/>
              <a:gd name="T21" fmla="*/ 2147483646 h 200"/>
              <a:gd name="T22" fmla="*/ 2147483646 w 200"/>
              <a:gd name="T23" fmla="*/ 2147483646 h 200"/>
              <a:gd name="T24" fmla="*/ 2147483646 w 200"/>
              <a:gd name="T25" fmla="*/ 2147483646 h 200"/>
              <a:gd name="T26" fmla="*/ 2147483646 w 200"/>
              <a:gd name="T27" fmla="*/ 2147483646 h 200"/>
              <a:gd name="T28" fmla="*/ 2147483646 w 200"/>
              <a:gd name="T29" fmla="*/ 2147483646 h 200"/>
              <a:gd name="T30" fmla="*/ 2147483646 w 200"/>
              <a:gd name="T31" fmla="*/ 2147483646 h 200"/>
              <a:gd name="T32" fmla="*/ 2147483646 w 200"/>
              <a:gd name="T33" fmla="*/ 2147483646 h 200"/>
              <a:gd name="T34" fmla="*/ 2147483646 w 200"/>
              <a:gd name="T35" fmla="*/ 2147483646 h 200"/>
              <a:gd name="T36" fmla="*/ 2147483646 w 200"/>
              <a:gd name="T37" fmla="*/ 2147483646 h 200"/>
              <a:gd name="T38" fmla="*/ 2147483646 w 200"/>
              <a:gd name="T39" fmla="*/ 2147483646 h 200"/>
              <a:gd name="T40" fmla="*/ 2147483646 w 200"/>
              <a:gd name="T41" fmla="*/ 2147483646 h 200"/>
              <a:gd name="T42" fmla="*/ 2147483646 w 200"/>
              <a:gd name="T43" fmla="*/ 2147483646 h 200"/>
              <a:gd name="T44" fmla="*/ 2147483646 w 200"/>
              <a:gd name="T45" fmla="*/ 2147483646 h 200"/>
              <a:gd name="T46" fmla="*/ 2147483646 w 200"/>
              <a:gd name="T47" fmla="*/ 2147483646 h 200"/>
              <a:gd name="T48" fmla="*/ 2147483646 w 200"/>
              <a:gd name="T49" fmla="*/ 2147483646 h 200"/>
              <a:gd name="T50" fmla="*/ 2147483646 w 200"/>
              <a:gd name="T51" fmla="*/ 2147483646 h 200"/>
              <a:gd name="T52" fmla="*/ 2147483646 w 200"/>
              <a:gd name="T53" fmla="*/ 2147483646 h 200"/>
              <a:gd name="T54" fmla="*/ 2147483646 w 200"/>
              <a:gd name="T55" fmla="*/ 2147483646 h 200"/>
              <a:gd name="T56" fmla="*/ 2147483646 w 200"/>
              <a:gd name="T57" fmla="*/ 2147483646 h 200"/>
              <a:gd name="T58" fmla="*/ 2147483646 w 200"/>
              <a:gd name="T59" fmla="*/ 2147483646 h 200"/>
              <a:gd name="T60" fmla="*/ 2147483646 w 200"/>
              <a:gd name="T61" fmla="*/ 2147483646 h 200"/>
              <a:gd name="T62" fmla="*/ 2147483646 w 200"/>
              <a:gd name="T63" fmla="*/ 2147483646 h 200"/>
              <a:gd name="T64" fmla="*/ 2147483646 w 200"/>
              <a:gd name="T65" fmla="*/ 2147483646 h 200"/>
              <a:gd name="T66" fmla="*/ 2147483646 w 200"/>
              <a:gd name="T67" fmla="*/ 2147483646 h 200"/>
              <a:gd name="T68" fmla="*/ 2147483646 w 200"/>
              <a:gd name="T69" fmla="*/ 2147483646 h 200"/>
              <a:gd name="T70" fmla="*/ 2147483646 w 200"/>
              <a:gd name="T71" fmla="*/ 0 h 200"/>
              <a:gd name="T72" fmla="*/ 2147483646 w 200"/>
              <a:gd name="T73" fmla="*/ 2147483646 h 200"/>
              <a:gd name="T74" fmla="*/ 2147483646 w 200"/>
              <a:gd name="T75" fmla="*/ 2147483646 h 200"/>
              <a:gd name="T76" fmla="*/ 2147483646 w 200"/>
              <a:gd name="T77" fmla="*/ 2147483646 h 200"/>
              <a:gd name="T78" fmla="*/ 0 w 200"/>
              <a:gd name="T79" fmla="*/ 2147483646 h 200"/>
              <a:gd name="T80" fmla="*/ 2147483646 w 200"/>
              <a:gd name="T81" fmla="*/ 2147483646 h 200"/>
              <a:gd name="T82" fmla="*/ 2147483646 w 200"/>
              <a:gd name="T83" fmla="*/ 2147483646 h 200"/>
              <a:gd name="T84" fmla="*/ 2147483646 w 200"/>
              <a:gd name="T85" fmla="*/ 2147483646 h 200"/>
              <a:gd name="T86" fmla="*/ 2147483646 w 200"/>
              <a:gd name="T87" fmla="*/ 2147483646 h 200"/>
              <a:gd name="T88" fmla="*/ 2147483646 w 200"/>
              <a:gd name="T89" fmla="*/ 2147483646 h 200"/>
              <a:gd name="T90" fmla="*/ 2147483646 w 200"/>
              <a:gd name="T91" fmla="*/ 2147483646 h 200"/>
              <a:gd name="T92" fmla="*/ 2147483646 w 200"/>
              <a:gd name="T93" fmla="*/ 2147483646 h 200"/>
              <a:gd name="T94" fmla="*/ 2147483646 w 200"/>
              <a:gd name="T95" fmla="*/ 2147483646 h 200"/>
              <a:gd name="T96" fmla="*/ 2147483646 w 200"/>
              <a:gd name="T97" fmla="*/ 2147483646 h 200"/>
              <a:gd name="T98" fmla="*/ 2147483646 w 200"/>
              <a:gd name="T99" fmla="*/ 2147483646 h 200"/>
              <a:gd name="T100" fmla="*/ 2147483646 w 200"/>
              <a:gd name="T101" fmla="*/ 2147483646 h 200"/>
              <a:gd name="T102" fmla="*/ 2147483646 w 200"/>
              <a:gd name="T103" fmla="*/ 2147483646 h 200"/>
              <a:gd name="T104" fmla="*/ 2147483646 w 200"/>
              <a:gd name="T105" fmla="*/ 2147483646 h 200"/>
              <a:gd name="T106" fmla="*/ 2147483646 w 200"/>
              <a:gd name="T107" fmla="*/ 2147483646 h 20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00" h="200">
                <a:moveTo>
                  <a:pt x="112" y="8"/>
                </a:moveTo>
                <a:cubicBezTo>
                  <a:pt x="112" y="21"/>
                  <a:pt x="112" y="21"/>
                  <a:pt x="112" y="21"/>
                </a:cubicBezTo>
                <a:cubicBezTo>
                  <a:pt x="112" y="27"/>
                  <a:pt x="112" y="27"/>
                  <a:pt x="112" y="27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25" y="30"/>
                  <a:pt x="132" y="33"/>
                  <a:pt x="138" y="37"/>
                </a:cubicBezTo>
                <a:cubicBezTo>
                  <a:pt x="143" y="40"/>
                  <a:pt x="143" y="40"/>
                  <a:pt x="143" y="40"/>
                </a:cubicBezTo>
                <a:cubicBezTo>
                  <a:pt x="147" y="36"/>
                  <a:pt x="147" y="36"/>
                  <a:pt x="147" y="36"/>
                </a:cubicBezTo>
                <a:cubicBezTo>
                  <a:pt x="157" y="26"/>
                  <a:pt x="157" y="26"/>
                  <a:pt x="157" y="26"/>
                </a:cubicBezTo>
                <a:cubicBezTo>
                  <a:pt x="174" y="43"/>
                  <a:pt x="174" y="43"/>
                  <a:pt x="174" y="43"/>
                </a:cubicBezTo>
                <a:cubicBezTo>
                  <a:pt x="164" y="53"/>
                  <a:pt x="164" y="53"/>
                  <a:pt x="164" y="53"/>
                </a:cubicBezTo>
                <a:cubicBezTo>
                  <a:pt x="160" y="57"/>
                  <a:pt x="160" y="57"/>
                  <a:pt x="160" y="57"/>
                </a:cubicBezTo>
                <a:cubicBezTo>
                  <a:pt x="163" y="62"/>
                  <a:pt x="163" y="62"/>
                  <a:pt x="163" y="62"/>
                </a:cubicBezTo>
                <a:cubicBezTo>
                  <a:pt x="166" y="68"/>
                  <a:pt x="169" y="75"/>
                  <a:pt x="170" y="81"/>
                </a:cubicBezTo>
                <a:cubicBezTo>
                  <a:pt x="172" y="88"/>
                  <a:pt x="172" y="88"/>
                  <a:pt x="172" y="88"/>
                </a:cubicBezTo>
                <a:cubicBezTo>
                  <a:pt x="178" y="88"/>
                  <a:pt x="178" y="88"/>
                  <a:pt x="178" y="88"/>
                </a:cubicBezTo>
                <a:cubicBezTo>
                  <a:pt x="192" y="88"/>
                  <a:pt x="192" y="88"/>
                  <a:pt x="192" y="88"/>
                </a:cubicBezTo>
                <a:cubicBezTo>
                  <a:pt x="192" y="112"/>
                  <a:pt x="192" y="112"/>
                  <a:pt x="192" y="112"/>
                </a:cubicBezTo>
                <a:cubicBezTo>
                  <a:pt x="177" y="112"/>
                  <a:pt x="177" y="112"/>
                  <a:pt x="177" y="112"/>
                </a:cubicBezTo>
                <a:cubicBezTo>
                  <a:pt x="171" y="112"/>
                  <a:pt x="171" y="112"/>
                  <a:pt x="171" y="112"/>
                </a:cubicBezTo>
                <a:cubicBezTo>
                  <a:pt x="170" y="117"/>
                  <a:pt x="170" y="117"/>
                  <a:pt x="170" y="117"/>
                </a:cubicBezTo>
                <a:cubicBezTo>
                  <a:pt x="168" y="124"/>
                  <a:pt x="165" y="130"/>
                  <a:pt x="162" y="135"/>
                </a:cubicBezTo>
                <a:cubicBezTo>
                  <a:pt x="159" y="141"/>
                  <a:pt x="159" y="141"/>
                  <a:pt x="159" y="141"/>
                </a:cubicBezTo>
                <a:cubicBezTo>
                  <a:pt x="163" y="145"/>
                  <a:pt x="163" y="145"/>
                  <a:pt x="163" y="145"/>
                </a:cubicBezTo>
                <a:cubicBezTo>
                  <a:pt x="174" y="156"/>
                  <a:pt x="174" y="156"/>
                  <a:pt x="174" y="156"/>
                </a:cubicBezTo>
                <a:cubicBezTo>
                  <a:pt x="157" y="173"/>
                  <a:pt x="157" y="173"/>
                  <a:pt x="157" y="173"/>
                </a:cubicBezTo>
                <a:cubicBezTo>
                  <a:pt x="146" y="162"/>
                  <a:pt x="146" y="162"/>
                  <a:pt x="146" y="162"/>
                </a:cubicBezTo>
                <a:cubicBezTo>
                  <a:pt x="142" y="158"/>
                  <a:pt x="142" y="158"/>
                  <a:pt x="142" y="158"/>
                </a:cubicBezTo>
                <a:cubicBezTo>
                  <a:pt x="136" y="161"/>
                  <a:pt x="136" y="161"/>
                  <a:pt x="136" y="161"/>
                </a:cubicBezTo>
                <a:cubicBezTo>
                  <a:pt x="131" y="164"/>
                  <a:pt x="125" y="166"/>
                  <a:pt x="118" y="168"/>
                </a:cubicBezTo>
                <a:cubicBezTo>
                  <a:pt x="112" y="169"/>
                  <a:pt x="112" y="169"/>
                  <a:pt x="112" y="169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12" y="192"/>
                  <a:pt x="112" y="192"/>
                  <a:pt x="112" y="192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8" y="169"/>
                  <a:pt x="88" y="169"/>
                  <a:pt x="88" y="169"/>
                </a:cubicBezTo>
                <a:cubicBezTo>
                  <a:pt x="82" y="168"/>
                  <a:pt x="82" y="168"/>
                  <a:pt x="82" y="168"/>
                </a:cubicBezTo>
                <a:cubicBezTo>
                  <a:pt x="76" y="166"/>
                  <a:pt x="70" y="164"/>
                  <a:pt x="65" y="161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55" y="162"/>
                  <a:pt x="55" y="162"/>
                  <a:pt x="55" y="162"/>
                </a:cubicBezTo>
                <a:cubicBezTo>
                  <a:pt x="44" y="173"/>
                  <a:pt x="44" y="173"/>
                  <a:pt x="44" y="173"/>
                </a:cubicBezTo>
                <a:cubicBezTo>
                  <a:pt x="27" y="156"/>
                  <a:pt x="27" y="156"/>
                  <a:pt x="27" y="156"/>
                </a:cubicBezTo>
                <a:cubicBezTo>
                  <a:pt x="38" y="145"/>
                  <a:pt x="38" y="145"/>
                  <a:pt x="38" y="145"/>
                </a:cubicBezTo>
                <a:cubicBezTo>
                  <a:pt x="42" y="141"/>
                  <a:pt x="42" y="141"/>
                  <a:pt x="42" y="141"/>
                </a:cubicBezTo>
                <a:cubicBezTo>
                  <a:pt x="39" y="135"/>
                  <a:pt x="39" y="135"/>
                  <a:pt x="39" y="135"/>
                </a:cubicBezTo>
                <a:cubicBezTo>
                  <a:pt x="35" y="130"/>
                  <a:pt x="33" y="124"/>
                  <a:pt x="31" y="117"/>
                </a:cubicBezTo>
                <a:cubicBezTo>
                  <a:pt x="29" y="112"/>
                  <a:pt x="29" y="112"/>
                  <a:pt x="29" y="112"/>
                </a:cubicBezTo>
                <a:cubicBezTo>
                  <a:pt x="23" y="112"/>
                  <a:pt x="23" y="112"/>
                  <a:pt x="23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8" y="88"/>
                  <a:pt x="8" y="88"/>
                  <a:pt x="8" y="88"/>
                </a:cubicBezTo>
                <a:cubicBezTo>
                  <a:pt x="23" y="88"/>
                  <a:pt x="23" y="88"/>
                  <a:pt x="23" y="88"/>
                </a:cubicBezTo>
                <a:cubicBezTo>
                  <a:pt x="29" y="88"/>
                  <a:pt x="29" y="88"/>
                  <a:pt x="29" y="88"/>
                </a:cubicBezTo>
                <a:cubicBezTo>
                  <a:pt x="30" y="81"/>
                  <a:pt x="30" y="81"/>
                  <a:pt x="30" y="81"/>
                </a:cubicBezTo>
                <a:cubicBezTo>
                  <a:pt x="32" y="75"/>
                  <a:pt x="35" y="68"/>
                  <a:pt x="38" y="62"/>
                </a:cubicBezTo>
                <a:cubicBezTo>
                  <a:pt x="41" y="57"/>
                  <a:pt x="41" y="57"/>
                  <a:pt x="41" y="57"/>
                </a:cubicBezTo>
                <a:cubicBezTo>
                  <a:pt x="37" y="53"/>
                  <a:pt x="37" y="53"/>
                  <a:pt x="37" y="53"/>
                </a:cubicBezTo>
                <a:cubicBezTo>
                  <a:pt x="27" y="43"/>
                  <a:pt x="27" y="43"/>
                  <a:pt x="27" y="43"/>
                </a:cubicBezTo>
                <a:cubicBezTo>
                  <a:pt x="44" y="26"/>
                  <a:pt x="44" y="26"/>
                  <a:pt x="44" y="26"/>
                </a:cubicBezTo>
                <a:cubicBezTo>
                  <a:pt x="53" y="36"/>
                  <a:pt x="53" y="36"/>
                  <a:pt x="53" y="36"/>
                </a:cubicBezTo>
                <a:cubicBezTo>
                  <a:pt x="58" y="40"/>
                  <a:pt x="58" y="40"/>
                  <a:pt x="58" y="40"/>
                </a:cubicBezTo>
                <a:cubicBezTo>
                  <a:pt x="63" y="37"/>
                  <a:pt x="63" y="37"/>
                  <a:pt x="63" y="37"/>
                </a:cubicBezTo>
                <a:cubicBezTo>
                  <a:pt x="69" y="33"/>
                  <a:pt x="76" y="30"/>
                  <a:pt x="82" y="29"/>
                </a:cubicBezTo>
                <a:cubicBezTo>
                  <a:pt x="88" y="27"/>
                  <a:pt x="88" y="27"/>
                  <a:pt x="88" y="27"/>
                </a:cubicBezTo>
                <a:cubicBezTo>
                  <a:pt x="88" y="21"/>
                  <a:pt x="88" y="21"/>
                  <a:pt x="88" y="21"/>
                </a:cubicBezTo>
                <a:cubicBezTo>
                  <a:pt x="88" y="8"/>
                  <a:pt x="88" y="8"/>
                  <a:pt x="88" y="8"/>
                </a:cubicBezTo>
                <a:cubicBezTo>
                  <a:pt x="112" y="8"/>
                  <a:pt x="112" y="8"/>
                  <a:pt x="112" y="8"/>
                </a:cubicBezTo>
                <a:moveTo>
                  <a:pt x="100" y="136"/>
                </a:moveTo>
                <a:cubicBezTo>
                  <a:pt x="120" y="136"/>
                  <a:pt x="136" y="119"/>
                  <a:pt x="136" y="100"/>
                </a:cubicBezTo>
                <a:cubicBezTo>
                  <a:pt x="136" y="80"/>
                  <a:pt x="120" y="64"/>
                  <a:pt x="100" y="64"/>
                </a:cubicBezTo>
                <a:cubicBezTo>
                  <a:pt x="81" y="64"/>
                  <a:pt x="64" y="80"/>
                  <a:pt x="64" y="100"/>
                </a:cubicBezTo>
                <a:cubicBezTo>
                  <a:pt x="64" y="119"/>
                  <a:pt x="81" y="136"/>
                  <a:pt x="100" y="136"/>
                </a:cubicBezTo>
                <a:moveTo>
                  <a:pt x="120" y="0"/>
                </a:moveTo>
                <a:cubicBezTo>
                  <a:pt x="80" y="0"/>
                  <a:pt x="80" y="0"/>
                  <a:pt x="80" y="0"/>
                </a:cubicBezTo>
                <a:cubicBezTo>
                  <a:pt x="80" y="21"/>
                  <a:pt x="80" y="21"/>
                  <a:pt x="80" y="21"/>
                </a:cubicBezTo>
                <a:cubicBezTo>
                  <a:pt x="73" y="23"/>
                  <a:pt x="66" y="26"/>
                  <a:pt x="59" y="30"/>
                </a:cubicBezTo>
                <a:cubicBezTo>
                  <a:pt x="44" y="15"/>
                  <a:pt x="44" y="15"/>
                  <a:pt x="44" y="15"/>
                </a:cubicBezTo>
                <a:cubicBezTo>
                  <a:pt x="16" y="43"/>
                  <a:pt x="16" y="43"/>
                  <a:pt x="16" y="43"/>
                </a:cubicBezTo>
                <a:cubicBezTo>
                  <a:pt x="31" y="58"/>
                  <a:pt x="31" y="58"/>
                  <a:pt x="31" y="58"/>
                </a:cubicBezTo>
                <a:cubicBezTo>
                  <a:pt x="27" y="65"/>
                  <a:pt x="25" y="72"/>
                  <a:pt x="23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120"/>
                  <a:pt x="0" y="120"/>
                  <a:pt x="0" y="120"/>
                </a:cubicBezTo>
                <a:cubicBezTo>
                  <a:pt x="23" y="120"/>
                  <a:pt x="23" y="120"/>
                  <a:pt x="23" y="120"/>
                </a:cubicBezTo>
                <a:cubicBezTo>
                  <a:pt x="25" y="127"/>
                  <a:pt x="28" y="133"/>
                  <a:pt x="32" y="140"/>
                </a:cubicBezTo>
                <a:cubicBezTo>
                  <a:pt x="16" y="156"/>
                  <a:pt x="16" y="156"/>
                  <a:pt x="16" y="156"/>
                </a:cubicBezTo>
                <a:cubicBezTo>
                  <a:pt x="44" y="184"/>
                  <a:pt x="44" y="184"/>
                  <a:pt x="44" y="184"/>
                </a:cubicBezTo>
                <a:cubicBezTo>
                  <a:pt x="61" y="168"/>
                  <a:pt x="61" y="168"/>
                  <a:pt x="61" y="168"/>
                </a:cubicBezTo>
                <a:cubicBezTo>
                  <a:pt x="67" y="171"/>
                  <a:pt x="73" y="174"/>
                  <a:pt x="80" y="176"/>
                </a:cubicBezTo>
                <a:cubicBezTo>
                  <a:pt x="80" y="200"/>
                  <a:pt x="80" y="200"/>
                  <a:pt x="80" y="200"/>
                </a:cubicBezTo>
                <a:cubicBezTo>
                  <a:pt x="120" y="200"/>
                  <a:pt x="120" y="200"/>
                  <a:pt x="120" y="200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7" y="174"/>
                  <a:pt x="134" y="171"/>
                  <a:pt x="140" y="168"/>
                </a:cubicBezTo>
                <a:cubicBezTo>
                  <a:pt x="157" y="184"/>
                  <a:pt x="157" y="184"/>
                  <a:pt x="157" y="184"/>
                </a:cubicBezTo>
                <a:cubicBezTo>
                  <a:pt x="185" y="156"/>
                  <a:pt x="185" y="156"/>
                  <a:pt x="185" y="156"/>
                </a:cubicBezTo>
                <a:cubicBezTo>
                  <a:pt x="169" y="140"/>
                  <a:pt x="169" y="140"/>
                  <a:pt x="169" y="140"/>
                </a:cubicBezTo>
                <a:cubicBezTo>
                  <a:pt x="173" y="133"/>
                  <a:pt x="175" y="127"/>
                  <a:pt x="177" y="120"/>
                </a:cubicBezTo>
                <a:cubicBezTo>
                  <a:pt x="200" y="120"/>
                  <a:pt x="200" y="120"/>
                  <a:pt x="200" y="120"/>
                </a:cubicBezTo>
                <a:cubicBezTo>
                  <a:pt x="200" y="80"/>
                  <a:pt x="200" y="80"/>
                  <a:pt x="200" y="80"/>
                </a:cubicBezTo>
                <a:cubicBezTo>
                  <a:pt x="178" y="80"/>
                  <a:pt x="178" y="80"/>
                  <a:pt x="178" y="80"/>
                </a:cubicBezTo>
                <a:cubicBezTo>
                  <a:pt x="176" y="72"/>
                  <a:pt x="174" y="65"/>
                  <a:pt x="170" y="58"/>
                </a:cubicBezTo>
                <a:cubicBezTo>
                  <a:pt x="185" y="43"/>
                  <a:pt x="185" y="43"/>
                  <a:pt x="185" y="43"/>
                </a:cubicBezTo>
                <a:cubicBezTo>
                  <a:pt x="157" y="15"/>
                  <a:pt x="157" y="15"/>
                  <a:pt x="157" y="15"/>
                </a:cubicBezTo>
                <a:cubicBezTo>
                  <a:pt x="142" y="30"/>
                  <a:pt x="142" y="30"/>
                  <a:pt x="142" y="30"/>
                </a:cubicBezTo>
                <a:cubicBezTo>
                  <a:pt x="135" y="26"/>
                  <a:pt x="128" y="23"/>
                  <a:pt x="120" y="21"/>
                </a:cubicBezTo>
                <a:lnTo>
                  <a:pt x="120" y="0"/>
                </a:lnTo>
                <a:close/>
                <a:moveTo>
                  <a:pt x="100" y="128"/>
                </a:moveTo>
                <a:cubicBezTo>
                  <a:pt x="85" y="128"/>
                  <a:pt x="72" y="115"/>
                  <a:pt x="72" y="100"/>
                </a:cubicBezTo>
                <a:cubicBezTo>
                  <a:pt x="72" y="84"/>
                  <a:pt x="85" y="72"/>
                  <a:pt x="100" y="72"/>
                </a:cubicBezTo>
                <a:cubicBezTo>
                  <a:pt x="116" y="72"/>
                  <a:pt x="128" y="84"/>
                  <a:pt x="128" y="100"/>
                </a:cubicBezTo>
                <a:cubicBezTo>
                  <a:pt x="128" y="115"/>
                  <a:pt x="116" y="128"/>
                  <a:pt x="100" y="128"/>
                </a:cubicBezTo>
              </a:path>
            </a:pathLst>
          </a:custGeom>
          <a:solidFill>
            <a:srgbClr val="F3D180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87" name="任意多边形 86"/>
          <p:cNvSpPr/>
          <p:nvPr/>
        </p:nvSpPr>
        <p:spPr>
          <a:xfrm rot="1647890">
            <a:off x="4150525" y="3086552"/>
            <a:ext cx="1962620" cy="1593819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 useBgFill="1">
        <p:nvSpPr>
          <p:cNvPr id="88" name="任意多边形 87"/>
          <p:cNvSpPr/>
          <p:nvPr/>
        </p:nvSpPr>
        <p:spPr>
          <a:xfrm rot="5410385">
            <a:off x="4633631" y="2083674"/>
            <a:ext cx="1962620" cy="1591663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 useBgFill="1">
        <p:nvSpPr>
          <p:cNvPr id="89" name="任意多边形 88"/>
          <p:cNvSpPr/>
          <p:nvPr/>
        </p:nvSpPr>
        <p:spPr>
          <a:xfrm rot="8980181">
            <a:off x="5690426" y="2014659"/>
            <a:ext cx="1962620" cy="1593821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 useBgFill="1">
        <p:nvSpPr>
          <p:cNvPr id="90" name="任意多边形 89"/>
          <p:cNvSpPr/>
          <p:nvPr/>
        </p:nvSpPr>
        <p:spPr>
          <a:xfrm rot="12742676">
            <a:off x="6281369" y="2957149"/>
            <a:ext cx="1962620" cy="1593819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 useBgFill="1">
        <p:nvSpPr>
          <p:cNvPr id="91" name="任意多边形 90"/>
          <p:cNvSpPr/>
          <p:nvPr/>
        </p:nvSpPr>
        <p:spPr>
          <a:xfrm rot="15671084">
            <a:off x="5922274" y="3775627"/>
            <a:ext cx="1962620" cy="1593819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 useBgFill="1">
        <p:nvSpPr>
          <p:cNvPr id="92" name="任意多边形 91"/>
          <p:cNvSpPr/>
          <p:nvPr/>
        </p:nvSpPr>
        <p:spPr>
          <a:xfrm rot="19433579">
            <a:off x="4827736" y="3979436"/>
            <a:ext cx="1962620" cy="1593819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3" name="Freeform 16"/>
          <p:cNvSpPr>
            <a:spLocks noEditPoints="1"/>
          </p:cNvSpPr>
          <p:nvPr/>
        </p:nvSpPr>
        <p:spPr bwMode="auto">
          <a:xfrm>
            <a:off x="6509982" y="2314445"/>
            <a:ext cx="552122" cy="552122"/>
          </a:xfrm>
          <a:custGeom>
            <a:avLst/>
            <a:gdLst>
              <a:gd name="T0" fmla="*/ 2147483646 w 200"/>
              <a:gd name="T1" fmla="*/ 0 h 200"/>
              <a:gd name="T2" fmla="*/ 2147483646 w 200"/>
              <a:gd name="T3" fmla="*/ 0 h 200"/>
              <a:gd name="T4" fmla="*/ 2147483646 w 200"/>
              <a:gd name="T5" fmla="*/ 2147483646 h 200"/>
              <a:gd name="T6" fmla="*/ 2147483646 w 200"/>
              <a:gd name="T7" fmla="*/ 2147483646 h 200"/>
              <a:gd name="T8" fmla="*/ 2147483646 w 200"/>
              <a:gd name="T9" fmla="*/ 2147483646 h 200"/>
              <a:gd name="T10" fmla="*/ 2147483646 w 200"/>
              <a:gd name="T11" fmla="*/ 2147483646 h 200"/>
              <a:gd name="T12" fmla="*/ 2147483646 w 200"/>
              <a:gd name="T13" fmla="*/ 2147483646 h 200"/>
              <a:gd name="T14" fmla="*/ 2147483646 w 200"/>
              <a:gd name="T15" fmla="*/ 2147483646 h 200"/>
              <a:gd name="T16" fmla="*/ 2147483646 w 200"/>
              <a:gd name="T17" fmla="*/ 2147483646 h 200"/>
              <a:gd name="T18" fmla="*/ 2147483646 w 200"/>
              <a:gd name="T19" fmla="*/ 2147483646 h 200"/>
              <a:gd name="T20" fmla="*/ 2147483646 w 200"/>
              <a:gd name="T21" fmla="*/ 2147483646 h 200"/>
              <a:gd name="T22" fmla="*/ 2147483646 w 200"/>
              <a:gd name="T23" fmla="*/ 2147483646 h 200"/>
              <a:gd name="T24" fmla="*/ 2147483646 w 200"/>
              <a:gd name="T25" fmla="*/ 2147483646 h 200"/>
              <a:gd name="T26" fmla="*/ 2147483646 w 200"/>
              <a:gd name="T27" fmla="*/ 2147483646 h 200"/>
              <a:gd name="T28" fmla="*/ 2147483646 w 200"/>
              <a:gd name="T29" fmla="*/ 2147483646 h 200"/>
              <a:gd name="T30" fmla="*/ 2147483646 w 200"/>
              <a:gd name="T31" fmla="*/ 2147483646 h 200"/>
              <a:gd name="T32" fmla="*/ 2147483646 w 200"/>
              <a:gd name="T33" fmla="*/ 2147483646 h 200"/>
              <a:gd name="T34" fmla="*/ 2147483646 w 200"/>
              <a:gd name="T35" fmla="*/ 2147483646 h 200"/>
              <a:gd name="T36" fmla="*/ 2147483646 w 200"/>
              <a:gd name="T37" fmla="*/ 2147483646 h 200"/>
              <a:gd name="T38" fmla="*/ 2147483646 w 200"/>
              <a:gd name="T39" fmla="*/ 2147483646 h 200"/>
              <a:gd name="T40" fmla="*/ 2147483646 w 200"/>
              <a:gd name="T41" fmla="*/ 2147483646 h 200"/>
              <a:gd name="T42" fmla="*/ 2147483646 w 200"/>
              <a:gd name="T43" fmla="*/ 2147483646 h 200"/>
              <a:gd name="T44" fmla="*/ 2147483646 w 200"/>
              <a:gd name="T45" fmla="*/ 2147483646 h 200"/>
              <a:gd name="T46" fmla="*/ 2147483646 w 200"/>
              <a:gd name="T47" fmla="*/ 2147483646 h 200"/>
              <a:gd name="T48" fmla="*/ 2147483646 w 200"/>
              <a:gd name="T49" fmla="*/ 2147483646 h 200"/>
              <a:gd name="T50" fmla="*/ 2147483646 w 200"/>
              <a:gd name="T51" fmla="*/ 2147483646 h 200"/>
              <a:gd name="T52" fmla="*/ 2147483646 w 200"/>
              <a:gd name="T53" fmla="*/ 2147483646 h 200"/>
              <a:gd name="T54" fmla="*/ 2147483646 w 200"/>
              <a:gd name="T55" fmla="*/ 2147483646 h 200"/>
              <a:gd name="T56" fmla="*/ 2147483646 w 200"/>
              <a:gd name="T57" fmla="*/ 2147483646 h 200"/>
              <a:gd name="T58" fmla="*/ 2147483646 w 200"/>
              <a:gd name="T59" fmla="*/ 2147483646 h 200"/>
              <a:gd name="T60" fmla="*/ 2147483646 w 200"/>
              <a:gd name="T61" fmla="*/ 2147483646 h 200"/>
              <a:gd name="T62" fmla="*/ 2147483646 w 200"/>
              <a:gd name="T63" fmla="*/ 2147483646 h 200"/>
              <a:gd name="T64" fmla="*/ 2147483646 w 200"/>
              <a:gd name="T65" fmla="*/ 2147483646 h 200"/>
              <a:gd name="T66" fmla="*/ 2147483646 w 200"/>
              <a:gd name="T67" fmla="*/ 2147483646 h 200"/>
              <a:gd name="T68" fmla="*/ 2147483646 w 200"/>
              <a:gd name="T69" fmla="*/ 2147483646 h 200"/>
              <a:gd name="T70" fmla="*/ 2147483646 w 200"/>
              <a:gd name="T71" fmla="*/ 2147483646 h 200"/>
              <a:gd name="T72" fmla="*/ 2147483646 w 200"/>
              <a:gd name="T73" fmla="*/ 2147483646 h 200"/>
              <a:gd name="T74" fmla="*/ 2147483646 w 200"/>
              <a:gd name="T75" fmla="*/ 2147483646 h 200"/>
              <a:gd name="T76" fmla="*/ 2147483646 w 200"/>
              <a:gd name="T77" fmla="*/ 2147483646 h 200"/>
              <a:gd name="T78" fmla="*/ 2147483646 w 200"/>
              <a:gd name="T79" fmla="*/ 2147483646 h 200"/>
              <a:gd name="T80" fmla="*/ 2147483646 w 200"/>
              <a:gd name="T81" fmla="*/ 2147483646 h 2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00" h="200">
                <a:moveTo>
                  <a:pt x="100" y="0"/>
                </a:move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55"/>
                  <a:pt x="45" y="199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56" y="200"/>
                  <a:pt x="200" y="155"/>
                  <a:pt x="200" y="100"/>
                </a:cubicBezTo>
                <a:cubicBezTo>
                  <a:pt x="200" y="44"/>
                  <a:pt x="156" y="0"/>
                  <a:pt x="100" y="0"/>
                </a:cubicBezTo>
                <a:close/>
                <a:moveTo>
                  <a:pt x="104" y="59"/>
                </a:moveTo>
                <a:cubicBezTo>
                  <a:pt x="115" y="59"/>
                  <a:pt x="125" y="58"/>
                  <a:pt x="135" y="55"/>
                </a:cubicBezTo>
                <a:cubicBezTo>
                  <a:pt x="138" y="67"/>
                  <a:pt x="140" y="81"/>
                  <a:pt x="140" y="96"/>
                </a:cubicBezTo>
                <a:cubicBezTo>
                  <a:pt x="104" y="96"/>
                  <a:pt x="104" y="96"/>
                  <a:pt x="104" y="96"/>
                </a:cubicBezTo>
                <a:lnTo>
                  <a:pt x="104" y="59"/>
                </a:lnTo>
                <a:close/>
                <a:moveTo>
                  <a:pt x="104" y="51"/>
                </a:moveTo>
                <a:cubicBezTo>
                  <a:pt x="104" y="8"/>
                  <a:pt x="104" y="8"/>
                  <a:pt x="104" y="8"/>
                </a:cubicBezTo>
                <a:cubicBezTo>
                  <a:pt x="115" y="11"/>
                  <a:pt x="126" y="26"/>
                  <a:pt x="133" y="48"/>
                </a:cubicBezTo>
                <a:cubicBezTo>
                  <a:pt x="124" y="50"/>
                  <a:pt x="114" y="51"/>
                  <a:pt x="104" y="51"/>
                </a:cubicBezTo>
                <a:close/>
                <a:moveTo>
                  <a:pt x="96" y="8"/>
                </a:moveTo>
                <a:cubicBezTo>
                  <a:pt x="96" y="51"/>
                  <a:pt x="96" y="51"/>
                  <a:pt x="96" y="51"/>
                </a:cubicBezTo>
                <a:cubicBezTo>
                  <a:pt x="87" y="51"/>
                  <a:pt x="77" y="50"/>
                  <a:pt x="68" y="48"/>
                </a:cubicBezTo>
                <a:cubicBezTo>
                  <a:pt x="75" y="25"/>
                  <a:pt x="86" y="11"/>
                  <a:pt x="96" y="8"/>
                </a:cubicBezTo>
                <a:close/>
                <a:moveTo>
                  <a:pt x="96" y="59"/>
                </a:moveTo>
                <a:cubicBezTo>
                  <a:pt x="96" y="96"/>
                  <a:pt x="96" y="96"/>
                  <a:pt x="96" y="96"/>
                </a:cubicBezTo>
                <a:cubicBezTo>
                  <a:pt x="60" y="96"/>
                  <a:pt x="60" y="96"/>
                  <a:pt x="60" y="96"/>
                </a:cubicBezTo>
                <a:cubicBezTo>
                  <a:pt x="60" y="81"/>
                  <a:pt x="62" y="67"/>
                  <a:pt x="65" y="55"/>
                </a:cubicBezTo>
                <a:cubicBezTo>
                  <a:pt x="75" y="58"/>
                  <a:pt x="86" y="59"/>
                  <a:pt x="96" y="59"/>
                </a:cubicBezTo>
                <a:close/>
                <a:moveTo>
                  <a:pt x="52" y="96"/>
                </a:moveTo>
                <a:cubicBezTo>
                  <a:pt x="9" y="96"/>
                  <a:pt x="9" y="96"/>
                  <a:pt x="9" y="96"/>
                </a:cubicBezTo>
                <a:cubicBezTo>
                  <a:pt x="9" y="75"/>
                  <a:pt x="17" y="56"/>
                  <a:pt x="29" y="41"/>
                </a:cubicBezTo>
                <a:cubicBezTo>
                  <a:pt x="38" y="46"/>
                  <a:pt x="48" y="50"/>
                  <a:pt x="58" y="53"/>
                </a:cubicBezTo>
                <a:cubicBezTo>
                  <a:pt x="54" y="66"/>
                  <a:pt x="52" y="80"/>
                  <a:pt x="52" y="96"/>
                </a:cubicBezTo>
                <a:close/>
                <a:moveTo>
                  <a:pt x="52" y="104"/>
                </a:moveTo>
                <a:cubicBezTo>
                  <a:pt x="52" y="119"/>
                  <a:pt x="54" y="133"/>
                  <a:pt x="58" y="146"/>
                </a:cubicBezTo>
                <a:cubicBezTo>
                  <a:pt x="48" y="149"/>
                  <a:pt x="38" y="153"/>
                  <a:pt x="29" y="158"/>
                </a:cubicBezTo>
                <a:cubicBezTo>
                  <a:pt x="17" y="143"/>
                  <a:pt x="9" y="124"/>
                  <a:pt x="9" y="104"/>
                </a:cubicBezTo>
                <a:lnTo>
                  <a:pt x="52" y="104"/>
                </a:lnTo>
                <a:close/>
                <a:moveTo>
                  <a:pt x="60" y="104"/>
                </a:moveTo>
                <a:cubicBezTo>
                  <a:pt x="96" y="104"/>
                  <a:pt x="96" y="104"/>
                  <a:pt x="96" y="104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86" y="140"/>
                  <a:pt x="75" y="141"/>
                  <a:pt x="65" y="144"/>
                </a:cubicBezTo>
                <a:cubicBezTo>
                  <a:pt x="62" y="132"/>
                  <a:pt x="60" y="119"/>
                  <a:pt x="60" y="104"/>
                </a:cubicBezTo>
                <a:close/>
                <a:moveTo>
                  <a:pt x="96" y="148"/>
                </a:moveTo>
                <a:cubicBezTo>
                  <a:pt x="96" y="191"/>
                  <a:pt x="96" y="191"/>
                  <a:pt x="96" y="191"/>
                </a:cubicBezTo>
                <a:cubicBezTo>
                  <a:pt x="86" y="188"/>
                  <a:pt x="75" y="174"/>
                  <a:pt x="68" y="152"/>
                </a:cubicBezTo>
                <a:cubicBezTo>
                  <a:pt x="77" y="149"/>
                  <a:pt x="86" y="148"/>
                  <a:pt x="96" y="148"/>
                </a:cubicBezTo>
                <a:close/>
                <a:moveTo>
                  <a:pt x="104" y="191"/>
                </a:moveTo>
                <a:cubicBezTo>
                  <a:pt x="104" y="148"/>
                  <a:pt x="104" y="148"/>
                  <a:pt x="104" y="148"/>
                </a:cubicBezTo>
                <a:cubicBezTo>
                  <a:pt x="114" y="148"/>
                  <a:pt x="124" y="149"/>
                  <a:pt x="133" y="152"/>
                </a:cubicBezTo>
                <a:cubicBezTo>
                  <a:pt x="126" y="174"/>
                  <a:pt x="115" y="188"/>
                  <a:pt x="104" y="191"/>
                </a:cubicBezTo>
                <a:close/>
                <a:moveTo>
                  <a:pt x="104" y="140"/>
                </a:moveTo>
                <a:cubicBezTo>
                  <a:pt x="104" y="104"/>
                  <a:pt x="104" y="104"/>
                  <a:pt x="104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18"/>
                  <a:pt x="138" y="132"/>
                  <a:pt x="135" y="144"/>
                </a:cubicBezTo>
                <a:cubicBezTo>
                  <a:pt x="125" y="141"/>
                  <a:pt x="115" y="140"/>
                  <a:pt x="104" y="140"/>
                </a:cubicBezTo>
                <a:close/>
                <a:moveTo>
                  <a:pt x="148" y="104"/>
                </a:moveTo>
                <a:cubicBezTo>
                  <a:pt x="192" y="104"/>
                  <a:pt x="192" y="104"/>
                  <a:pt x="192" y="104"/>
                </a:cubicBezTo>
                <a:cubicBezTo>
                  <a:pt x="191" y="124"/>
                  <a:pt x="184" y="143"/>
                  <a:pt x="172" y="158"/>
                </a:cubicBezTo>
                <a:cubicBezTo>
                  <a:pt x="163" y="153"/>
                  <a:pt x="153" y="149"/>
                  <a:pt x="143" y="146"/>
                </a:cubicBezTo>
                <a:cubicBezTo>
                  <a:pt x="146" y="133"/>
                  <a:pt x="148" y="119"/>
                  <a:pt x="148" y="104"/>
                </a:cubicBezTo>
                <a:close/>
                <a:moveTo>
                  <a:pt x="148" y="96"/>
                </a:moveTo>
                <a:cubicBezTo>
                  <a:pt x="148" y="80"/>
                  <a:pt x="146" y="66"/>
                  <a:pt x="143" y="53"/>
                </a:cubicBezTo>
                <a:cubicBezTo>
                  <a:pt x="153" y="50"/>
                  <a:pt x="163" y="46"/>
                  <a:pt x="172" y="41"/>
                </a:cubicBezTo>
                <a:cubicBezTo>
                  <a:pt x="184" y="56"/>
                  <a:pt x="191" y="75"/>
                  <a:pt x="192" y="96"/>
                </a:cubicBezTo>
                <a:lnTo>
                  <a:pt x="148" y="96"/>
                </a:lnTo>
                <a:close/>
                <a:moveTo>
                  <a:pt x="166" y="35"/>
                </a:moveTo>
                <a:cubicBezTo>
                  <a:pt x="158" y="39"/>
                  <a:pt x="150" y="43"/>
                  <a:pt x="141" y="46"/>
                </a:cubicBezTo>
                <a:cubicBezTo>
                  <a:pt x="136" y="30"/>
                  <a:pt x="130" y="18"/>
                  <a:pt x="122" y="10"/>
                </a:cubicBezTo>
                <a:cubicBezTo>
                  <a:pt x="139" y="14"/>
                  <a:pt x="154" y="23"/>
                  <a:pt x="166" y="35"/>
                </a:cubicBezTo>
                <a:close/>
                <a:moveTo>
                  <a:pt x="79" y="10"/>
                </a:moveTo>
                <a:cubicBezTo>
                  <a:pt x="71" y="18"/>
                  <a:pt x="64" y="31"/>
                  <a:pt x="60" y="45"/>
                </a:cubicBezTo>
                <a:cubicBezTo>
                  <a:pt x="51" y="43"/>
                  <a:pt x="43" y="39"/>
                  <a:pt x="35" y="35"/>
                </a:cubicBezTo>
                <a:cubicBezTo>
                  <a:pt x="47" y="23"/>
                  <a:pt x="62" y="14"/>
                  <a:pt x="79" y="10"/>
                </a:cubicBezTo>
                <a:close/>
                <a:moveTo>
                  <a:pt x="35" y="164"/>
                </a:moveTo>
                <a:cubicBezTo>
                  <a:pt x="43" y="160"/>
                  <a:pt x="51" y="156"/>
                  <a:pt x="60" y="154"/>
                </a:cubicBezTo>
                <a:cubicBezTo>
                  <a:pt x="64" y="169"/>
                  <a:pt x="71" y="181"/>
                  <a:pt x="79" y="189"/>
                </a:cubicBezTo>
                <a:cubicBezTo>
                  <a:pt x="62" y="185"/>
                  <a:pt x="47" y="176"/>
                  <a:pt x="35" y="164"/>
                </a:cubicBezTo>
                <a:close/>
                <a:moveTo>
                  <a:pt x="122" y="189"/>
                </a:moveTo>
                <a:cubicBezTo>
                  <a:pt x="130" y="181"/>
                  <a:pt x="136" y="169"/>
                  <a:pt x="141" y="154"/>
                </a:cubicBezTo>
                <a:cubicBezTo>
                  <a:pt x="150" y="156"/>
                  <a:pt x="158" y="160"/>
                  <a:pt x="166" y="164"/>
                </a:cubicBezTo>
                <a:cubicBezTo>
                  <a:pt x="154" y="176"/>
                  <a:pt x="139" y="185"/>
                  <a:pt x="122" y="189"/>
                </a:cubicBezTo>
                <a:close/>
              </a:path>
            </a:pathLst>
          </a:custGeom>
          <a:solidFill>
            <a:srgbClr val="157E9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" name="Freeform 15"/>
          <p:cNvSpPr>
            <a:spLocks noEditPoints="1"/>
          </p:cNvSpPr>
          <p:nvPr/>
        </p:nvSpPr>
        <p:spPr bwMode="auto">
          <a:xfrm>
            <a:off x="7251895" y="3267717"/>
            <a:ext cx="532712" cy="532710"/>
          </a:xfrm>
          <a:custGeom>
            <a:avLst/>
            <a:gdLst>
              <a:gd name="T0" fmla="*/ 2147483646 w 192"/>
              <a:gd name="T1" fmla="*/ 0 h 192"/>
              <a:gd name="T2" fmla="*/ 0 w 192"/>
              <a:gd name="T3" fmla="*/ 2147483646 h 192"/>
              <a:gd name="T4" fmla="*/ 2147483646 w 192"/>
              <a:gd name="T5" fmla="*/ 2147483646 h 192"/>
              <a:gd name="T6" fmla="*/ 2147483646 w 192"/>
              <a:gd name="T7" fmla="*/ 2147483646 h 192"/>
              <a:gd name="T8" fmla="*/ 2147483646 w 192"/>
              <a:gd name="T9" fmla="*/ 0 h 192"/>
              <a:gd name="T10" fmla="*/ 2147483646 w 192"/>
              <a:gd name="T11" fmla="*/ 2147483646 h 192"/>
              <a:gd name="T12" fmla="*/ 2147483646 w 192"/>
              <a:gd name="T13" fmla="*/ 2147483646 h 192"/>
              <a:gd name="T14" fmla="*/ 2147483646 w 192"/>
              <a:gd name="T15" fmla="*/ 2147483646 h 192"/>
              <a:gd name="T16" fmla="*/ 2147483646 w 192"/>
              <a:gd name="T17" fmla="*/ 2147483646 h 192"/>
              <a:gd name="T18" fmla="*/ 2147483646 w 192"/>
              <a:gd name="T19" fmla="*/ 2147483646 h 192"/>
              <a:gd name="T20" fmla="*/ 2147483646 w 192"/>
              <a:gd name="T21" fmla="*/ 2147483646 h 192"/>
              <a:gd name="T22" fmla="*/ 2147483646 w 192"/>
              <a:gd name="T23" fmla="*/ 2147483646 h 192"/>
              <a:gd name="T24" fmla="*/ 2147483646 w 192"/>
              <a:gd name="T25" fmla="*/ 2147483646 h 192"/>
              <a:gd name="T26" fmla="*/ 2147483646 w 192"/>
              <a:gd name="T27" fmla="*/ 2147483646 h 192"/>
              <a:gd name="T28" fmla="*/ 2147483646 w 192"/>
              <a:gd name="T29" fmla="*/ 2147483646 h 192"/>
              <a:gd name="T30" fmla="*/ 2147483646 w 192"/>
              <a:gd name="T31" fmla="*/ 2147483646 h 192"/>
              <a:gd name="T32" fmla="*/ 2147483646 w 192"/>
              <a:gd name="T33" fmla="*/ 2147483646 h 192"/>
              <a:gd name="T34" fmla="*/ 2147483646 w 192"/>
              <a:gd name="T35" fmla="*/ 2147483646 h 192"/>
              <a:gd name="T36" fmla="*/ 2147483646 w 192"/>
              <a:gd name="T37" fmla="*/ 2147483646 h 192"/>
              <a:gd name="T38" fmla="*/ 2147483646 w 192"/>
              <a:gd name="T39" fmla="*/ 2147483646 h 192"/>
              <a:gd name="T40" fmla="*/ 2147483646 w 192"/>
              <a:gd name="T41" fmla="*/ 2147483646 h 192"/>
              <a:gd name="T42" fmla="*/ 2147483646 w 192"/>
              <a:gd name="T43" fmla="*/ 2147483646 h 192"/>
              <a:gd name="T44" fmla="*/ 2147483646 w 192"/>
              <a:gd name="T45" fmla="*/ 2147483646 h 192"/>
              <a:gd name="T46" fmla="*/ 2147483646 w 192"/>
              <a:gd name="T47" fmla="*/ 2147483646 h 192"/>
              <a:gd name="T48" fmla="*/ 2147483646 w 192"/>
              <a:gd name="T49" fmla="*/ 2147483646 h 192"/>
              <a:gd name="T50" fmla="*/ 2147483646 w 192"/>
              <a:gd name="T51" fmla="*/ 2147483646 h 192"/>
              <a:gd name="T52" fmla="*/ 2147483646 w 192"/>
              <a:gd name="T53" fmla="*/ 2147483646 h 192"/>
              <a:gd name="T54" fmla="*/ 2147483646 w 192"/>
              <a:gd name="T55" fmla="*/ 2147483646 h 192"/>
              <a:gd name="T56" fmla="*/ 2147483646 w 192"/>
              <a:gd name="T57" fmla="*/ 2147483646 h 192"/>
              <a:gd name="T58" fmla="*/ 2147483646 w 192"/>
              <a:gd name="T59" fmla="*/ 2147483646 h 192"/>
              <a:gd name="T60" fmla="*/ 2147483646 w 192"/>
              <a:gd name="T61" fmla="*/ 2147483646 h 192"/>
              <a:gd name="T62" fmla="*/ 2147483646 w 192"/>
              <a:gd name="T63" fmla="*/ 2147483646 h 192"/>
              <a:gd name="T64" fmla="*/ 2147483646 w 192"/>
              <a:gd name="T65" fmla="*/ 2147483646 h 192"/>
              <a:gd name="T66" fmla="*/ 2147483646 w 192"/>
              <a:gd name="T67" fmla="*/ 2147483646 h 192"/>
              <a:gd name="T68" fmla="*/ 2147483646 w 192"/>
              <a:gd name="T69" fmla="*/ 2147483646 h 192"/>
              <a:gd name="T70" fmla="*/ 2147483646 w 192"/>
              <a:gd name="T71" fmla="*/ 2147483646 h 192"/>
              <a:gd name="T72" fmla="*/ 2147483646 w 192"/>
              <a:gd name="T73" fmla="*/ 2147483646 h 192"/>
              <a:gd name="T74" fmla="*/ 2147483646 w 192"/>
              <a:gd name="T75" fmla="*/ 2147483646 h 192"/>
              <a:gd name="T76" fmla="*/ 2147483646 w 192"/>
              <a:gd name="T77" fmla="*/ 2147483646 h 192"/>
              <a:gd name="T78" fmla="*/ 2147483646 w 192"/>
              <a:gd name="T79" fmla="*/ 2147483646 h 192"/>
              <a:gd name="T80" fmla="*/ 2147483646 w 192"/>
              <a:gd name="T81" fmla="*/ 2147483646 h 192"/>
              <a:gd name="T82" fmla="*/ 2147483646 w 192"/>
              <a:gd name="T83" fmla="*/ 2147483646 h 192"/>
              <a:gd name="T84" fmla="*/ 2147483646 w 192"/>
              <a:gd name="T85" fmla="*/ 2147483646 h 192"/>
              <a:gd name="T86" fmla="*/ 2147483646 w 192"/>
              <a:gd name="T87" fmla="*/ 2147483646 h 192"/>
              <a:gd name="T88" fmla="*/ 2147483646 w 192"/>
              <a:gd name="T89" fmla="*/ 2147483646 h 192"/>
              <a:gd name="T90" fmla="*/ 2147483646 w 192"/>
              <a:gd name="T91" fmla="*/ 2147483646 h 192"/>
              <a:gd name="T92" fmla="*/ 2147483646 w 192"/>
              <a:gd name="T93" fmla="*/ 2147483646 h 192"/>
              <a:gd name="T94" fmla="*/ 2147483646 w 192"/>
              <a:gd name="T95" fmla="*/ 2147483646 h 192"/>
              <a:gd name="T96" fmla="*/ 2147483646 w 192"/>
              <a:gd name="T97" fmla="*/ 2147483646 h 192"/>
              <a:gd name="T98" fmla="*/ 2147483646 w 192"/>
              <a:gd name="T99" fmla="*/ 2147483646 h 192"/>
              <a:gd name="T100" fmla="*/ 2147483646 w 192"/>
              <a:gd name="T101" fmla="*/ 2147483646 h 192"/>
              <a:gd name="T102" fmla="*/ 2147483646 w 192"/>
              <a:gd name="T103" fmla="*/ 2147483646 h 192"/>
              <a:gd name="T104" fmla="*/ 2147483646 w 192"/>
              <a:gd name="T105" fmla="*/ 2147483646 h 192"/>
              <a:gd name="T106" fmla="*/ 2147483646 w 192"/>
              <a:gd name="T107" fmla="*/ 2147483646 h 192"/>
              <a:gd name="T108" fmla="*/ 2147483646 w 192"/>
              <a:gd name="T109" fmla="*/ 2147483646 h 192"/>
              <a:gd name="T110" fmla="*/ 2147483646 w 192"/>
              <a:gd name="T111" fmla="*/ 2147483646 h 192"/>
              <a:gd name="T112" fmla="*/ 2147483646 w 192"/>
              <a:gd name="T113" fmla="*/ 2147483646 h 192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92" h="192">
                <a:moveTo>
                  <a:pt x="96" y="0"/>
                </a:moveTo>
                <a:cubicBezTo>
                  <a:pt x="43" y="0"/>
                  <a:pt x="0" y="43"/>
                  <a:pt x="0" y="96"/>
                </a:cubicBezTo>
                <a:cubicBezTo>
                  <a:pt x="0" y="149"/>
                  <a:pt x="43" y="192"/>
                  <a:pt x="96" y="192"/>
                </a:cubicBezTo>
                <a:cubicBezTo>
                  <a:pt x="149" y="192"/>
                  <a:pt x="192" y="149"/>
                  <a:pt x="192" y="96"/>
                </a:cubicBezTo>
                <a:cubicBezTo>
                  <a:pt x="192" y="43"/>
                  <a:pt x="149" y="0"/>
                  <a:pt x="96" y="0"/>
                </a:cubicBezTo>
                <a:close/>
                <a:moveTo>
                  <a:pt x="96" y="8"/>
                </a:moveTo>
                <a:cubicBezTo>
                  <a:pt x="145" y="8"/>
                  <a:pt x="184" y="47"/>
                  <a:pt x="184" y="96"/>
                </a:cubicBezTo>
                <a:cubicBezTo>
                  <a:pt x="184" y="117"/>
                  <a:pt x="177" y="137"/>
                  <a:pt x="164" y="152"/>
                </a:cubicBezTo>
                <a:cubicBezTo>
                  <a:pt x="155" y="148"/>
                  <a:pt x="135" y="141"/>
                  <a:pt x="122" y="137"/>
                </a:cubicBezTo>
                <a:cubicBezTo>
                  <a:pt x="121" y="137"/>
                  <a:pt x="121" y="137"/>
                  <a:pt x="121" y="132"/>
                </a:cubicBezTo>
                <a:cubicBezTo>
                  <a:pt x="121" y="128"/>
                  <a:pt x="122" y="125"/>
                  <a:pt x="124" y="121"/>
                </a:cubicBezTo>
                <a:cubicBezTo>
                  <a:pt x="125" y="118"/>
                  <a:pt x="127" y="112"/>
                  <a:pt x="128" y="107"/>
                </a:cubicBezTo>
                <a:cubicBezTo>
                  <a:pt x="130" y="105"/>
                  <a:pt x="132" y="100"/>
                  <a:pt x="134" y="92"/>
                </a:cubicBezTo>
                <a:cubicBezTo>
                  <a:pt x="136" y="84"/>
                  <a:pt x="135" y="81"/>
                  <a:pt x="134" y="79"/>
                </a:cubicBezTo>
                <a:cubicBezTo>
                  <a:pt x="134" y="79"/>
                  <a:pt x="134" y="78"/>
                  <a:pt x="134" y="78"/>
                </a:cubicBezTo>
                <a:cubicBezTo>
                  <a:pt x="133" y="76"/>
                  <a:pt x="134" y="67"/>
                  <a:pt x="135" y="60"/>
                </a:cubicBezTo>
                <a:cubicBezTo>
                  <a:pt x="136" y="55"/>
                  <a:pt x="135" y="45"/>
                  <a:pt x="128" y="36"/>
                </a:cubicBezTo>
                <a:cubicBezTo>
                  <a:pt x="124" y="31"/>
                  <a:pt x="116" y="24"/>
                  <a:pt x="101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79" y="24"/>
                  <a:pt x="70" y="31"/>
                  <a:pt x="66" y="36"/>
                </a:cubicBezTo>
                <a:cubicBezTo>
                  <a:pt x="60" y="45"/>
                  <a:pt x="58" y="55"/>
                  <a:pt x="59" y="60"/>
                </a:cubicBezTo>
                <a:cubicBezTo>
                  <a:pt x="61" y="67"/>
                  <a:pt x="61" y="76"/>
                  <a:pt x="61" y="78"/>
                </a:cubicBezTo>
                <a:cubicBezTo>
                  <a:pt x="61" y="78"/>
                  <a:pt x="61" y="79"/>
                  <a:pt x="60" y="79"/>
                </a:cubicBezTo>
                <a:cubicBezTo>
                  <a:pt x="60" y="81"/>
                  <a:pt x="59" y="84"/>
                  <a:pt x="60" y="92"/>
                </a:cubicBezTo>
                <a:cubicBezTo>
                  <a:pt x="62" y="100"/>
                  <a:pt x="65" y="105"/>
                  <a:pt x="67" y="107"/>
                </a:cubicBezTo>
                <a:cubicBezTo>
                  <a:pt x="67" y="112"/>
                  <a:pt x="69" y="118"/>
                  <a:pt x="71" y="121"/>
                </a:cubicBezTo>
                <a:cubicBezTo>
                  <a:pt x="72" y="124"/>
                  <a:pt x="73" y="127"/>
                  <a:pt x="73" y="132"/>
                </a:cubicBezTo>
                <a:cubicBezTo>
                  <a:pt x="73" y="137"/>
                  <a:pt x="72" y="137"/>
                  <a:pt x="71" y="137"/>
                </a:cubicBezTo>
                <a:cubicBezTo>
                  <a:pt x="58" y="141"/>
                  <a:pt x="37" y="149"/>
                  <a:pt x="29" y="152"/>
                </a:cubicBezTo>
                <a:cubicBezTo>
                  <a:pt x="16" y="137"/>
                  <a:pt x="8" y="117"/>
                  <a:pt x="8" y="96"/>
                </a:cubicBezTo>
                <a:cubicBezTo>
                  <a:pt x="8" y="47"/>
                  <a:pt x="48" y="8"/>
                  <a:pt x="96" y="8"/>
                </a:cubicBezTo>
                <a:close/>
                <a:moveTo>
                  <a:pt x="35" y="159"/>
                </a:moveTo>
                <a:cubicBezTo>
                  <a:pt x="44" y="155"/>
                  <a:pt x="62" y="148"/>
                  <a:pt x="74" y="145"/>
                </a:cubicBezTo>
                <a:cubicBezTo>
                  <a:pt x="81" y="143"/>
                  <a:pt x="81" y="137"/>
                  <a:pt x="81" y="132"/>
                </a:cubicBezTo>
                <a:cubicBezTo>
                  <a:pt x="81" y="129"/>
                  <a:pt x="80" y="123"/>
                  <a:pt x="78" y="118"/>
                </a:cubicBezTo>
                <a:cubicBezTo>
                  <a:pt x="77" y="115"/>
                  <a:pt x="75" y="109"/>
                  <a:pt x="74" y="105"/>
                </a:cubicBezTo>
                <a:cubicBezTo>
                  <a:pt x="74" y="104"/>
                  <a:pt x="74" y="103"/>
                  <a:pt x="73" y="102"/>
                </a:cubicBezTo>
                <a:cubicBezTo>
                  <a:pt x="72" y="101"/>
                  <a:pt x="70" y="97"/>
                  <a:pt x="68" y="90"/>
                </a:cubicBezTo>
                <a:cubicBezTo>
                  <a:pt x="67" y="84"/>
                  <a:pt x="67" y="83"/>
                  <a:pt x="68" y="82"/>
                </a:cubicBezTo>
                <a:cubicBezTo>
                  <a:pt x="68" y="81"/>
                  <a:pt x="68" y="81"/>
                  <a:pt x="69" y="80"/>
                </a:cubicBezTo>
                <a:cubicBezTo>
                  <a:pt x="69" y="77"/>
                  <a:pt x="68" y="65"/>
                  <a:pt x="67" y="59"/>
                </a:cubicBezTo>
                <a:cubicBezTo>
                  <a:pt x="67" y="56"/>
                  <a:pt x="67" y="48"/>
                  <a:pt x="73" y="41"/>
                </a:cubicBezTo>
                <a:cubicBezTo>
                  <a:pt x="77" y="35"/>
                  <a:pt x="84" y="32"/>
                  <a:pt x="93" y="32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110" y="32"/>
                  <a:pt x="117" y="35"/>
                  <a:pt x="122" y="41"/>
                </a:cubicBezTo>
                <a:cubicBezTo>
                  <a:pt x="127" y="48"/>
                  <a:pt x="128" y="56"/>
                  <a:pt x="127" y="59"/>
                </a:cubicBezTo>
                <a:cubicBezTo>
                  <a:pt x="126" y="65"/>
                  <a:pt x="125" y="77"/>
                  <a:pt x="126" y="80"/>
                </a:cubicBezTo>
                <a:cubicBezTo>
                  <a:pt x="126" y="81"/>
                  <a:pt x="126" y="81"/>
                  <a:pt x="126" y="82"/>
                </a:cubicBezTo>
                <a:cubicBezTo>
                  <a:pt x="127" y="83"/>
                  <a:pt x="127" y="84"/>
                  <a:pt x="126" y="90"/>
                </a:cubicBezTo>
                <a:cubicBezTo>
                  <a:pt x="125" y="97"/>
                  <a:pt x="123" y="101"/>
                  <a:pt x="121" y="102"/>
                </a:cubicBezTo>
                <a:cubicBezTo>
                  <a:pt x="121" y="103"/>
                  <a:pt x="120" y="104"/>
                  <a:pt x="120" y="105"/>
                </a:cubicBezTo>
                <a:cubicBezTo>
                  <a:pt x="120" y="109"/>
                  <a:pt x="118" y="115"/>
                  <a:pt x="116" y="118"/>
                </a:cubicBezTo>
                <a:cubicBezTo>
                  <a:pt x="115" y="122"/>
                  <a:pt x="113" y="127"/>
                  <a:pt x="113" y="132"/>
                </a:cubicBezTo>
                <a:cubicBezTo>
                  <a:pt x="113" y="137"/>
                  <a:pt x="113" y="143"/>
                  <a:pt x="119" y="145"/>
                </a:cubicBezTo>
                <a:cubicBezTo>
                  <a:pt x="131" y="148"/>
                  <a:pt x="149" y="154"/>
                  <a:pt x="158" y="158"/>
                </a:cubicBezTo>
                <a:cubicBezTo>
                  <a:pt x="142" y="174"/>
                  <a:pt x="121" y="184"/>
                  <a:pt x="96" y="184"/>
                </a:cubicBezTo>
                <a:cubicBezTo>
                  <a:pt x="73" y="184"/>
                  <a:pt x="51" y="174"/>
                  <a:pt x="35" y="159"/>
                </a:cubicBezTo>
                <a:close/>
              </a:path>
            </a:pathLst>
          </a:custGeom>
          <a:solidFill>
            <a:srgbClr val="157E9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6939259" y="4425758"/>
            <a:ext cx="403263" cy="538078"/>
            <a:chOff x="7889875" y="5105400"/>
            <a:chExt cx="541338" cy="722313"/>
          </a:xfrm>
          <a:solidFill>
            <a:srgbClr val="157E9F"/>
          </a:solidFill>
        </p:grpSpPr>
        <p:sp>
          <p:nvSpPr>
            <p:cNvPr id="96" name="Freeform 58"/>
            <p:cNvSpPr>
              <a:spLocks noEditPoints="1"/>
            </p:cNvSpPr>
            <p:nvPr/>
          </p:nvSpPr>
          <p:spPr bwMode="auto">
            <a:xfrm>
              <a:off x="7950200" y="5180013"/>
              <a:ext cx="420688" cy="120650"/>
            </a:xfrm>
            <a:custGeom>
              <a:avLst/>
              <a:gdLst>
                <a:gd name="T0" fmla="*/ 0 w 265"/>
                <a:gd name="T1" fmla="*/ 76 h 76"/>
                <a:gd name="T2" fmla="*/ 265 w 265"/>
                <a:gd name="T3" fmla="*/ 76 h 76"/>
                <a:gd name="T4" fmla="*/ 265 w 265"/>
                <a:gd name="T5" fmla="*/ 0 h 76"/>
                <a:gd name="T6" fmla="*/ 0 w 265"/>
                <a:gd name="T7" fmla="*/ 0 h 76"/>
                <a:gd name="T8" fmla="*/ 0 w 265"/>
                <a:gd name="T9" fmla="*/ 76 h 76"/>
                <a:gd name="T10" fmla="*/ 19 w 265"/>
                <a:gd name="T11" fmla="*/ 19 h 76"/>
                <a:gd name="T12" fmla="*/ 246 w 265"/>
                <a:gd name="T13" fmla="*/ 19 h 76"/>
                <a:gd name="T14" fmla="*/ 246 w 265"/>
                <a:gd name="T15" fmla="*/ 57 h 76"/>
                <a:gd name="T16" fmla="*/ 19 w 265"/>
                <a:gd name="T17" fmla="*/ 57 h 76"/>
                <a:gd name="T18" fmla="*/ 19 w 265"/>
                <a:gd name="T19" fmla="*/ 1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5" h="76">
                  <a:moveTo>
                    <a:pt x="0" y="76"/>
                  </a:moveTo>
                  <a:lnTo>
                    <a:pt x="265" y="76"/>
                  </a:lnTo>
                  <a:lnTo>
                    <a:pt x="265" y="0"/>
                  </a:lnTo>
                  <a:lnTo>
                    <a:pt x="0" y="0"/>
                  </a:lnTo>
                  <a:lnTo>
                    <a:pt x="0" y="76"/>
                  </a:lnTo>
                  <a:close/>
                  <a:moveTo>
                    <a:pt x="19" y="19"/>
                  </a:moveTo>
                  <a:lnTo>
                    <a:pt x="246" y="19"/>
                  </a:lnTo>
                  <a:lnTo>
                    <a:pt x="246" y="57"/>
                  </a:lnTo>
                  <a:lnTo>
                    <a:pt x="19" y="57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" name="Freeform 59"/>
            <p:cNvSpPr>
              <a:spLocks noEditPoints="1"/>
            </p:cNvSpPr>
            <p:nvPr/>
          </p:nvSpPr>
          <p:spPr bwMode="auto">
            <a:xfrm>
              <a:off x="7889875" y="5105400"/>
              <a:ext cx="541338" cy="722313"/>
            </a:xfrm>
            <a:custGeom>
              <a:avLst/>
              <a:gdLst>
                <a:gd name="T0" fmla="*/ 128 w 144"/>
                <a:gd name="T1" fmla="*/ 0 h 192"/>
                <a:gd name="T2" fmla="*/ 16 w 144"/>
                <a:gd name="T3" fmla="*/ 0 h 192"/>
                <a:gd name="T4" fmla="*/ 0 w 144"/>
                <a:gd name="T5" fmla="*/ 16 h 192"/>
                <a:gd name="T6" fmla="*/ 0 w 144"/>
                <a:gd name="T7" fmla="*/ 176 h 192"/>
                <a:gd name="T8" fmla="*/ 16 w 144"/>
                <a:gd name="T9" fmla="*/ 192 h 192"/>
                <a:gd name="T10" fmla="*/ 128 w 144"/>
                <a:gd name="T11" fmla="*/ 192 h 192"/>
                <a:gd name="T12" fmla="*/ 144 w 144"/>
                <a:gd name="T13" fmla="*/ 176 h 192"/>
                <a:gd name="T14" fmla="*/ 144 w 144"/>
                <a:gd name="T15" fmla="*/ 16 h 192"/>
                <a:gd name="T16" fmla="*/ 128 w 144"/>
                <a:gd name="T17" fmla="*/ 0 h 192"/>
                <a:gd name="T18" fmla="*/ 136 w 144"/>
                <a:gd name="T19" fmla="*/ 176 h 192"/>
                <a:gd name="T20" fmla="*/ 128 w 144"/>
                <a:gd name="T21" fmla="*/ 184 h 192"/>
                <a:gd name="T22" fmla="*/ 16 w 144"/>
                <a:gd name="T23" fmla="*/ 184 h 192"/>
                <a:gd name="T24" fmla="*/ 8 w 144"/>
                <a:gd name="T25" fmla="*/ 176 h 192"/>
                <a:gd name="T26" fmla="*/ 8 w 144"/>
                <a:gd name="T27" fmla="*/ 16 h 192"/>
                <a:gd name="T28" fmla="*/ 16 w 144"/>
                <a:gd name="T29" fmla="*/ 8 h 192"/>
                <a:gd name="T30" fmla="*/ 128 w 144"/>
                <a:gd name="T31" fmla="*/ 8 h 192"/>
                <a:gd name="T32" fmla="*/ 136 w 144"/>
                <a:gd name="T33" fmla="*/ 16 h 192"/>
                <a:gd name="T34" fmla="*/ 136 w 144"/>
                <a:gd name="T35" fmla="*/ 17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4" h="192">
                  <a:moveTo>
                    <a:pt x="12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84"/>
                    <a:pt x="8" y="192"/>
                    <a:pt x="16" y="19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37" y="192"/>
                    <a:pt x="144" y="184"/>
                    <a:pt x="144" y="17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7"/>
                    <a:pt x="137" y="0"/>
                    <a:pt x="128" y="0"/>
                  </a:cubicBezTo>
                  <a:close/>
                  <a:moveTo>
                    <a:pt x="136" y="176"/>
                  </a:moveTo>
                  <a:cubicBezTo>
                    <a:pt x="136" y="180"/>
                    <a:pt x="133" y="184"/>
                    <a:pt x="128" y="184"/>
                  </a:cubicBezTo>
                  <a:cubicBezTo>
                    <a:pt x="16" y="184"/>
                    <a:pt x="16" y="184"/>
                    <a:pt x="16" y="184"/>
                  </a:cubicBezTo>
                  <a:cubicBezTo>
                    <a:pt x="12" y="184"/>
                    <a:pt x="8" y="180"/>
                    <a:pt x="8" y="17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1"/>
                    <a:pt x="12" y="8"/>
                    <a:pt x="16" y="8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33" y="8"/>
                    <a:pt x="136" y="11"/>
                    <a:pt x="136" y="16"/>
                  </a:cubicBezTo>
                  <a:lnTo>
                    <a:pt x="136" y="1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" name="Freeform 60"/>
            <p:cNvSpPr/>
            <p:nvPr/>
          </p:nvSpPr>
          <p:spPr bwMode="auto">
            <a:xfrm>
              <a:off x="7950200" y="5346700"/>
              <a:ext cx="120650" cy="119063"/>
            </a:xfrm>
            <a:custGeom>
              <a:avLst/>
              <a:gdLst>
                <a:gd name="T0" fmla="*/ 19 w 76"/>
                <a:gd name="T1" fmla="*/ 56 h 75"/>
                <a:gd name="T2" fmla="*/ 19 w 76"/>
                <a:gd name="T3" fmla="*/ 19 h 75"/>
                <a:gd name="T4" fmla="*/ 19 w 76"/>
                <a:gd name="T5" fmla="*/ 0 h 75"/>
                <a:gd name="T6" fmla="*/ 0 w 76"/>
                <a:gd name="T7" fmla="*/ 0 h 75"/>
                <a:gd name="T8" fmla="*/ 0 w 76"/>
                <a:gd name="T9" fmla="*/ 75 h 75"/>
                <a:gd name="T10" fmla="*/ 76 w 76"/>
                <a:gd name="T11" fmla="*/ 75 h 75"/>
                <a:gd name="T12" fmla="*/ 76 w 76"/>
                <a:gd name="T13" fmla="*/ 56 h 75"/>
                <a:gd name="T14" fmla="*/ 57 w 76"/>
                <a:gd name="T15" fmla="*/ 56 h 75"/>
                <a:gd name="T16" fmla="*/ 19 w 76"/>
                <a:gd name="T17" fmla="*/ 5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75">
                  <a:moveTo>
                    <a:pt x="19" y="56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5"/>
                  </a:lnTo>
                  <a:lnTo>
                    <a:pt x="76" y="75"/>
                  </a:lnTo>
                  <a:lnTo>
                    <a:pt x="76" y="56"/>
                  </a:lnTo>
                  <a:lnTo>
                    <a:pt x="57" y="56"/>
                  </a:lnTo>
                  <a:lnTo>
                    <a:pt x="19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Freeform 61"/>
            <p:cNvSpPr/>
            <p:nvPr/>
          </p:nvSpPr>
          <p:spPr bwMode="auto">
            <a:xfrm>
              <a:off x="7950200" y="5495925"/>
              <a:ext cx="120650" cy="120650"/>
            </a:xfrm>
            <a:custGeom>
              <a:avLst/>
              <a:gdLst>
                <a:gd name="T0" fmla="*/ 19 w 76"/>
                <a:gd name="T1" fmla="*/ 57 h 76"/>
                <a:gd name="T2" fmla="*/ 19 w 76"/>
                <a:gd name="T3" fmla="*/ 19 h 76"/>
                <a:gd name="T4" fmla="*/ 19 w 76"/>
                <a:gd name="T5" fmla="*/ 0 h 76"/>
                <a:gd name="T6" fmla="*/ 0 w 76"/>
                <a:gd name="T7" fmla="*/ 0 h 76"/>
                <a:gd name="T8" fmla="*/ 0 w 76"/>
                <a:gd name="T9" fmla="*/ 76 h 76"/>
                <a:gd name="T10" fmla="*/ 76 w 76"/>
                <a:gd name="T11" fmla="*/ 76 h 76"/>
                <a:gd name="T12" fmla="*/ 76 w 76"/>
                <a:gd name="T13" fmla="*/ 57 h 76"/>
                <a:gd name="T14" fmla="*/ 57 w 76"/>
                <a:gd name="T15" fmla="*/ 57 h 76"/>
                <a:gd name="T16" fmla="*/ 19 w 76"/>
                <a:gd name="T17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76">
                  <a:moveTo>
                    <a:pt x="19" y="57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76" y="76"/>
                  </a:lnTo>
                  <a:lnTo>
                    <a:pt x="76" y="57"/>
                  </a:lnTo>
                  <a:lnTo>
                    <a:pt x="57" y="57"/>
                  </a:lnTo>
                  <a:lnTo>
                    <a:pt x="19" y="5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Freeform 62"/>
            <p:cNvSpPr/>
            <p:nvPr/>
          </p:nvSpPr>
          <p:spPr bwMode="auto">
            <a:xfrm>
              <a:off x="7950200" y="5646738"/>
              <a:ext cx="120650" cy="120650"/>
            </a:xfrm>
            <a:custGeom>
              <a:avLst/>
              <a:gdLst>
                <a:gd name="T0" fmla="*/ 19 w 76"/>
                <a:gd name="T1" fmla="*/ 57 h 76"/>
                <a:gd name="T2" fmla="*/ 19 w 76"/>
                <a:gd name="T3" fmla="*/ 19 h 76"/>
                <a:gd name="T4" fmla="*/ 19 w 76"/>
                <a:gd name="T5" fmla="*/ 0 h 76"/>
                <a:gd name="T6" fmla="*/ 0 w 76"/>
                <a:gd name="T7" fmla="*/ 0 h 76"/>
                <a:gd name="T8" fmla="*/ 0 w 76"/>
                <a:gd name="T9" fmla="*/ 76 h 76"/>
                <a:gd name="T10" fmla="*/ 76 w 76"/>
                <a:gd name="T11" fmla="*/ 76 h 76"/>
                <a:gd name="T12" fmla="*/ 76 w 76"/>
                <a:gd name="T13" fmla="*/ 57 h 76"/>
                <a:gd name="T14" fmla="*/ 57 w 76"/>
                <a:gd name="T15" fmla="*/ 57 h 76"/>
                <a:gd name="T16" fmla="*/ 19 w 76"/>
                <a:gd name="T17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76">
                  <a:moveTo>
                    <a:pt x="19" y="57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76" y="76"/>
                  </a:lnTo>
                  <a:lnTo>
                    <a:pt x="76" y="57"/>
                  </a:lnTo>
                  <a:lnTo>
                    <a:pt x="57" y="57"/>
                  </a:lnTo>
                  <a:lnTo>
                    <a:pt x="19" y="5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Freeform 63"/>
            <p:cNvSpPr/>
            <p:nvPr/>
          </p:nvSpPr>
          <p:spPr bwMode="auto">
            <a:xfrm>
              <a:off x="8101013" y="5346700"/>
              <a:ext cx="119063" cy="119063"/>
            </a:xfrm>
            <a:custGeom>
              <a:avLst/>
              <a:gdLst>
                <a:gd name="T0" fmla="*/ 19 w 75"/>
                <a:gd name="T1" fmla="*/ 56 h 75"/>
                <a:gd name="T2" fmla="*/ 19 w 75"/>
                <a:gd name="T3" fmla="*/ 19 h 75"/>
                <a:gd name="T4" fmla="*/ 19 w 75"/>
                <a:gd name="T5" fmla="*/ 0 h 75"/>
                <a:gd name="T6" fmla="*/ 0 w 75"/>
                <a:gd name="T7" fmla="*/ 0 h 75"/>
                <a:gd name="T8" fmla="*/ 0 w 75"/>
                <a:gd name="T9" fmla="*/ 75 h 75"/>
                <a:gd name="T10" fmla="*/ 75 w 75"/>
                <a:gd name="T11" fmla="*/ 75 h 75"/>
                <a:gd name="T12" fmla="*/ 75 w 75"/>
                <a:gd name="T13" fmla="*/ 56 h 75"/>
                <a:gd name="T14" fmla="*/ 57 w 75"/>
                <a:gd name="T15" fmla="*/ 56 h 75"/>
                <a:gd name="T16" fmla="*/ 19 w 75"/>
                <a:gd name="T17" fmla="*/ 5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75">
                  <a:moveTo>
                    <a:pt x="19" y="56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5"/>
                  </a:lnTo>
                  <a:lnTo>
                    <a:pt x="75" y="75"/>
                  </a:lnTo>
                  <a:lnTo>
                    <a:pt x="75" y="56"/>
                  </a:lnTo>
                  <a:lnTo>
                    <a:pt x="57" y="56"/>
                  </a:lnTo>
                  <a:lnTo>
                    <a:pt x="19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Freeform 64"/>
            <p:cNvSpPr/>
            <p:nvPr/>
          </p:nvSpPr>
          <p:spPr bwMode="auto">
            <a:xfrm>
              <a:off x="8250238" y="5346700"/>
              <a:ext cx="120650" cy="119063"/>
            </a:xfrm>
            <a:custGeom>
              <a:avLst/>
              <a:gdLst>
                <a:gd name="T0" fmla="*/ 19 w 76"/>
                <a:gd name="T1" fmla="*/ 56 h 75"/>
                <a:gd name="T2" fmla="*/ 19 w 76"/>
                <a:gd name="T3" fmla="*/ 19 h 75"/>
                <a:gd name="T4" fmla="*/ 19 w 76"/>
                <a:gd name="T5" fmla="*/ 0 h 75"/>
                <a:gd name="T6" fmla="*/ 0 w 76"/>
                <a:gd name="T7" fmla="*/ 0 h 75"/>
                <a:gd name="T8" fmla="*/ 0 w 76"/>
                <a:gd name="T9" fmla="*/ 75 h 75"/>
                <a:gd name="T10" fmla="*/ 76 w 76"/>
                <a:gd name="T11" fmla="*/ 75 h 75"/>
                <a:gd name="T12" fmla="*/ 76 w 76"/>
                <a:gd name="T13" fmla="*/ 56 h 75"/>
                <a:gd name="T14" fmla="*/ 57 w 76"/>
                <a:gd name="T15" fmla="*/ 56 h 75"/>
                <a:gd name="T16" fmla="*/ 19 w 76"/>
                <a:gd name="T17" fmla="*/ 5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75">
                  <a:moveTo>
                    <a:pt x="19" y="56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5"/>
                  </a:lnTo>
                  <a:lnTo>
                    <a:pt x="76" y="75"/>
                  </a:lnTo>
                  <a:lnTo>
                    <a:pt x="76" y="56"/>
                  </a:lnTo>
                  <a:lnTo>
                    <a:pt x="57" y="56"/>
                  </a:lnTo>
                  <a:lnTo>
                    <a:pt x="19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Freeform 65"/>
            <p:cNvSpPr/>
            <p:nvPr/>
          </p:nvSpPr>
          <p:spPr bwMode="auto">
            <a:xfrm>
              <a:off x="8101013" y="5495925"/>
              <a:ext cx="119063" cy="120650"/>
            </a:xfrm>
            <a:custGeom>
              <a:avLst/>
              <a:gdLst>
                <a:gd name="T0" fmla="*/ 19 w 75"/>
                <a:gd name="T1" fmla="*/ 57 h 76"/>
                <a:gd name="T2" fmla="*/ 19 w 75"/>
                <a:gd name="T3" fmla="*/ 19 h 76"/>
                <a:gd name="T4" fmla="*/ 19 w 75"/>
                <a:gd name="T5" fmla="*/ 0 h 76"/>
                <a:gd name="T6" fmla="*/ 0 w 75"/>
                <a:gd name="T7" fmla="*/ 0 h 76"/>
                <a:gd name="T8" fmla="*/ 0 w 75"/>
                <a:gd name="T9" fmla="*/ 76 h 76"/>
                <a:gd name="T10" fmla="*/ 75 w 75"/>
                <a:gd name="T11" fmla="*/ 76 h 76"/>
                <a:gd name="T12" fmla="*/ 75 w 75"/>
                <a:gd name="T13" fmla="*/ 57 h 76"/>
                <a:gd name="T14" fmla="*/ 57 w 75"/>
                <a:gd name="T15" fmla="*/ 57 h 76"/>
                <a:gd name="T16" fmla="*/ 19 w 75"/>
                <a:gd name="T17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76">
                  <a:moveTo>
                    <a:pt x="19" y="57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75" y="76"/>
                  </a:lnTo>
                  <a:lnTo>
                    <a:pt x="75" y="57"/>
                  </a:lnTo>
                  <a:lnTo>
                    <a:pt x="57" y="57"/>
                  </a:lnTo>
                  <a:lnTo>
                    <a:pt x="19" y="5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" name="Freeform 66"/>
            <p:cNvSpPr/>
            <p:nvPr/>
          </p:nvSpPr>
          <p:spPr bwMode="auto">
            <a:xfrm>
              <a:off x="8101013" y="5646738"/>
              <a:ext cx="119063" cy="120650"/>
            </a:xfrm>
            <a:custGeom>
              <a:avLst/>
              <a:gdLst>
                <a:gd name="T0" fmla="*/ 19 w 75"/>
                <a:gd name="T1" fmla="*/ 57 h 76"/>
                <a:gd name="T2" fmla="*/ 19 w 75"/>
                <a:gd name="T3" fmla="*/ 19 h 76"/>
                <a:gd name="T4" fmla="*/ 19 w 75"/>
                <a:gd name="T5" fmla="*/ 0 h 76"/>
                <a:gd name="T6" fmla="*/ 0 w 75"/>
                <a:gd name="T7" fmla="*/ 0 h 76"/>
                <a:gd name="T8" fmla="*/ 0 w 75"/>
                <a:gd name="T9" fmla="*/ 76 h 76"/>
                <a:gd name="T10" fmla="*/ 75 w 75"/>
                <a:gd name="T11" fmla="*/ 76 h 76"/>
                <a:gd name="T12" fmla="*/ 75 w 75"/>
                <a:gd name="T13" fmla="*/ 57 h 76"/>
                <a:gd name="T14" fmla="*/ 57 w 75"/>
                <a:gd name="T15" fmla="*/ 57 h 76"/>
                <a:gd name="T16" fmla="*/ 19 w 75"/>
                <a:gd name="T17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76">
                  <a:moveTo>
                    <a:pt x="19" y="57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75" y="76"/>
                  </a:lnTo>
                  <a:lnTo>
                    <a:pt x="75" y="57"/>
                  </a:lnTo>
                  <a:lnTo>
                    <a:pt x="57" y="57"/>
                  </a:lnTo>
                  <a:lnTo>
                    <a:pt x="19" y="5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Freeform 67"/>
            <p:cNvSpPr/>
            <p:nvPr/>
          </p:nvSpPr>
          <p:spPr bwMode="auto">
            <a:xfrm>
              <a:off x="8250238" y="5495925"/>
              <a:ext cx="120650" cy="271463"/>
            </a:xfrm>
            <a:custGeom>
              <a:avLst/>
              <a:gdLst>
                <a:gd name="T0" fmla="*/ 19 w 76"/>
                <a:gd name="T1" fmla="*/ 152 h 171"/>
                <a:gd name="T2" fmla="*/ 19 w 76"/>
                <a:gd name="T3" fmla="*/ 114 h 171"/>
                <a:gd name="T4" fmla="*/ 19 w 76"/>
                <a:gd name="T5" fmla="*/ 0 h 171"/>
                <a:gd name="T6" fmla="*/ 0 w 76"/>
                <a:gd name="T7" fmla="*/ 0 h 171"/>
                <a:gd name="T8" fmla="*/ 0 w 76"/>
                <a:gd name="T9" fmla="*/ 171 h 171"/>
                <a:gd name="T10" fmla="*/ 76 w 76"/>
                <a:gd name="T11" fmla="*/ 171 h 171"/>
                <a:gd name="T12" fmla="*/ 76 w 76"/>
                <a:gd name="T13" fmla="*/ 152 h 171"/>
                <a:gd name="T14" fmla="*/ 57 w 76"/>
                <a:gd name="T15" fmla="*/ 152 h 171"/>
                <a:gd name="T16" fmla="*/ 19 w 76"/>
                <a:gd name="T17" fmla="*/ 15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1">
                  <a:moveTo>
                    <a:pt x="19" y="152"/>
                  </a:moveTo>
                  <a:lnTo>
                    <a:pt x="19" y="114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171"/>
                  </a:lnTo>
                  <a:lnTo>
                    <a:pt x="76" y="171"/>
                  </a:lnTo>
                  <a:lnTo>
                    <a:pt x="76" y="152"/>
                  </a:lnTo>
                  <a:lnTo>
                    <a:pt x="57" y="152"/>
                  </a:lnTo>
                  <a:lnTo>
                    <a:pt x="19" y="15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587241" y="3776564"/>
            <a:ext cx="707179" cy="448212"/>
            <a:chOff x="2311400" y="5180013"/>
            <a:chExt cx="901700" cy="571500"/>
          </a:xfrm>
          <a:solidFill>
            <a:srgbClr val="157E9F"/>
          </a:solidFill>
        </p:grpSpPr>
        <p:sp>
          <p:nvSpPr>
            <p:cNvPr id="107" name="Freeform 38"/>
            <p:cNvSpPr>
              <a:spLocks noEditPoints="1"/>
            </p:cNvSpPr>
            <p:nvPr/>
          </p:nvSpPr>
          <p:spPr bwMode="auto">
            <a:xfrm>
              <a:off x="2311400" y="5180013"/>
              <a:ext cx="901700" cy="571500"/>
            </a:xfrm>
            <a:custGeom>
              <a:avLst/>
              <a:gdLst>
                <a:gd name="T0" fmla="*/ 196 w 240"/>
                <a:gd name="T1" fmla="*/ 64 h 152"/>
                <a:gd name="T2" fmla="*/ 196 w 240"/>
                <a:gd name="T3" fmla="*/ 62 h 152"/>
                <a:gd name="T4" fmla="*/ 134 w 240"/>
                <a:gd name="T5" fmla="*/ 0 h 152"/>
                <a:gd name="T6" fmla="*/ 78 w 240"/>
                <a:gd name="T7" fmla="*/ 35 h 152"/>
                <a:gd name="T8" fmla="*/ 64 w 240"/>
                <a:gd name="T9" fmla="*/ 32 h 152"/>
                <a:gd name="T10" fmla="*/ 32 w 240"/>
                <a:gd name="T11" fmla="*/ 58 h 152"/>
                <a:gd name="T12" fmla="*/ 0 w 240"/>
                <a:gd name="T13" fmla="*/ 104 h 152"/>
                <a:gd name="T14" fmla="*/ 48 w 240"/>
                <a:gd name="T15" fmla="*/ 152 h 152"/>
                <a:gd name="T16" fmla="*/ 196 w 240"/>
                <a:gd name="T17" fmla="*/ 152 h 152"/>
                <a:gd name="T18" fmla="*/ 196 w 240"/>
                <a:gd name="T19" fmla="*/ 152 h 152"/>
                <a:gd name="T20" fmla="*/ 240 w 240"/>
                <a:gd name="T21" fmla="*/ 108 h 152"/>
                <a:gd name="T22" fmla="*/ 196 w 240"/>
                <a:gd name="T23" fmla="*/ 64 h 152"/>
                <a:gd name="T24" fmla="*/ 196 w 240"/>
                <a:gd name="T25" fmla="*/ 144 h 152"/>
                <a:gd name="T26" fmla="*/ 194 w 240"/>
                <a:gd name="T27" fmla="*/ 144 h 152"/>
                <a:gd name="T28" fmla="*/ 48 w 240"/>
                <a:gd name="T29" fmla="*/ 144 h 152"/>
                <a:gd name="T30" fmla="*/ 8 w 240"/>
                <a:gd name="T31" fmla="*/ 104 h 152"/>
                <a:gd name="T32" fmla="*/ 35 w 240"/>
                <a:gd name="T33" fmla="*/ 66 h 152"/>
                <a:gd name="T34" fmla="*/ 39 w 240"/>
                <a:gd name="T35" fmla="*/ 64 h 152"/>
                <a:gd name="T36" fmla="*/ 40 w 240"/>
                <a:gd name="T37" fmla="*/ 60 h 152"/>
                <a:gd name="T38" fmla="*/ 64 w 240"/>
                <a:gd name="T39" fmla="*/ 40 h 152"/>
                <a:gd name="T40" fmla="*/ 74 w 240"/>
                <a:gd name="T41" fmla="*/ 42 h 152"/>
                <a:gd name="T42" fmla="*/ 82 w 240"/>
                <a:gd name="T43" fmla="*/ 46 h 152"/>
                <a:gd name="T44" fmla="*/ 85 w 240"/>
                <a:gd name="T45" fmla="*/ 38 h 152"/>
                <a:gd name="T46" fmla="*/ 134 w 240"/>
                <a:gd name="T47" fmla="*/ 8 h 152"/>
                <a:gd name="T48" fmla="*/ 188 w 240"/>
                <a:gd name="T49" fmla="*/ 62 h 152"/>
                <a:gd name="T50" fmla="*/ 188 w 240"/>
                <a:gd name="T51" fmla="*/ 62 h 152"/>
                <a:gd name="T52" fmla="*/ 188 w 240"/>
                <a:gd name="T53" fmla="*/ 63 h 152"/>
                <a:gd name="T54" fmla="*/ 188 w 240"/>
                <a:gd name="T55" fmla="*/ 72 h 152"/>
                <a:gd name="T56" fmla="*/ 196 w 240"/>
                <a:gd name="T57" fmla="*/ 72 h 152"/>
                <a:gd name="T58" fmla="*/ 232 w 240"/>
                <a:gd name="T59" fmla="*/ 108 h 152"/>
                <a:gd name="T60" fmla="*/ 196 w 240"/>
                <a:gd name="T61" fmla="*/ 1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152">
                  <a:moveTo>
                    <a:pt x="196" y="64"/>
                  </a:moveTo>
                  <a:cubicBezTo>
                    <a:pt x="196" y="63"/>
                    <a:pt x="196" y="62"/>
                    <a:pt x="196" y="62"/>
                  </a:cubicBezTo>
                  <a:cubicBezTo>
                    <a:pt x="196" y="27"/>
                    <a:pt x="168" y="0"/>
                    <a:pt x="134" y="0"/>
                  </a:cubicBezTo>
                  <a:cubicBezTo>
                    <a:pt x="109" y="0"/>
                    <a:pt x="88" y="14"/>
                    <a:pt x="78" y="35"/>
                  </a:cubicBezTo>
                  <a:cubicBezTo>
                    <a:pt x="74" y="33"/>
                    <a:pt x="69" y="32"/>
                    <a:pt x="64" y="32"/>
                  </a:cubicBezTo>
                  <a:cubicBezTo>
                    <a:pt x="48" y="32"/>
                    <a:pt x="35" y="43"/>
                    <a:pt x="32" y="58"/>
                  </a:cubicBezTo>
                  <a:cubicBezTo>
                    <a:pt x="13" y="65"/>
                    <a:pt x="0" y="82"/>
                    <a:pt x="0" y="104"/>
                  </a:cubicBezTo>
                  <a:cubicBezTo>
                    <a:pt x="0" y="130"/>
                    <a:pt x="21" y="152"/>
                    <a:pt x="48" y="152"/>
                  </a:cubicBezTo>
                  <a:cubicBezTo>
                    <a:pt x="196" y="152"/>
                    <a:pt x="196" y="152"/>
                    <a:pt x="196" y="152"/>
                  </a:cubicBezTo>
                  <a:cubicBezTo>
                    <a:pt x="196" y="152"/>
                    <a:pt x="196" y="152"/>
                    <a:pt x="196" y="152"/>
                  </a:cubicBezTo>
                  <a:cubicBezTo>
                    <a:pt x="220" y="151"/>
                    <a:pt x="240" y="132"/>
                    <a:pt x="240" y="108"/>
                  </a:cubicBezTo>
                  <a:cubicBezTo>
                    <a:pt x="240" y="83"/>
                    <a:pt x="220" y="64"/>
                    <a:pt x="196" y="64"/>
                  </a:cubicBezTo>
                  <a:close/>
                  <a:moveTo>
                    <a:pt x="196" y="144"/>
                  </a:moveTo>
                  <a:cubicBezTo>
                    <a:pt x="194" y="144"/>
                    <a:pt x="194" y="144"/>
                    <a:pt x="194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26" y="144"/>
                    <a:pt x="8" y="126"/>
                    <a:pt x="8" y="104"/>
                  </a:cubicBezTo>
                  <a:cubicBezTo>
                    <a:pt x="8" y="86"/>
                    <a:pt x="18" y="71"/>
                    <a:pt x="35" y="66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2" y="48"/>
                    <a:pt x="52" y="40"/>
                    <a:pt x="64" y="40"/>
                  </a:cubicBezTo>
                  <a:cubicBezTo>
                    <a:pt x="67" y="40"/>
                    <a:pt x="71" y="40"/>
                    <a:pt x="74" y="42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94" y="20"/>
                    <a:pt x="113" y="8"/>
                    <a:pt x="134" y="8"/>
                  </a:cubicBezTo>
                  <a:cubicBezTo>
                    <a:pt x="164" y="8"/>
                    <a:pt x="188" y="32"/>
                    <a:pt x="188" y="62"/>
                  </a:cubicBezTo>
                  <a:cubicBezTo>
                    <a:pt x="188" y="62"/>
                    <a:pt x="188" y="62"/>
                    <a:pt x="188" y="62"/>
                  </a:cubicBezTo>
                  <a:cubicBezTo>
                    <a:pt x="188" y="63"/>
                    <a:pt x="188" y="63"/>
                    <a:pt x="188" y="63"/>
                  </a:cubicBezTo>
                  <a:cubicBezTo>
                    <a:pt x="188" y="72"/>
                    <a:pt x="188" y="72"/>
                    <a:pt x="188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215" y="72"/>
                    <a:pt x="232" y="88"/>
                    <a:pt x="232" y="108"/>
                  </a:cubicBezTo>
                  <a:cubicBezTo>
                    <a:pt x="232" y="127"/>
                    <a:pt x="216" y="143"/>
                    <a:pt x="196" y="14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Freeform 39"/>
            <p:cNvSpPr/>
            <p:nvPr/>
          </p:nvSpPr>
          <p:spPr bwMode="auto">
            <a:xfrm>
              <a:off x="2627313" y="5330825"/>
              <a:ext cx="269875" cy="315913"/>
            </a:xfrm>
            <a:custGeom>
              <a:avLst/>
              <a:gdLst>
                <a:gd name="T0" fmla="*/ 36 w 72"/>
                <a:gd name="T1" fmla="*/ 76 h 84"/>
                <a:gd name="T2" fmla="*/ 8 w 72"/>
                <a:gd name="T3" fmla="*/ 48 h 84"/>
                <a:gd name="T4" fmla="*/ 36 w 72"/>
                <a:gd name="T5" fmla="*/ 20 h 84"/>
                <a:gd name="T6" fmla="*/ 36 w 72"/>
                <a:gd name="T7" fmla="*/ 34 h 84"/>
                <a:gd name="T8" fmla="*/ 66 w 72"/>
                <a:gd name="T9" fmla="*/ 17 h 84"/>
                <a:gd name="T10" fmla="*/ 36 w 72"/>
                <a:gd name="T11" fmla="*/ 0 h 84"/>
                <a:gd name="T12" fmla="*/ 36 w 72"/>
                <a:gd name="T13" fmla="*/ 12 h 84"/>
                <a:gd name="T14" fmla="*/ 0 w 72"/>
                <a:gd name="T15" fmla="*/ 48 h 84"/>
                <a:gd name="T16" fmla="*/ 36 w 72"/>
                <a:gd name="T17" fmla="*/ 84 h 84"/>
                <a:gd name="T18" fmla="*/ 72 w 72"/>
                <a:gd name="T19" fmla="*/ 48 h 84"/>
                <a:gd name="T20" fmla="*/ 64 w 72"/>
                <a:gd name="T21" fmla="*/ 48 h 84"/>
                <a:gd name="T22" fmla="*/ 36 w 72"/>
                <a:gd name="T2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84">
                  <a:moveTo>
                    <a:pt x="36" y="76"/>
                  </a:moveTo>
                  <a:cubicBezTo>
                    <a:pt x="20" y="76"/>
                    <a:pt x="8" y="63"/>
                    <a:pt x="8" y="48"/>
                  </a:cubicBezTo>
                  <a:cubicBezTo>
                    <a:pt x="8" y="32"/>
                    <a:pt x="20" y="20"/>
                    <a:pt x="36" y="20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6" y="12"/>
                    <a:pt x="0" y="28"/>
                    <a:pt x="0" y="48"/>
                  </a:cubicBezTo>
                  <a:cubicBezTo>
                    <a:pt x="0" y="67"/>
                    <a:pt x="16" y="84"/>
                    <a:pt x="36" y="84"/>
                  </a:cubicBezTo>
                  <a:cubicBezTo>
                    <a:pt x="55" y="84"/>
                    <a:pt x="72" y="67"/>
                    <a:pt x="72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63"/>
                    <a:pt x="51" y="76"/>
                    <a:pt x="36" y="7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9" name="Freeform 56"/>
          <p:cNvSpPr>
            <a:spLocks noEditPoints="1"/>
          </p:cNvSpPr>
          <p:nvPr/>
        </p:nvSpPr>
        <p:spPr bwMode="auto">
          <a:xfrm>
            <a:off x="5517888" y="4768798"/>
            <a:ext cx="552122" cy="547808"/>
          </a:xfrm>
          <a:custGeom>
            <a:avLst/>
            <a:gdLst>
              <a:gd name="T0" fmla="*/ 2147483646 w 185"/>
              <a:gd name="T1" fmla="*/ 2147483646 h 184"/>
              <a:gd name="T2" fmla="*/ 2147483646 w 185"/>
              <a:gd name="T3" fmla="*/ 0 h 184"/>
              <a:gd name="T4" fmla="*/ 2147483646 w 185"/>
              <a:gd name="T5" fmla="*/ 2147483646 h 184"/>
              <a:gd name="T6" fmla="*/ 2147483646 w 185"/>
              <a:gd name="T7" fmla="*/ 2147483646 h 184"/>
              <a:gd name="T8" fmla="*/ 2147483646 w 185"/>
              <a:gd name="T9" fmla="*/ 2147483646 h 184"/>
              <a:gd name="T10" fmla="*/ 0 w 185"/>
              <a:gd name="T11" fmla="*/ 2147483646 h 184"/>
              <a:gd name="T12" fmla="*/ 0 w 185"/>
              <a:gd name="T13" fmla="*/ 2147483646 h 184"/>
              <a:gd name="T14" fmla="*/ 2147483646 w 185"/>
              <a:gd name="T15" fmla="*/ 2147483646 h 184"/>
              <a:gd name="T16" fmla="*/ 2147483646 w 185"/>
              <a:gd name="T17" fmla="*/ 2147483646 h 184"/>
              <a:gd name="T18" fmla="*/ 2147483646 w 185"/>
              <a:gd name="T19" fmla="*/ 2147483646 h 184"/>
              <a:gd name="T20" fmla="*/ 2147483646 w 185"/>
              <a:gd name="T21" fmla="*/ 2147483646 h 184"/>
              <a:gd name="T22" fmla="*/ 2147483646 w 185"/>
              <a:gd name="T23" fmla="*/ 2147483646 h 184"/>
              <a:gd name="T24" fmla="*/ 2147483646 w 185"/>
              <a:gd name="T25" fmla="*/ 2147483646 h 184"/>
              <a:gd name="T26" fmla="*/ 2147483646 w 185"/>
              <a:gd name="T27" fmla="*/ 2147483646 h 184"/>
              <a:gd name="T28" fmla="*/ 2147483646 w 185"/>
              <a:gd name="T29" fmla="*/ 2147483646 h 184"/>
              <a:gd name="T30" fmla="*/ 2147483646 w 185"/>
              <a:gd name="T31" fmla="*/ 2147483646 h 184"/>
              <a:gd name="T32" fmla="*/ 2147483646 w 185"/>
              <a:gd name="T33" fmla="*/ 2147483646 h 184"/>
              <a:gd name="T34" fmla="*/ 2147483646 w 185"/>
              <a:gd name="T35" fmla="*/ 2147483646 h 184"/>
              <a:gd name="T36" fmla="*/ 2147483646 w 185"/>
              <a:gd name="T37" fmla="*/ 2147483646 h 184"/>
              <a:gd name="T38" fmla="*/ 2147483646 w 185"/>
              <a:gd name="T39" fmla="*/ 2147483646 h 184"/>
              <a:gd name="T40" fmla="*/ 2147483646 w 185"/>
              <a:gd name="T41" fmla="*/ 2147483646 h 184"/>
              <a:gd name="T42" fmla="*/ 2147483646 w 185"/>
              <a:gd name="T43" fmla="*/ 2147483646 h 184"/>
              <a:gd name="T44" fmla="*/ 2147483646 w 185"/>
              <a:gd name="T45" fmla="*/ 2147483646 h 184"/>
              <a:gd name="T46" fmla="*/ 2147483646 w 185"/>
              <a:gd name="T47" fmla="*/ 2147483646 h 184"/>
              <a:gd name="T48" fmla="*/ 2147483646 w 185"/>
              <a:gd name="T49" fmla="*/ 2147483646 h 184"/>
              <a:gd name="T50" fmla="*/ 2147483646 w 185"/>
              <a:gd name="T51" fmla="*/ 2147483646 h 184"/>
              <a:gd name="T52" fmla="*/ 2147483646 w 185"/>
              <a:gd name="T53" fmla="*/ 2147483646 h 184"/>
              <a:gd name="T54" fmla="*/ 2147483646 w 185"/>
              <a:gd name="T55" fmla="*/ 2147483646 h 184"/>
              <a:gd name="T56" fmla="*/ 2147483646 w 185"/>
              <a:gd name="T57" fmla="*/ 2147483646 h 184"/>
              <a:gd name="T58" fmla="*/ 2147483646 w 185"/>
              <a:gd name="T59" fmla="*/ 2147483646 h 18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85" h="184">
                <a:moveTo>
                  <a:pt x="181" y="3"/>
                </a:moveTo>
                <a:cubicBezTo>
                  <a:pt x="178" y="1"/>
                  <a:pt x="175" y="0"/>
                  <a:pt x="172" y="0"/>
                </a:cubicBezTo>
                <a:cubicBezTo>
                  <a:pt x="169" y="0"/>
                  <a:pt x="166" y="1"/>
                  <a:pt x="164" y="3"/>
                </a:cubicBezTo>
                <a:cubicBezTo>
                  <a:pt x="128" y="38"/>
                  <a:pt x="128" y="38"/>
                  <a:pt x="128" y="38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84"/>
                  <a:pt x="0" y="184"/>
                  <a:pt x="0" y="184"/>
                </a:cubicBezTo>
                <a:cubicBezTo>
                  <a:pt x="152" y="184"/>
                  <a:pt x="152" y="184"/>
                  <a:pt x="152" y="184"/>
                </a:cubicBezTo>
                <a:cubicBezTo>
                  <a:pt x="152" y="56"/>
                  <a:pt x="152" y="56"/>
                  <a:pt x="152" y="56"/>
                </a:cubicBezTo>
                <a:cubicBezTo>
                  <a:pt x="145" y="56"/>
                  <a:pt x="145" y="56"/>
                  <a:pt x="145" y="56"/>
                </a:cubicBezTo>
                <a:cubicBezTo>
                  <a:pt x="181" y="20"/>
                  <a:pt x="181" y="20"/>
                  <a:pt x="181" y="20"/>
                </a:cubicBezTo>
                <a:cubicBezTo>
                  <a:pt x="185" y="15"/>
                  <a:pt x="185" y="8"/>
                  <a:pt x="181" y="3"/>
                </a:cubicBezTo>
                <a:close/>
                <a:moveTo>
                  <a:pt x="144" y="176"/>
                </a:moveTo>
                <a:cubicBezTo>
                  <a:pt x="8" y="176"/>
                  <a:pt x="8" y="176"/>
                  <a:pt x="8" y="176"/>
                </a:cubicBezTo>
                <a:cubicBezTo>
                  <a:pt x="8" y="40"/>
                  <a:pt x="8" y="40"/>
                  <a:pt x="8" y="40"/>
                </a:cubicBezTo>
                <a:cubicBezTo>
                  <a:pt x="127" y="40"/>
                  <a:pt x="127" y="40"/>
                  <a:pt x="127" y="40"/>
                </a:cubicBezTo>
                <a:cubicBezTo>
                  <a:pt x="64" y="102"/>
                  <a:pt x="64" y="102"/>
                  <a:pt x="64" y="102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144" y="56"/>
                  <a:pt x="144" y="56"/>
                  <a:pt x="144" y="56"/>
                </a:cubicBezTo>
                <a:lnTo>
                  <a:pt x="144" y="176"/>
                </a:lnTo>
                <a:close/>
                <a:moveTo>
                  <a:pt x="175" y="14"/>
                </a:moveTo>
                <a:cubicBezTo>
                  <a:pt x="78" y="112"/>
                  <a:pt x="78" y="112"/>
                  <a:pt x="78" y="112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06"/>
                  <a:pt x="72" y="106"/>
                  <a:pt x="72" y="106"/>
                </a:cubicBezTo>
                <a:cubicBezTo>
                  <a:pt x="169" y="9"/>
                  <a:pt x="169" y="9"/>
                  <a:pt x="169" y="9"/>
                </a:cubicBezTo>
                <a:cubicBezTo>
                  <a:pt x="170" y="8"/>
                  <a:pt x="172" y="8"/>
                  <a:pt x="172" y="8"/>
                </a:cubicBezTo>
                <a:cubicBezTo>
                  <a:pt x="173" y="8"/>
                  <a:pt x="174" y="8"/>
                  <a:pt x="175" y="9"/>
                </a:cubicBezTo>
                <a:cubicBezTo>
                  <a:pt x="176" y="10"/>
                  <a:pt x="176" y="11"/>
                  <a:pt x="176" y="12"/>
                </a:cubicBezTo>
                <a:cubicBezTo>
                  <a:pt x="176" y="12"/>
                  <a:pt x="176" y="13"/>
                  <a:pt x="175" y="14"/>
                </a:cubicBezTo>
                <a:close/>
              </a:path>
            </a:pathLst>
          </a:custGeom>
          <a:solidFill>
            <a:srgbClr val="157E9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" name="Freeform 33"/>
          <p:cNvSpPr>
            <a:spLocks noEditPoints="1"/>
          </p:cNvSpPr>
          <p:nvPr/>
        </p:nvSpPr>
        <p:spPr bwMode="auto">
          <a:xfrm>
            <a:off x="5095170" y="2648736"/>
            <a:ext cx="547808" cy="478793"/>
          </a:xfrm>
          <a:custGeom>
            <a:avLst/>
            <a:gdLst>
              <a:gd name="T0" fmla="*/ 2147483646 w 454"/>
              <a:gd name="T1" fmla="*/ 0 h 398"/>
              <a:gd name="T2" fmla="*/ 0 w 454"/>
              <a:gd name="T3" fmla="*/ 0 h 398"/>
              <a:gd name="T4" fmla="*/ 0 w 454"/>
              <a:gd name="T5" fmla="*/ 2147483646 h 398"/>
              <a:gd name="T6" fmla="*/ 2147483646 w 454"/>
              <a:gd name="T7" fmla="*/ 2147483646 h 398"/>
              <a:gd name="T8" fmla="*/ 2147483646 w 454"/>
              <a:gd name="T9" fmla="*/ 2147483646 h 398"/>
              <a:gd name="T10" fmla="*/ 2147483646 w 454"/>
              <a:gd name="T11" fmla="*/ 2147483646 h 398"/>
              <a:gd name="T12" fmla="*/ 2147483646 w 454"/>
              <a:gd name="T13" fmla="*/ 2147483646 h 398"/>
              <a:gd name="T14" fmla="*/ 2147483646 w 454"/>
              <a:gd name="T15" fmla="*/ 2147483646 h 398"/>
              <a:gd name="T16" fmla="*/ 2147483646 w 454"/>
              <a:gd name="T17" fmla="*/ 0 h 398"/>
              <a:gd name="T18" fmla="*/ 2147483646 w 454"/>
              <a:gd name="T19" fmla="*/ 2147483646 h 398"/>
              <a:gd name="T20" fmla="*/ 2147483646 w 454"/>
              <a:gd name="T21" fmla="*/ 2147483646 h 398"/>
              <a:gd name="T22" fmla="*/ 2147483646 w 454"/>
              <a:gd name="T23" fmla="*/ 2147483646 h 398"/>
              <a:gd name="T24" fmla="*/ 2147483646 w 454"/>
              <a:gd name="T25" fmla="*/ 2147483646 h 398"/>
              <a:gd name="T26" fmla="*/ 2147483646 w 454"/>
              <a:gd name="T27" fmla="*/ 2147483646 h 398"/>
              <a:gd name="T28" fmla="*/ 2147483646 w 454"/>
              <a:gd name="T29" fmla="*/ 2147483646 h 398"/>
              <a:gd name="T30" fmla="*/ 2147483646 w 454"/>
              <a:gd name="T31" fmla="*/ 2147483646 h 398"/>
              <a:gd name="T32" fmla="*/ 2147483646 w 454"/>
              <a:gd name="T33" fmla="*/ 2147483646 h 398"/>
              <a:gd name="T34" fmla="*/ 2147483646 w 454"/>
              <a:gd name="T35" fmla="*/ 2147483646 h 398"/>
              <a:gd name="T36" fmla="*/ 2147483646 w 454"/>
              <a:gd name="T37" fmla="*/ 2147483646 h 398"/>
              <a:gd name="T38" fmla="*/ 2147483646 w 454"/>
              <a:gd name="T39" fmla="*/ 2147483646 h 398"/>
              <a:gd name="T40" fmla="*/ 2147483646 w 454"/>
              <a:gd name="T41" fmla="*/ 2147483646 h 39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54" h="398">
                <a:moveTo>
                  <a:pt x="454" y="0"/>
                </a:moveTo>
                <a:lnTo>
                  <a:pt x="0" y="0"/>
                </a:lnTo>
                <a:lnTo>
                  <a:pt x="0" y="285"/>
                </a:lnTo>
                <a:lnTo>
                  <a:pt x="156" y="285"/>
                </a:lnTo>
                <a:lnTo>
                  <a:pt x="57" y="398"/>
                </a:lnTo>
                <a:lnTo>
                  <a:pt x="397" y="398"/>
                </a:lnTo>
                <a:lnTo>
                  <a:pt x="300" y="285"/>
                </a:lnTo>
                <a:lnTo>
                  <a:pt x="454" y="285"/>
                </a:lnTo>
                <a:lnTo>
                  <a:pt x="454" y="0"/>
                </a:lnTo>
                <a:close/>
                <a:moveTo>
                  <a:pt x="99" y="379"/>
                </a:moveTo>
                <a:lnTo>
                  <a:pt x="227" y="228"/>
                </a:lnTo>
                <a:lnTo>
                  <a:pt x="357" y="379"/>
                </a:lnTo>
                <a:lnTo>
                  <a:pt x="99" y="379"/>
                </a:lnTo>
                <a:close/>
                <a:moveTo>
                  <a:pt x="435" y="266"/>
                </a:moveTo>
                <a:lnTo>
                  <a:pt x="284" y="266"/>
                </a:lnTo>
                <a:lnTo>
                  <a:pt x="227" y="199"/>
                </a:lnTo>
                <a:lnTo>
                  <a:pt x="170" y="266"/>
                </a:lnTo>
                <a:lnTo>
                  <a:pt x="19" y="266"/>
                </a:lnTo>
                <a:lnTo>
                  <a:pt x="19" y="19"/>
                </a:lnTo>
                <a:lnTo>
                  <a:pt x="435" y="19"/>
                </a:lnTo>
                <a:lnTo>
                  <a:pt x="435" y="266"/>
                </a:lnTo>
                <a:close/>
              </a:path>
            </a:pathLst>
          </a:custGeom>
          <a:solidFill>
            <a:srgbClr val="157E9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" name="矩形 38"/>
          <p:cNvSpPr>
            <a:spLocks noChangeArrowheads="1"/>
          </p:cNvSpPr>
          <p:nvPr/>
        </p:nvSpPr>
        <p:spPr bwMode="auto">
          <a:xfrm>
            <a:off x="8267713" y="2493452"/>
            <a:ext cx="2764922" cy="94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依托微信的一种新的开发形态，具有跨平台，用户体验良好的特性。用户搭建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端的用户交互界面。</a:t>
            </a:r>
          </a:p>
        </p:txBody>
      </p:sp>
      <p:sp>
        <p:nvSpPr>
          <p:cNvPr id="112" name="矩形 39"/>
          <p:cNvSpPr>
            <a:spLocks noChangeArrowheads="1"/>
          </p:cNvSpPr>
          <p:nvPr/>
        </p:nvSpPr>
        <p:spPr bwMode="auto">
          <a:xfrm>
            <a:off x="8240433" y="2062107"/>
            <a:ext cx="1712440" cy="51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微信小程序</a:t>
            </a:r>
          </a:p>
        </p:txBody>
      </p:sp>
      <p:sp>
        <p:nvSpPr>
          <p:cNvPr id="113" name="矩形 40"/>
          <p:cNvSpPr>
            <a:spLocks noChangeArrowheads="1"/>
          </p:cNvSpPr>
          <p:nvPr/>
        </p:nvSpPr>
        <p:spPr bwMode="auto">
          <a:xfrm>
            <a:off x="8532990" y="3724943"/>
            <a:ext cx="2767079" cy="94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google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开源的抓包框架，利用内置的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可以非常方便的对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元素进行操作。用于旅游攻略模块数据的获取。</a:t>
            </a:r>
          </a:p>
        </p:txBody>
      </p:sp>
      <p:sp>
        <p:nvSpPr>
          <p:cNvPr id="115" name="矩形 42"/>
          <p:cNvSpPr>
            <a:spLocks noChangeArrowheads="1"/>
          </p:cNvSpPr>
          <p:nvPr/>
        </p:nvSpPr>
        <p:spPr bwMode="auto">
          <a:xfrm>
            <a:off x="8116792" y="5199774"/>
            <a:ext cx="2764922" cy="94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百度开源的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数据可视化框架，用于签到数据的可视化。</a:t>
            </a:r>
          </a:p>
        </p:txBody>
      </p:sp>
      <p:sp>
        <p:nvSpPr>
          <p:cNvPr id="117" name="矩形 44"/>
          <p:cNvSpPr>
            <a:spLocks noChangeArrowheads="1"/>
          </p:cNvSpPr>
          <p:nvPr/>
        </p:nvSpPr>
        <p:spPr bwMode="auto">
          <a:xfrm>
            <a:off x="1116013" y="3768077"/>
            <a:ext cx="2764922" cy="94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wifi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探测技术在一定范围内利用手机等硬件采集设备一些信息的技术，本项目中用于签到。</a:t>
            </a:r>
          </a:p>
        </p:txBody>
      </p:sp>
      <p:sp>
        <p:nvSpPr>
          <p:cNvPr id="119" name="矩形 46"/>
          <p:cNvSpPr>
            <a:spLocks noChangeArrowheads="1"/>
          </p:cNvSpPr>
          <p:nvPr/>
        </p:nvSpPr>
        <p:spPr bwMode="auto">
          <a:xfrm>
            <a:off x="1519320" y="5068582"/>
            <a:ext cx="2764922" cy="94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Express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是一个轻量级的基于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的服务端框架；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是一种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数据库。两者用于构架项目的服务端。</a:t>
            </a:r>
          </a:p>
          <a:p>
            <a:pPr algn="r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矩形 48"/>
          <p:cNvSpPr>
            <a:spLocks noChangeArrowheads="1"/>
          </p:cNvSpPr>
          <p:nvPr/>
        </p:nvSpPr>
        <p:spPr bwMode="auto">
          <a:xfrm>
            <a:off x="1426742" y="2557271"/>
            <a:ext cx="2767079" cy="94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facebook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开源的前端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框架，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antd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是阿里开源的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框架，这两者搭建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端。</a:t>
            </a:r>
          </a:p>
        </p:txBody>
      </p:sp>
      <p:sp>
        <p:nvSpPr>
          <p:cNvPr id="123" name="矩形 122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24" name="圆角矩形 12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26" name="圆角矩形 125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33077" y="125666"/>
            <a:ext cx="2444900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选题技术选型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29" name="矩形 39"/>
          <p:cNvSpPr>
            <a:spLocks noChangeArrowheads="1"/>
          </p:cNvSpPr>
          <p:nvPr/>
        </p:nvSpPr>
        <p:spPr bwMode="auto">
          <a:xfrm>
            <a:off x="8527324" y="3327310"/>
            <a:ext cx="1712440" cy="51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Puppeter</a:t>
            </a:r>
            <a:endParaRPr lang="zh-CN" altLang="en-US" sz="20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30" name="矩形 39"/>
          <p:cNvSpPr>
            <a:spLocks noChangeArrowheads="1"/>
          </p:cNvSpPr>
          <p:nvPr/>
        </p:nvSpPr>
        <p:spPr bwMode="auto">
          <a:xfrm>
            <a:off x="8116792" y="4833503"/>
            <a:ext cx="1712440" cy="51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Echarts</a:t>
            </a:r>
            <a:endParaRPr lang="zh-CN" altLang="en-US" sz="20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31" name="矩形 39"/>
          <p:cNvSpPr>
            <a:spLocks noChangeArrowheads="1"/>
          </p:cNvSpPr>
          <p:nvPr/>
        </p:nvSpPr>
        <p:spPr bwMode="auto">
          <a:xfrm>
            <a:off x="2239127" y="4686473"/>
            <a:ext cx="2618676" cy="51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Express+MongoDB</a:t>
            </a:r>
            <a:endParaRPr lang="zh-CN" altLang="en-US" sz="20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32" name="矩形 39"/>
          <p:cNvSpPr>
            <a:spLocks noChangeArrowheads="1"/>
          </p:cNvSpPr>
          <p:nvPr/>
        </p:nvSpPr>
        <p:spPr bwMode="auto">
          <a:xfrm>
            <a:off x="2700856" y="3410060"/>
            <a:ext cx="1712440" cy="51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wifi</a:t>
            </a:r>
            <a:r>
              <a:rPr lang="zh-CN" altLang="en-US" sz="20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探针</a:t>
            </a:r>
          </a:p>
        </p:txBody>
      </p:sp>
      <p:sp>
        <p:nvSpPr>
          <p:cNvPr id="133" name="矩形 39"/>
          <p:cNvSpPr>
            <a:spLocks noChangeArrowheads="1"/>
          </p:cNvSpPr>
          <p:nvPr/>
        </p:nvSpPr>
        <p:spPr bwMode="auto">
          <a:xfrm>
            <a:off x="2239127" y="2122940"/>
            <a:ext cx="2515443" cy="51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React+antd</a:t>
            </a:r>
            <a:endParaRPr lang="zh-CN" altLang="en-US" sz="20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544009" y="310334"/>
            <a:ext cx="2456178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RESEARCH PROCESS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4717</TotalTime>
  <Words>1115</Words>
  <Application>Microsoft Macintosh PowerPoint</Application>
  <PresentationFormat>宽屏</PresentationFormat>
  <Paragraphs>156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方正清刻本悦宋简体</vt:lpstr>
      <vt:lpstr>宋体</vt:lpstr>
      <vt:lpstr>微软雅黑</vt:lpstr>
      <vt:lpstr>Arial</vt:lpstr>
      <vt:lpstr>Calibri</vt:lpstr>
      <vt:lpstr>Calibri Light</vt:lpstr>
      <vt:lpstr>Eras Light ITC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Wen Honghao</cp:lastModifiedBy>
  <cp:revision>125</cp:revision>
  <dcterms:created xsi:type="dcterms:W3CDTF">2015-07-31T01:43:00Z</dcterms:created>
  <dcterms:modified xsi:type="dcterms:W3CDTF">2019-05-16T11:08:19Z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