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4650050" y="365371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2299738" y="3577692"/>
            <a:ext cx="1262684" cy="1166102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33866" y="3564366"/>
            <a:ext cx="1457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3.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使用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凭证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上传文件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1317" y="3731579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2.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 flipV="1">
            <a:off x="5012792" y="3666217"/>
            <a:ext cx="1720603" cy="86700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31137" y="4067293"/>
            <a:ext cx="14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1. 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申请上传授权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26" name="直线箭头连接符 25"/>
          <p:cNvCxnSpPr>
            <a:endCxn id="8" idx="1"/>
          </p:cNvCxnSpPr>
          <p:nvPr/>
        </p:nvCxnSpPr>
        <p:spPr>
          <a:xfrm>
            <a:off x="2039589" y="3653715"/>
            <a:ext cx="1313188" cy="118103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08065" y="4156846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4.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9562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4650050" y="365371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2299738" y="3577692"/>
            <a:ext cx="1262684" cy="1166102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33866" y="3564366"/>
            <a:ext cx="1457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3.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使用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凭证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上传文件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1317" y="3731579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2.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 flipV="1">
            <a:off x="5012792" y="3666217"/>
            <a:ext cx="1720603" cy="86700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31137" y="4067293"/>
            <a:ext cx="14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1. 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申请上传授权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26" name="直线箭头连接符 25"/>
          <p:cNvCxnSpPr>
            <a:endCxn id="8" idx="1"/>
          </p:cNvCxnSpPr>
          <p:nvPr/>
        </p:nvCxnSpPr>
        <p:spPr>
          <a:xfrm>
            <a:off x="2039589" y="3653715"/>
            <a:ext cx="1313188" cy="118103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08065" y="4156846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6.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562422" y="2915442"/>
            <a:ext cx="1163798" cy="0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3603866" y="2229960"/>
            <a:ext cx="1190541" cy="0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695390" y="1869315"/>
            <a:ext cx="110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4.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发起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回调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96786" y="2948037"/>
            <a:ext cx="145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5.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回调结果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289011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63</Words>
  <Application>Microsoft Macintosh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12</cp:revision>
  <dcterms:created xsi:type="dcterms:W3CDTF">2013-11-26T03:39:14Z</dcterms:created>
  <dcterms:modified xsi:type="dcterms:W3CDTF">2013-11-27T06:09:35Z</dcterms:modified>
</cp:coreProperties>
</file>