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90" y="4823034"/>
            <a:ext cx="183620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229" y="1122678"/>
            <a:ext cx="8062551" cy="4601141"/>
          </a:xfrm>
          <a:prstGeom prst="rect">
            <a:avLst/>
          </a:prstGeom>
          <a:solidFill>
            <a:srgbClr val="F2F2F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4629" y="1160728"/>
            <a:ext cx="1172579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Resource</a:t>
            </a:r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4629" y="1753597"/>
            <a:ext cx="1633143" cy="3742216"/>
            <a:chOff x="704629" y="1753597"/>
            <a:chExt cx="1633143" cy="3742216"/>
          </a:xfrm>
          <a:solidFill>
            <a:schemeClr val="bg1"/>
          </a:solidFill>
        </p:grpSpPr>
        <p:sp>
          <p:nvSpPr>
            <p:cNvPr id="3" name="矩形 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495311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13" name="矩形 1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280854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1" name="矩形 20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752617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9" name="矩形 28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69959" y="1753597"/>
              <a:ext cx="979956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N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37036" y="3462349"/>
            <a:ext cx="415498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</Words>
  <Application>Microsoft Macintosh PowerPoint</Application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8</cp:revision>
  <dcterms:created xsi:type="dcterms:W3CDTF">2013-11-26T03:39:14Z</dcterms:created>
  <dcterms:modified xsi:type="dcterms:W3CDTF">2013-11-26T04:24:15Z</dcterms:modified>
</cp:coreProperties>
</file>