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94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490" y="4823034"/>
            <a:ext cx="1836203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0"/>
            <a:endCxn id="10" idx="4"/>
          </p:cNvCxnSpPr>
          <p:nvPr/>
        </p:nvCxnSpPr>
        <p:spPr>
          <a:xfrm flipV="1">
            <a:off x="5012792" y="366182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1"/>
            <a:endCxn id="4" idx="1"/>
          </p:cNvCxnSpPr>
          <p:nvPr/>
        </p:nvCxnSpPr>
        <p:spPr>
          <a:xfrm flipH="1" flipV="1">
            <a:off x="1999427" y="3617623"/>
            <a:ext cx="1353350" cy="1217125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2"/>
            <a:endCxn id="4" idx="0"/>
          </p:cNvCxnSpPr>
          <p:nvPr/>
        </p:nvCxnSpPr>
        <p:spPr>
          <a:xfrm flipH="1">
            <a:off x="3692563" y="2617354"/>
            <a:ext cx="952207" cy="0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4220" y="42210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上传下载存储内容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22916" y="40422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获取元数据和授权信息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29419" y="1967769"/>
            <a:ext cx="144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管理和回调通知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229" y="1122678"/>
            <a:ext cx="8062551" cy="4601141"/>
          </a:xfrm>
          <a:prstGeom prst="rect">
            <a:avLst/>
          </a:prstGeom>
          <a:solidFill>
            <a:srgbClr val="F2F2F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4629" y="1160728"/>
            <a:ext cx="1172579" cy="369332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Resource</a:t>
            </a:r>
            <a:endParaRPr kumimoji="1" lang="zh-CN" altLang="en-US" dirty="0">
              <a:latin typeface="Arial"/>
              <a:cs typeface="Arial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4629" y="1753597"/>
            <a:ext cx="1633143" cy="3742216"/>
            <a:chOff x="704629" y="1753597"/>
            <a:chExt cx="1633143" cy="3742216"/>
          </a:xfrm>
          <a:solidFill>
            <a:schemeClr val="bg1"/>
          </a:solidFill>
        </p:grpSpPr>
        <p:sp>
          <p:nvSpPr>
            <p:cNvPr id="3" name="矩形 2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1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495311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13" name="矩形 12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2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280854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21" name="矩形 20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3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6752617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29" name="矩形 28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69959" y="1753597"/>
              <a:ext cx="979956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N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37036" y="3462349"/>
            <a:ext cx="415498" cy="369332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准备 4"/>
          <p:cNvSpPr/>
          <p:nvPr/>
        </p:nvSpPr>
        <p:spPr>
          <a:xfrm>
            <a:off x="1932802" y="72284"/>
            <a:ext cx="1865685" cy="411480"/>
          </a:xfrm>
          <a:prstGeom prst="flowChartPrepara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开始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6" name="进程 5"/>
          <p:cNvSpPr/>
          <p:nvPr/>
        </p:nvSpPr>
        <p:spPr>
          <a:xfrm>
            <a:off x="1558701" y="734821"/>
            <a:ext cx="2613887" cy="52848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将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文件分为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4MB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块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1558701" y="1544612"/>
            <a:ext cx="2613887" cy="52848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将块</a:t>
            </a:r>
            <a:r>
              <a:rPr lang="zh-CN" altLang="en-US" dirty="0">
                <a:latin typeface="Hei"/>
                <a:ea typeface="Hei"/>
                <a:cs typeface="Hei"/>
              </a:rPr>
              <a:t>切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为指定大小的片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8" name="进程 7"/>
          <p:cNvSpPr/>
          <p:nvPr/>
        </p:nvSpPr>
        <p:spPr>
          <a:xfrm>
            <a:off x="1558701" y="2356862"/>
            <a:ext cx="2613887" cy="5284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调用</a:t>
            </a:r>
            <a:r>
              <a:rPr lang="en-US" altLang="zh-CN" dirty="0" err="1" smtClean="0">
                <a:latin typeface="Arial"/>
                <a:ea typeface="Hei"/>
                <a:cs typeface="Arial"/>
              </a:rPr>
              <a:t>mkblk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创建块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9" name="进程 8"/>
          <p:cNvSpPr/>
          <p:nvPr/>
        </p:nvSpPr>
        <p:spPr>
          <a:xfrm>
            <a:off x="1558701" y="3190112"/>
            <a:ext cx="2613887" cy="5284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调用</a:t>
            </a:r>
            <a:r>
              <a:rPr lang="en-US" altLang="zh-CN" dirty="0" err="1" smtClean="0">
                <a:latin typeface="Arial"/>
                <a:ea typeface="Hei"/>
                <a:cs typeface="Arial"/>
              </a:rPr>
              <a:t>bput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上传片数据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10" name="决策 9"/>
          <p:cNvSpPr/>
          <p:nvPr/>
        </p:nvSpPr>
        <p:spPr>
          <a:xfrm>
            <a:off x="1249043" y="4003911"/>
            <a:ext cx="3227851" cy="69658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所有片已上传？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cxnSp>
        <p:nvCxnSpPr>
          <p:cNvPr id="11" name="直线连接符 10"/>
          <p:cNvCxnSpPr>
            <a:stCxn id="5" idx="2"/>
            <a:endCxn id="6" idx="0"/>
          </p:cNvCxnSpPr>
          <p:nvPr/>
        </p:nvCxnSpPr>
        <p:spPr>
          <a:xfrm>
            <a:off x="2865645" y="483764"/>
            <a:ext cx="0" cy="251057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线连接符 15"/>
          <p:cNvCxnSpPr>
            <a:stCxn id="6" idx="2"/>
            <a:endCxn id="7" idx="0"/>
          </p:cNvCxnSpPr>
          <p:nvPr/>
        </p:nvCxnSpPr>
        <p:spPr>
          <a:xfrm>
            <a:off x="2865645" y="1263308"/>
            <a:ext cx="0" cy="2813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决策 18"/>
          <p:cNvSpPr/>
          <p:nvPr/>
        </p:nvSpPr>
        <p:spPr>
          <a:xfrm>
            <a:off x="1249043" y="4950365"/>
            <a:ext cx="3227851" cy="69658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所有块已上传？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20" name="进程 19"/>
          <p:cNvSpPr/>
          <p:nvPr/>
        </p:nvSpPr>
        <p:spPr>
          <a:xfrm>
            <a:off x="1553349" y="5900558"/>
            <a:ext cx="2613887" cy="5284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调用</a:t>
            </a:r>
            <a:r>
              <a:rPr lang="en-US" altLang="zh-CN" dirty="0" err="1" smtClean="0">
                <a:latin typeface="Arial"/>
                <a:ea typeface="Hei"/>
                <a:cs typeface="Arial"/>
              </a:rPr>
              <a:t>mkfile</a:t>
            </a:r>
            <a:endParaRPr lang="zh-CN" altLang="en-US" dirty="0">
              <a:latin typeface="Arial"/>
              <a:ea typeface="Hei"/>
              <a:cs typeface="Arial"/>
            </a:endParaRPr>
          </a:p>
        </p:txBody>
      </p:sp>
      <p:sp>
        <p:nvSpPr>
          <p:cNvPr id="21" name="终止符 20"/>
          <p:cNvSpPr/>
          <p:nvPr/>
        </p:nvSpPr>
        <p:spPr>
          <a:xfrm>
            <a:off x="2056700" y="6705396"/>
            <a:ext cx="1617889" cy="420524"/>
          </a:xfrm>
          <a:prstGeom prst="flowChartTermina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>
                <a:latin typeface="Hei"/>
                <a:ea typeface="Hei"/>
                <a:cs typeface="Hei"/>
              </a:rPr>
              <a:t>完成上传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2864307" y="2075558"/>
            <a:ext cx="0" cy="2813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2862969" y="2885349"/>
            <a:ext cx="0" cy="2813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线连接符 24"/>
          <p:cNvCxnSpPr>
            <a:stCxn id="9" idx="2"/>
            <a:endCxn id="10" idx="0"/>
          </p:cNvCxnSpPr>
          <p:nvPr/>
        </p:nvCxnSpPr>
        <p:spPr>
          <a:xfrm flipH="1">
            <a:off x="2862969" y="3718599"/>
            <a:ext cx="2676" cy="285312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2860293" y="4700500"/>
            <a:ext cx="2676" cy="285312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线连接符 30"/>
          <p:cNvCxnSpPr>
            <a:stCxn id="19" idx="2"/>
            <a:endCxn id="20" idx="0"/>
          </p:cNvCxnSpPr>
          <p:nvPr/>
        </p:nvCxnSpPr>
        <p:spPr>
          <a:xfrm flipH="1">
            <a:off x="2860293" y="5646954"/>
            <a:ext cx="2676" cy="2536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线连接符 33"/>
          <p:cNvCxnSpPr>
            <a:stCxn id="20" idx="2"/>
            <a:endCxn id="21" idx="0"/>
          </p:cNvCxnSpPr>
          <p:nvPr/>
        </p:nvCxnSpPr>
        <p:spPr>
          <a:xfrm>
            <a:off x="2860293" y="6429045"/>
            <a:ext cx="5352" cy="276351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肘形连接符 36"/>
          <p:cNvCxnSpPr>
            <a:stCxn id="10" idx="3"/>
            <a:endCxn id="9" idx="0"/>
          </p:cNvCxnSpPr>
          <p:nvPr/>
        </p:nvCxnSpPr>
        <p:spPr>
          <a:xfrm flipH="1" flipV="1">
            <a:off x="2865645" y="3190112"/>
            <a:ext cx="1611249" cy="1162094"/>
          </a:xfrm>
          <a:prstGeom prst="bentConnector4">
            <a:avLst>
              <a:gd name="adj1" fmla="val -54189"/>
              <a:gd name="adj2" fmla="val 111752"/>
            </a:avLst>
          </a:prstGeom>
          <a:ln w="28575" cmpd="sng">
            <a:tailEnd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9" idx="3"/>
            <a:endCxn id="8" idx="0"/>
          </p:cNvCxnSpPr>
          <p:nvPr/>
        </p:nvCxnSpPr>
        <p:spPr>
          <a:xfrm flipH="1" flipV="1">
            <a:off x="2865645" y="2356862"/>
            <a:ext cx="1611249" cy="2941798"/>
          </a:xfrm>
          <a:prstGeom prst="bentConnector4">
            <a:avLst>
              <a:gd name="adj1" fmla="val -133014"/>
              <a:gd name="adj2" fmla="val 105269"/>
            </a:avLst>
          </a:prstGeom>
          <a:ln w="28575" cmpd="sng">
            <a:tailEnd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9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anchor="ctr"/>
      <a:lstStyle>
        <a:defPPr algn="ctr">
          <a:defRPr dirty="0" smtClean="0">
            <a:latin typeface="Hei"/>
            <a:ea typeface="Hei"/>
            <a:cs typeface="Hei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83</Words>
  <Application>Microsoft Macintosh PowerPoint</Application>
  <PresentationFormat>全屏显示(4:3)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12</cp:revision>
  <dcterms:created xsi:type="dcterms:W3CDTF">2013-11-26T03:39:14Z</dcterms:created>
  <dcterms:modified xsi:type="dcterms:W3CDTF">2013-11-27T15:08:11Z</dcterms:modified>
</cp:coreProperties>
</file>