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-15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8425-6142-5542-A55B-2E6ECEFE6DA0}" type="datetimeFigureOut">
              <a:rPr kumimoji="1" lang="zh-CN" altLang="en-US" smtClean="0"/>
              <a:t>13-11-26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81DC5-9E45-4C48-A504-955394A5F6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5560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8425-6142-5542-A55B-2E6ECEFE6DA0}" type="datetimeFigureOut">
              <a:rPr kumimoji="1" lang="zh-CN" altLang="en-US" smtClean="0"/>
              <a:t>13-11-26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81DC5-9E45-4C48-A504-955394A5F6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178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8425-6142-5542-A55B-2E6ECEFE6DA0}" type="datetimeFigureOut">
              <a:rPr kumimoji="1" lang="zh-CN" altLang="en-US" smtClean="0"/>
              <a:t>13-11-26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81DC5-9E45-4C48-A504-955394A5F6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8325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8425-6142-5542-A55B-2E6ECEFE6DA0}" type="datetimeFigureOut">
              <a:rPr kumimoji="1" lang="zh-CN" altLang="en-US" smtClean="0"/>
              <a:t>13-11-26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81DC5-9E45-4C48-A504-955394A5F6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9148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8425-6142-5542-A55B-2E6ECEFE6DA0}" type="datetimeFigureOut">
              <a:rPr kumimoji="1" lang="zh-CN" altLang="en-US" smtClean="0"/>
              <a:t>13-11-26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81DC5-9E45-4C48-A504-955394A5F6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98926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8425-6142-5542-A55B-2E6ECEFE6DA0}" type="datetimeFigureOut">
              <a:rPr kumimoji="1" lang="zh-CN" altLang="en-US" smtClean="0"/>
              <a:t>13-11-26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81DC5-9E45-4C48-A504-955394A5F6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7653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8425-6142-5542-A55B-2E6ECEFE6DA0}" type="datetimeFigureOut">
              <a:rPr kumimoji="1" lang="zh-CN" altLang="en-US" smtClean="0"/>
              <a:t>13-11-26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81DC5-9E45-4C48-A504-955394A5F6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6541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8425-6142-5542-A55B-2E6ECEFE6DA0}" type="datetimeFigureOut">
              <a:rPr kumimoji="1" lang="zh-CN" altLang="en-US" smtClean="0"/>
              <a:t>13-11-26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81DC5-9E45-4C48-A504-955394A5F6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17475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8425-6142-5542-A55B-2E6ECEFE6DA0}" type="datetimeFigureOut">
              <a:rPr kumimoji="1" lang="zh-CN" altLang="en-US" smtClean="0"/>
              <a:t>13-11-26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81DC5-9E45-4C48-A504-955394A5F6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67395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8425-6142-5542-A55B-2E6ECEFE6DA0}" type="datetimeFigureOut">
              <a:rPr kumimoji="1" lang="zh-CN" altLang="en-US" smtClean="0"/>
              <a:t>13-11-26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81DC5-9E45-4C48-A504-955394A5F6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7103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8425-6142-5542-A55B-2E6ECEFE6DA0}" type="datetimeFigureOut">
              <a:rPr kumimoji="1" lang="zh-CN" altLang="en-US" smtClean="0"/>
              <a:t>13-11-26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81DC5-9E45-4C48-A504-955394A5F6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6480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D8425-6142-5542-A55B-2E6ECEFE6DA0}" type="datetimeFigureOut">
              <a:rPr kumimoji="1" lang="zh-CN" altLang="en-US" smtClean="0"/>
              <a:t>13-11-26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81DC5-9E45-4C48-A504-955394A5F6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5900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椭圆 9"/>
          <p:cNvSpPr/>
          <p:nvPr/>
        </p:nvSpPr>
        <p:spPr>
          <a:xfrm>
            <a:off x="4644770" y="1572882"/>
            <a:ext cx="4177250" cy="2088943"/>
          </a:xfrm>
          <a:prstGeom prst="ellipse">
            <a:avLst/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chemeClr val="tx1"/>
                </a:solidFill>
                <a:prstDash val="dash"/>
              </a:ln>
            </a:endParaRPr>
          </a:p>
        </p:txBody>
      </p:sp>
      <p:sp>
        <p:nvSpPr>
          <p:cNvPr id="8" name="椭圆 7"/>
          <p:cNvSpPr/>
          <p:nvPr/>
        </p:nvSpPr>
        <p:spPr>
          <a:xfrm>
            <a:off x="2665177" y="4528829"/>
            <a:ext cx="4695229" cy="2088943"/>
          </a:xfrm>
          <a:prstGeom prst="ellipse">
            <a:avLst/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chemeClr val="tx1"/>
                </a:solidFill>
                <a:prstDash val="dash"/>
              </a:ln>
            </a:endParaRPr>
          </a:p>
        </p:txBody>
      </p:sp>
      <p:sp>
        <p:nvSpPr>
          <p:cNvPr id="4" name="云形 3"/>
          <p:cNvSpPr/>
          <p:nvPr/>
        </p:nvSpPr>
        <p:spPr>
          <a:xfrm>
            <a:off x="303463" y="1614949"/>
            <a:ext cx="3391927" cy="2004809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latin typeface="Hei"/>
                <a:ea typeface="Hei"/>
                <a:cs typeface="Hei"/>
              </a:rPr>
              <a:t>云存储服务</a:t>
            </a:r>
            <a:endParaRPr kumimoji="1" lang="zh-CN" altLang="en-US" dirty="0">
              <a:latin typeface="Hei"/>
              <a:ea typeface="Hei"/>
              <a:cs typeface="Hei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email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23490" y="4823034"/>
            <a:ext cx="1836203" cy="122413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866" y="5010724"/>
            <a:ext cx="1040904" cy="91946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5557" y="2068038"/>
            <a:ext cx="1224136" cy="122413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8459" y="1848303"/>
            <a:ext cx="854486" cy="854486"/>
          </a:xfrm>
          <a:prstGeom prst="rect">
            <a:avLst/>
          </a:prstGeom>
        </p:spPr>
      </p:pic>
      <p:cxnSp>
        <p:nvCxnSpPr>
          <p:cNvPr id="13" name="直线箭头连接符 12"/>
          <p:cNvCxnSpPr>
            <a:stCxn id="8" idx="0"/>
            <a:endCxn id="10" idx="4"/>
          </p:cNvCxnSpPr>
          <p:nvPr/>
        </p:nvCxnSpPr>
        <p:spPr>
          <a:xfrm flipV="1">
            <a:off x="5012792" y="3661825"/>
            <a:ext cx="1720603" cy="867004"/>
          </a:xfrm>
          <a:prstGeom prst="straightConnector1">
            <a:avLst/>
          </a:prstGeom>
          <a:ln w="28575" cmpd="sng"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>
            <a:stCxn id="8" idx="1"/>
            <a:endCxn id="4" idx="1"/>
          </p:cNvCxnSpPr>
          <p:nvPr/>
        </p:nvCxnSpPr>
        <p:spPr>
          <a:xfrm flipH="1" flipV="1">
            <a:off x="1999427" y="3617623"/>
            <a:ext cx="1353350" cy="1217125"/>
          </a:xfrm>
          <a:prstGeom prst="straightConnector1">
            <a:avLst/>
          </a:prstGeom>
          <a:ln w="28575" cmpd="sng"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>
            <a:stCxn id="10" idx="2"/>
            <a:endCxn id="4" idx="0"/>
          </p:cNvCxnSpPr>
          <p:nvPr/>
        </p:nvCxnSpPr>
        <p:spPr>
          <a:xfrm flipH="1">
            <a:off x="3692563" y="2617354"/>
            <a:ext cx="952207" cy="0"/>
          </a:xfrm>
          <a:prstGeom prst="straightConnector1">
            <a:avLst/>
          </a:prstGeom>
          <a:ln w="28575" cmpd="sng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6978884" y="270279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latin typeface="Hei"/>
                <a:ea typeface="Hei"/>
                <a:cs typeface="Hei"/>
              </a:rPr>
              <a:t>业务数据库</a:t>
            </a:r>
            <a:endParaRPr kumimoji="1" lang="zh-CN" altLang="en-US" sz="1400" dirty="0">
              <a:latin typeface="Hei"/>
              <a:ea typeface="Hei"/>
              <a:cs typeface="Hei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651047" y="3269914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latin typeface="Hei"/>
                <a:ea typeface="Hei"/>
                <a:cs typeface="Hei"/>
              </a:rPr>
              <a:t>业务服务器</a:t>
            </a:r>
            <a:endParaRPr kumimoji="1" lang="zh-CN" altLang="en-US" sz="1400" dirty="0">
              <a:latin typeface="Hei"/>
              <a:ea typeface="Hei"/>
              <a:cs typeface="Hei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229917" y="604717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latin typeface="Hei"/>
                <a:ea typeface="Hei"/>
                <a:cs typeface="Hei"/>
              </a:rPr>
              <a:t>桌面客户端</a:t>
            </a:r>
            <a:endParaRPr kumimoji="1" lang="zh-CN" altLang="en-US" sz="1400" dirty="0">
              <a:latin typeface="Hei"/>
              <a:ea typeface="Hei"/>
              <a:cs typeface="Hei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562422" y="5930189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latin typeface="Hei"/>
                <a:ea typeface="Hei"/>
                <a:cs typeface="Hei"/>
              </a:rPr>
              <a:t>移动客户端</a:t>
            </a:r>
            <a:endParaRPr kumimoji="1" lang="zh-CN" altLang="en-US" sz="1400" dirty="0">
              <a:latin typeface="Hei"/>
              <a:ea typeface="Hei"/>
              <a:cs typeface="Hei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044220" y="4221052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latin typeface="Hei"/>
                <a:ea typeface="Hei"/>
                <a:cs typeface="Hei"/>
              </a:rPr>
              <a:t>上传下载存储内容</a:t>
            </a:r>
            <a:endParaRPr kumimoji="1" lang="zh-CN" altLang="en-US" sz="1400" dirty="0">
              <a:latin typeface="Hei"/>
              <a:ea typeface="Hei"/>
              <a:cs typeface="Hei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922916" y="4042292"/>
            <a:ext cx="1980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latin typeface="Hei"/>
                <a:ea typeface="Hei"/>
                <a:cs typeface="Hei"/>
              </a:rPr>
              <a:t>获取元数据和授权信息</a:t>
            </a:r>
            <a:endParaRPr kumimoji="1" lang="zh-CN" altLang="en-US" sz="1400" dirty="0">
              <a:latin typeface="Hei"/>
              <a:ea typeface="Hei"/>
              <a:cs typeface="Hei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529419" y="1967769"/>
            <a:ext cx="1441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latin typeface="Hei"/>
                <a:ea typeface="Hei"/>
                <a:cs typeface="Hei"/>
              </a:rPr>
              <a:t>管理和回调通知</a:t>
            </a:r>
            <a:endParaRPr kumimoji="1" lang="zh-CN" altLang="en-US" sz="1400" dirty="0">
              <a:latin typeface="Hei"/>
              <a:ea typeface="Hei"/>
              <a:cs typeface="Hei"/>
            </a:endParaRPr>
          </a:p>
        </p:txBody>
      </p:sp>
      <p:cxnSp>
        <p:nvCxnSpPr>
          <p:cNvPr id="38" name="直线箭头连接符 12"/>
          <p:cNvCxnSpPr/>
          <p:nvPr/>
        </p:nvCxnSpPr>
        <p:spPr>
          <a:xfrm flipV="1">
            <a:off x="6499801" y="2456597"/>
            <a:ext cx="860605" cy="246193"/>
          </a:xfrm>
          <a:prstGeom prst="straightConnector1">
            <a:avLst/>
          </a:prstGeom>
          <a:ln w="28575" cmpd="sng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3007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13</Words>
  <Application>Microsoft Macintosh PowerPoint</Application>
  <PresentationFormat>全屏显示(4:3)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Company>上海七牛信息技术有限公司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桂华 吕</dc:creator>
  <cp:lastModifiedBy>桂华 吕</cp:lastModifiedBy>
  <cp:revision>7</cp:revision>
  <dcterms:created xsi:type="dcterms:W3CDTF">2013-11-26T03:39:14Z</dcterms:created>
  <dcterms:modified xsi:type="dcterms:W3CDTF">2013-11-26T04:10:48Z</dcterms:modified>
</cp:coreProperties>
</file>