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2"/>
  </p:normalViewPr>
  <p:slideViewPr>
    <p:cSldViewPr snapToGrid="0" snapToObjects="1">
      <p:cViewPr varScale="1">
        <p:scale>
          <a:sx n="88" d="100"/>
          <a:sy n="88" d="100"/>
        </p:scale>
        <p:origin x="184" y="4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2D07-857D-6849-A621-8669D6F4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72FE6-FF62-7843-8CF9-FE208F83A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6B900-747F-4346-B526-CA4CAA77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9CAE-5649-A548-816B-DCF3FE83EE65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BC2D-D252-8748-8855-27C14A6F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95DA2-B30B-174D-93FA-365A6E3F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5995-736D-C445-8F9C-6BBA395D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C448-5100-9744-B786-7D1547B2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BB60C-4D71-2C46-B899-CBECBE50A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998-00C4-A44B-9209-257442B3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9CAE-5649-A548-816B-DCF3FE83EE65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CC0C-CEF7-724E-B8AD-A9617B40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5FE78-C5FF-634D-9A90-6A929BA0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5995-736D-C445-8F9C-6BBA395D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8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C6BAD-902C-3F4F-A9B9-85FD4C714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70017-E3F0-514E-928F-B6D8A7430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1B555-EFFD-0440-B15C-3A124CF6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9CAE-5649-A548-816B-DCF3FE83EE65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0A012-9508-9E4B-B6FB-713DC06A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0B81F-C8FB-2544-9A40-6E12CCFA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5995-736D-C445-8F9C-6BBA395D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6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C6D9-64EC-D94D-A50F-6E4FFCA3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4C36B-D44E-B648-95FB-BFE64EBB4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EAA76-7A9E-9440-9E22-C283A02C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9CAE-5649-A548-816B-DCF3FE83EE65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5CC1B-9D9D-1347-9BDA-FEFC20A4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AA526-5C6F-EB47-95C6-0547F501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5995-736D-C445-8F9C-6BBA395D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7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5555-4674-9942-B343-915E9AD7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689CB-9704-0741-B320-603DC9217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5F115-78D6-AF40-B92A-8073450C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9CAE-5649-A548-816B-DCF3FE83EE65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8970B-ABC6-144D-A467-4FD8579A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9E35A-D7E5-284D-AE03-32AF1241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5995-736D-C445-8F9C-6BBA395D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0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8B3A-B18E-AF42-B06D-770E01AB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2E5A-DCED-0B40-B776-53143DB17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149FC-7D42-454E-A7B4-A4BE26CEF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88A54-43A0-D047-96E6-E45B60B1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9CAE-5649-A548-816B-DCF3FE83EE65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D0237-A5C2-4347-93CD-06ECD3ED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6CE9-72CD-084A-BB41-33679F6F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5995-736D-C445-8F9C-6BBA395D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03B8-93DA-584C-9D37-64E5D512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46FF6-BC2A-DC4B-8E32-9477A93E3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730FD-6781-A940-BBCA-5EEFB1840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89DB2-9B1C-2246-B019-E1026EA58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0A6FC-F35F-6342-990C-74C1E7CE4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784CE-67D8-C54F-B4A3-EAC6267C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9CAE-5649-A548-816B-DCF3FE83EE65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7D66E-5E92-DB40-88EF-00EE301B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C9155-196E-E74A-B8D4-19724497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5995-736D-C445-8F9C-6BBA395D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8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7A73-362D-DA4A-8470-C66223EF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F373C-90AF-704C-9AA2-37ADAAD4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9CAE-5649-A548-816B-DCF3FE83EE65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035B3-9D7D-7F42-8C4C-32619EBF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CF5B6-F6A2-4641-9D3C-94508B1C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5995-736D-C445-8F9C-6BBA395D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2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E9FC8-5060-4749-ABDD-7BB6C995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9CAE-5649-A548-816B-DCF3FE83EE65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093FB-7844-9749-A084-FB1743AC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ED71B-E374-5244-A058-AF7EFE5B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5995-736D-C445-8F9C-6BBA395D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7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A833-1123-BC49-9F85-DA11272E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8A1D-4284-A644-A492-CBA648CC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F8CC1-0D4D-014D-99B4-4AA0F765D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53745-71A8-B94B-BFE3-6EC4B86D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9CAE-5649-A548-816B-DCF3FE83EE65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7FC4E-9DCE-8843-AE55-16A573DF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B8D84-EEB3-404D-9872-C2572640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5995-736D-C445-8F9C-6BBA395D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6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6A86-EFA3-E24D-BF71-1BFC750A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4F89B-0B54-EB43-A0C1-3976DBA5C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8DD32-A343-7741-ACAC-5653CDC48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0665E-759D-EF49-855B-54E2A7F7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9CAE-5649-A548-816B-DCF3FE83EE65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CB983-898C-404E-B97E-BF647368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7D3A2-E376-A54D-8372-4776F4C6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5995-736D-C445-8F9C-6BBA395D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6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B9A8D-FFD9-4C49-B1A3-4BD59CDA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E5B73-92DC-ED47-BF88-D3A3DEF8C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45D5A-A39E-2E40-A486-A338097CF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9CAE-5649-A548-816B-DCF3FE83EE65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1B11-2F2F-E040-A485-B2E68AD9A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497F9-6AF5-AF46-8F17-350B731F3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E5995-736D-C445-8F9C-6BBA395D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3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99B7D1-01B0-E446-8F2B-7A3E783E96D0}"/>
              </a:ext>
            </a:extLst>
          </p:cNvPr>
          <p:cNvSpPr/>
          <p:nvPr/>
        </p:nvSpPr>
        <p:spPr>
          <a:xfrm>
            <a:off x="5410200" y="2743200"/>
            <a:ext cx="1371600" cy="1371600"/>
          </a:xfrm>
          <a:custGeom>
            <a:avLst/>
            <a:gdLst>
              <a:gd name="connsiteX0" fmla="*/ 0 w 1371600"/>
              <a:gd name="connsiteY0" fmla="*/ 0 h 1371600"/>
              <a:gd name="connsiteX1" fmla="*/ 457200 w 1371600"/>
              <a:gd name="connsiteY1" fmla="*/ 0 h 1371600"/>
              <a:gd name="connsiteX2" fmla="*/ 928116 w 1371600"/>
              <a:gd name="connsiteY2" fmla="*/ 0 h 1371600"/>
              <a:gd name="connsiteX3" fmla="*/ 1371600 w 1371600"/>
              <a:gd name="connsiteY3" fmla="*/ 0 h 1371600"/>
              <a:gd name="connsiteX4" fmla="*/ 1371600 w 1371600"/>
              <a:gd name="connsiteY4" fmla="*/ 429768 h 1371600"/>
              <a:gd name="connsiteX5" fmla="*/ 1371600 w 1371600"/>
              <a:gd name="connsiteY5" fmla="*/ 886968 h 1371600"/>
              <a:gd name="connsiteX6" fmla="*/ 1371600 w 1371600"/>
              <a:gd name="connsiteY6" fmla="*/ 1371600 h 1371600"/>
              <a:gd name="connsiteX7" fmla="*/ 914400 w 1371600"/>
              <a:gd name="connsiteY7" fmla="*/ 1371600 h 1371600"/>
              <a:gd name="connsiteX8" fmla="*/ 443484 w 1371600"/>
              <a:gd name="connsiteY8" fmla="*/ 1371600 h 1371600"/>
              <a:gd name="connsiteX9" fmla="*/ 0 w 1371600"/>
              <a:gd name="connsiteY9" fmla="*/ 1371600 h 1371600"/>
              <a:gd name="connsiteX10" fmla="*/ 0 w 1371600"/>
              <a:gd name="connsiteY10" fmla="*/ 928116 h 1371600"/>
              <a:gd name="connsiteX11" fmla="*/ 0 w 1371600"/>
              <a:gd name="connsiteY11" fmla="*/ 443484 h 1371600"/>
              <a:gd name="connsiteX12" fmla="*/ 0 w 1371600"/>
              <a:gd name="connsiteY12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1600" h="1371600" fill="none" extrusionOk="0">
                <a:moveTo>
                  <a:pt x="0" y="0"/>
                </a:moveTo>
                <a:cubicBezTo>
                  <a:pt x="224341" y="-44555"/>
                  <a:pt x="287351" y="24145"/>
                  <a:pt x="457200" y="0"/>
                </a:cubicBezTo>
                <a:cubicBezTo>
                  <a:pt x="627049" y="-24145"/>
                  <a:pt x="812396" y="14908"/>
                  <a:pt x="928116" y="0"/>
                </a:cubicBezTo>
                <a:cubicBezTo>
                  <a:pt x="1043836" y="-14908"/>
                  <a:pt x="1173227" y="36206"/>
                  <a:pt x="1371600" y="0"/>
                </a:cubicBezTo>
                <a:cubicBezTo>
                  <a:pt x="1417544" y="198775"/>
                  <a:pt x="1354414" y="277501"/>
                  <a:pt x="1371600" y="429768"/>
                </a:cubicBezTo>
                <a:cubicBezTo>
                  <a:pt x="1388786" y="582035"/>
                  <a:pt x="1325285" y="678621"/>
                  <a:pt x="1371600" y="886968"/>
                </a:cubicBezTo>
                <a:cubicBezTo>
                  <a:pt x="1417915" y="1095315"/>
                  <a:pt x="1314030" y="1240350"/>
                  <a:pt x="1371600" y="1371600"/>
                </a:cubicBezTo>
                <a:cubicBezTo>
                  <a:pt x="1201146" y="1401066"/>
                  <a:pt x="1105674" y="1349982"/>
                  <a:pt x="914400" y="1371600"/>
                </a:cubicBezTo>
                <a:cubicBezTo>
                  <a:pt x="723126" y="1393218"/>
                  <a:pt x="624029" y="1322103"/>
                  <a:pt x="443484" y="1371600"/>
                </a:cubicBezTo>
                <a:cubicBezTo>
                  <a:pt x="262939" y="1421097"/>
                  <a:pt x="205921" y="1319391"/>
                  <a:pt x="0" y="1371600"/>
                </a:cubicBezTo>
                <a:cubicBezTo>
                  <a:pt x="-37601" y="1228143"/>
                  <a:pt x="13869" y="1136206"/>
                  <a:pt x="0" y="928116"/>
                </a:cubicBezTo>
                <a:cubicBezTo>
                  <a:pt x="-13869" y="720026"/>
                  <a:pt x="13501" y="677799"/>
                  <a:pt x="0" y="443484"/>
                </a:cubicBezTo>
                <a:cubicBezTo>
                  <a:pt x="-13501" y="209169"/>
                  <a:pt x="32848" y="155884"/>
                  <a:pt x="0" y="0"/>
                </a:cubicBezTo>
                <a:close/>
              </a:path>
              <a:path w="1371600" h="1371600" stroke="0" extrusionOk="0">
                <a:moveTo>
                  <a:pt x="0" y="0"/>
                </a:moveTo>
                <a:cubicBezTo>
                  <a:pt x="153980" y="-11596"/>
                  <a:pt x="210129" y="34334"/>
                  <a:pt x="416052" y="0"/>
                </a:cubicBezTo>
                <a:cubicBezTo>
                  <a:pt x="621975" y="-34334"/>
                  <a:pt x="690247" y="51323"/>
                  <a:pt x="886968" y="0"/>
                </a:cubicBezTo>
                <a:cubicBezTo>
                  <a:pt x="1083689" y="-51323"/>
                  <a:pt x="1165148" y="10782"/>
                  <a:pt x="1371600" y="0"/>
                </a:cubicBezTo>
                <a:cubicBezTo>
                  <a:pt x="1424555" y="117960"/>
                  <a:pt x="1345308" y="349176"/>
                  <a:pt x="1371600" y="443484"/>
                </a:cubicBezTo>
                <a:cubicBezTo>
                  <a:pt x="1397892" y="537792"/>
                  <a:pt x="1355143" y="756715"/>
                  <a:pt x="1371600" y="873252"/>
                </a:cubicBezTo>
                <a:cubicBezTo>
                  <a:pt x="1388057" y="989789"/>
                  <a:pt x="1341880" y="1145711"/>
                  <a:pt x="1371600" y="1371600"/>
                </a:cubicBezTo>
                <a:cubicBezTo>
                  <a:pt x="1259710" y="1406712"/>
                  <a:pt x="1064670" y="1347391"/>
                  <a:pt x="955548" y="1371600"/>
                </a:cubicBezTo>
                <a:cubicBezTo>
                  <a:pt x="846426" y="1395809"/>
                  <a:pt x="635381" y="1351772"/>
                  <a:pt x="470916" y="1371600"/>
                </a:cubicBezTo>
                <a:cubicBezTo>
                  <a:pt x="306451" y="1391428"/>
                  <a:pt x="163877" y="1348362"/>
                  <a:pt x="0" y="1371600"/>
                </a:cubicBezTo>
                <a:cubicBezTo>
                  <a:pt x="-38174" y="1139436"/>
                  <a:pt x="14646" y="997384"/>
                  <a:pt x="0" y="886968"/>
                </a:cubicBezTo>
                <a:cubicBezTo>
                  <a:pt x="-14646" y="776552"/>
                  <a:pt x="71" y="615390"/>
                  <a:pt x="0" y="443484"/>
                </a:cubicBezTo>
                <a:cubicBezTo>
                  <a:pt x="-71" y="271578"/>
                  <a:pt x="3519" y="19036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551261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table, stool&#10;&#10;Description automatically generated">
            <a:extLst>
              <a:ext uri="{FF2B5EF4-FFF2-40B4-BE49-F238E27FC236}">
                <a16:creationId xmlns:a16="http://schemas.microsoft.com/office/drawing/2014/main" id="{39CDFD3F-3DA0-114C-97E4-42F6BF637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11"/>
          <a:stretch/>
        </p:blipFill>
        <p:spPr>
          <a:xfrm>
            <a:off x="5410200" y="2743200"/>
            <a:ext cx="1042262" cy="1371600"/>
          </a:xfrm>
          <a:prstGeom prst="rect">
            <a:avLst/>
          </a:prstGeom>
        </p:spPr>
      </p:pic>
      <p:pic>
        <p:nvPicPr>
          <p:cNvPr id="13" name="Picture 12" descr="A picture containing table, stool&#10;&#10;Description automatically generated">
            <a:extLst>
              <a:ext uri="{FF2B5EF4-FFF2-40B4-BE49-F238E27FC236}">
                <a16:creationId xmlns:a16="http://schemas.microsoft.com/office/drawing/2014/main" id="{DDA0E82F-0E69-4B40-8C9B-FE140590C6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81"/>
          <a:stretch/>
        </p:blipFill>
        <p:spPr>
          <a:xfrm>
            <a:off x="5708546" y="2743200"/>
            <a:ext cx="105775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E64D7F5-1997-2240-9173-0B3E00F41BCE}"/>
              </a:ext>
            </a:extLst>
          </p:cNvPr>
          <p:cNvSpPr/>
          <p:nvPr/>
        </p:nvSpPr>
        <p:spPr>
          <a:xfrm>
            <a:off x="5181600" y="2514600"/>
            <a:ext cx="1828800" cy="18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able, stool&#10;&#10;Description automatically generated">
            <a:extLst>
              <a:ext uri="{FF2B5EF4-FFF2-40B4-BE49-F238E27FC236}">
                <a16:creationId xmlns:a16="http://schemas.microsoft.com/office/drawing/2014/main" id="{4601C925-2A80-054C-A5F8-3CF207B65F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l="24011"/>
          <a:stretch/>
        </p:blipFill>
        <p:spPr>
          <a:xfrm>
            <a:off x="5410200" y="2743200"/>
            <a:ext cx="1042262" cy="1371600"/>
          </a:xfrm>
          <a:prstGeom prst="rect">
            <a:avLst/>
          </a:prstGeom>
        </p:spPr>
      </p:pic>
      <p:pic>
        <p:nvPicPr>
          <p:cNvPr id="7" name="Picture 6" descr="A picture containing table, stool&#10;&#10;Description automatically generated">
            <a:extLst>
              <a:ext uri="{FF2B5EF4-FFF2-40B4-BE49-F238E27FC236}">
                <a16:creationId xmlns:a16="http://schemas.microsoft.com/office/drawing/2014/main" id="{2EE2EB87-260B-5942-AE9C-BF9146E63E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r="22881"/>
          <a:stretch/>
        </p:blipFill>
        <p:spPr>
          <a:xfrm>
            <a:off x="5708546" y="2743200"/>
            <a:ext cx="1057756" cy="1371600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4EFDB5E6-515B-694E-A5A4-4DD3C07930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86" t="12886" r="12887" b="12887"/>
          <a:stretch/>
        </p:blipFill>
        <p:spPr>
          <a:xfrm>
            <a:off x="51816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9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6E558DB-9D58-8D41-87CF-24F0F84C1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80000">
            <a:off x="51816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Miranda, Hugo X [Accenture Contractor for Sprint]</dc:creator>
  <cp:lastModifiedBy>Miranda, Hugo X [Accenture Contractor for Sprint]</cp:lastModifiedBy>
  <cp:revision>5</cp:revision>
  <dcterms:created xsi:type="dcterms:W3CDTF">2020-05-19T23:25:54Z</dcterms:created>
  <dcterms:modified xsi:type="dcterms:W3CDTF">2020-05-20T07:29:19Z</dcterms:modified>
</cp:coreProperties>
</file>