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8" r:id="rId3"/>
    <p:sldId id="257" r:id="rId4"/>
    <p:sldId id="3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55" r:id="rId45"/>
    <p:sldId id="356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16" r:id="rId54"/>
    <p:sldId id="345" r:id="rId55"/>
    <p:sldId id="325" r:id="rId56"/>
    <p:sldId id="334" r:id="rId57"/>
    <p:sldId id="335" r:id="rId58"/>
    <p:sldId id="336" r:id="rId59"/>
    <p:sldId id="337" r:id="rId60"/>
    <p:sldId id="339" r:id="rId61"/>
    <p:sldId id="340" r:id="rId62"/>
    <p:sldId id="341" r:id="rId63"/>
    <p:sldId id="342" r:id="rId64"/>
    <p:sldId id="343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C0063-79F5-21FA-770B-DD130B1A779A}" v="49" dt="2023-01-11T17:57:35.932"/>
    <p1510:client id="{677A44AB-1884-4FF9-BB2F-9430C9EDD900}" v="21" dt="2023-01-11T16:09:14.101"/>
    <p1510:client id="{99D5BDC8-32B8-E319-724F-D2832653859C}" v="163" dt="2023-01-12T15:19:19.3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121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21" d="100"/>
          <a:sy n="221" d="100"/>
        </p:scale>
        <p:origin x="2502" y="1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g, Baocheng" userId="S::bgeng@uab.edu::b4253f3e-c40b-4a70-8207-93818653a34c" providerId="AD" clId="Web-{2E8C0063-79F5-21FA-770B-DD130B1A779A}"/>
    <pc:docChg chg="modSld">
      <pc:chgData name="Geng, Baocheng" userId="S::bgeng@uab.edu::b4253f3e-c40b-4a70-8207-93818653a34c" providerId="AD" clId="Web-{2E8C0063-79F5-21FA-770B-DD130B1A779A}" dt="2023-01-11T17:57:35.932" v="27" actId="1076"/>
      <pc:docMkLst>
        <pc:docMk/>
      </pc:docMkLst>
      <pc:sldChg chg="modSp">
        <pc:chgData name="Geng, Baocheng" userId="S::bgeng@uab.edu::b4253f3e-c40b-4a70-8207-93818653a34c" providerId="AD" clId="Web-{2E8C0063-79F5-21FA-770B-DD130B1A779A}" dt="2023-01-11T17:56:08.567" v="15" actId="20577"/>
        <pc:sldMkLst>
          <pc:docMk/>
          <pc:sldMk cId="0" sldId="334"/>
        </pc:sldMkLst>
        <pc:spChg chg="mod">
          <ac:chgData name="Geng, Baocheng" userId="S::bgeng@uab.edu::b4253f3e-c40b-4a70-8207-93818653a34c" providerId="AD" clId="Web-{2E8C0063-79F5-21FA-770B-DD130B1A779A}" dt="2023-01-11T17:56:08.567" v="15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2E8C0063-79F5-21FA-770B-DD130B1A779A}" dt="2023-01-11T17:57:15.962" v="26" actId="20577"/>
        <pc:sldMkLst>
          <pc:docMk/>
          <pc:sldMk cId="0" sldId="335"/>
        </pc:sldMkLst>
        <pc:spChg chg="mod">
          <ac:chgData name="Geng, Baocheng" userId="S::bgeng@uab.edu::b4253f3e-c40b-4a70-8207-93818653a34c" providerId="AD" clId="Web-{2E8C0063-79F5-21FA-770B-DD130B1A779A}" dt="2023-01-11T17:57:15.962" v="26" actId="20577"/>
          <ac:spMkLst>
            <pc:docMk/>
            <pc:sldMk cId="0" sldId="335"/>
            <ac:spMk id="9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2E8C0063-79F5-21FA-770B-DD130B1A779A}" dt="2023-01-11T17:57:35.932" v="27" actId="1076"/>
        <pc:sldMkLst>
          <pc:docMk/>
          <pc:sldMk cId="0" sldId="337"/>
        </pc:sldMkLst>
        <pc:spChg chg="mod">
          <ac:chgData name="Geng, Baocheng" userId="S::bgeng@uab.edu::b4253f3e-c40b-4a70-8207-93818653a34c" providerId="AD" clId="Web-{2E8C0063-79F5-21FA-770B-DD130B1A779A}" dt="2023-01-11T17:57:35.932" v="27" actId="1076"/>
          <ac:spMkLst>
            <pc:docMk/>
            <pc:sldMk cId="0" sldId="337"/>
            <ac:spMk id="8" creationId="{00000000-0000-0000-0000-000000000000}"/>
          </ac:spMkLst>
        </pc:spChg>
      </pc:sldChg>
    </pc:docChg>
  </pc:docChgLst>
  <pc:docChgLst>
    <pc:chgData name="Geng, Baocheng" userId="b4253f3e-c40b-4a70-8207-93818653a34c" providerId="ADAL" clId="{677A44AB-1884-4FF9-BB2F-9430C9EDD900}"/>
    <pc:docChg chg="undo custSel delSld modSld sldOrd modMainMaster">
      <pc:chgData name="Geng, Baocheng" userId="b4253f3e-c40b-4a70-8207-93818653a34c" providerId="ADAL" clId="{677A44AB-1884-4FF9-BB2F-9430C9EDD900}" dt="2023-01-11T16:30:21.525" v="189"/>
      <pc:docMkLst>
        <pc:docMk/>
      </pc:docMkLst>
      <pc:sldChg chg="addSp delSp modSp mod">
        <pc:chgData name="Geng, Baocheng" userId="b4253f3e-c40b-4a70-8207-93818653a34c" providerId="ADAL" clId="{677A44AB-1884-4FF9-BB2F-9430C9EDD900}" dt="2023-01-11T16:09:49.185" v="105" actId="20577"/>
        <pc:sldMkLst>
          <pc:docMk/>
          <pc:sldMk cId="0" sldId="256"/>
        </pc:sldMkLst>
        <pc:spChg chg="mod">
          <ac:chgData name="Geng, Baocheng" userId="b4253f3e-c40b-4a70-8207-93818653a34c" providerId="ADAL" clId="{677A44AB-1884-4FF9-BB2F-9430C9EDD900}" dt="2023-01-11T16:09:49.185" v="105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09T21:54:07.133" v="1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11T16:08:48.871" v="90"/>
          <ac:spMkLst>
            <pc:docMk/>
            <pc:sldMk cId="0" sldId="256"/>
            <ac:spMk id="12" creationId="{1A4BE40B-711E-0145-32A9-42AAC630FE18}"/>
          </ac:spMkLst>
        </pc:spChg>
        <pc:spChg chg="del">
          <ac:chgData name="Geng, Baocheng" userId="b4253f3e-c40b-4a70-8207-93818653a34c" providerId="ADAL" clId="{677A44AB-1884-4FF9-BB2F-9430C9EDD900}" dt="2023-01-11T16:09:12.681" v="94" actId="478"/>
          <ac:spMkLst>
            <pc:docMk/>
            <pc:sldMk cId="0" sldId="256"/>
            <ac:spMk id="13" creationId="{00000000-0000-0000-0000-000000000000}"/>
          </ac:spMkLst>
        </pc:spChg>
        <pc:spChg chg="add mo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56"/>
            <ac:spMk id="14" creationId="{5DD95879-20CB-D4C0-9ADA-479382E36FDE}"/>
          </ac:spMkLst>
        </pc:spChg>
        <pc:spChg chg="mod">
          <ac:chgData name="Geng, Baocheng" userId="b4253f3e-c40b-4a70-8207-93818653a34c" providerId="ADAL" clId="{677A44AB-1884-4FF9-BB2F-9430C9EDD900}" dt="2023-01-11T16:08:48.871" v="90"/>
          <ac:spMkLst>
            <pc:docMk/>
            <pc:sldMk cId="0" sldId="256"/>
            <ac:spMk id="14" creationId="{814DAFFB-72A5-7B12-C534-B25AF0C7B754}"/>
          </ac:spMkLst>
        </pc:spChg>
        <pc:spChg chg="add mod">
          <ac:chgData name="Geng, Baocheng" userId="b4253f3e-c40b-4a70-8207-93818653a34c" providerId="ADAL" clId="{677A44AB-1884-4FF9-BB2F-9430C9EDD900}" dt="2023-01-11T16:09:02.732" v="93"/>
          <ac:spMkLst>
            <pc:docMk/>
            <pc:sldMk cId="0" sldId="256"/>
            <ac:spMk id="15" creationId="{40D20321-2922-AFDC-A821-EFC6D4C1F4D3}"/>
          </ac:spMkLst>
        </pc:spChg>
        <pc:spChg chg="add mod">
          <ac:chgData name="Geng, Baocheng" userId="b4253f3e-c40b-4a70-8207-93818653a34c" providerId="ADAL" clId="{677A44AB-1884-4FF9-BB2F-9430C9EDD900}" dt="2023-01-09T22:13:59.653" v="70"/>
          <ac:spMkLst>
            <pc:docMk/>
            <pc:sldMk cId="0" sldId="256"/>
            <ac:spMk id="15" creationId="{DC1432EA-A773-B93B-6757-D971F9637E9D}"/>
          </ac:spMkLst>
        </pc:spChg>
        <pc:spChg chg="add mod">
          <ac:chgData name="Geng, Baocheng" userId="b4253f3e-c40b-4a70-8207-93818653a34c" providerId="ADAL" clId="{677A44AB-1884-4FF9-BB2F-9430C9EDD900}" dt="2023-01-11T16:09:14.101" v="95"/>
          <ac:spMkLst>
            <pc:docMk/>
            <pc:sldMk cId="0" sldId="256"/>
            <ac:spMk id="16" creationId="{8F0FA5BD-CF40-8F58-E125-36DE3A7B2608}"/>
          </ac:spMkLst>
        </pc:spChg>
        <pc:grpChg chg="add del mod">
          <ac:chgData name="Geng, Baocheng" userId="b4253f3e-c40b-4a70-8207-93818653a34c" providerId="ADAL" clId="{677A44AB-1884-4FF9-BB2F-9430C9EDD900}" dt="2023-01-11T16:08:53.424" v="92" actId="478"/>
          <ac:grpSpMkLst>
            <pc:docMk/>
            <pc:sldMk cId="0" sldId="256"/>
            <ac:grpSpMk id="11" creationId="{DA98A981-F525-12A6-AEAB-62CC7EAF3FB5}"/>
          </ac:grpSpMkLst>
        </pc:grpChg>
      </pc:sldChg>
      <pc:sldChg chg="delSp modSp mod">
        <pc:chgData name="Geng, Baocheng" userId="b4253f3e-c40b-4a70-8207-93818653a34c" providerId="ADAL" clId="{677A44AB-1884-4FF9-BB2F-9430C9EDD900}" dt="2023-01-09T21:58:32.706" v="29" actId="478"/>
        <pc:sldMkLst>
          <pc:docMk/>
          <pc:sldMk cId="0" sldId="257"/>
        </pc:sldMkLst>
        <pc:spChg chg="del mod">
          <ac:chgData name="Geng, Baocheng" userId="b4253f3e-c40b-4a70-8207-93818653a34c" providerId="ADAL" clId="{677A44AB-1884-4FF9-BB2F-9430C9EDD900}" dt="2023-01-09T21:55:04.497" v="3" actId="478"/>
          <ac:spMkLst>
            <pc:docMk/>
            <pc:sldMk cId="0" sldId="257"/>
            <ac:spMk id="17" creationId="{00000000-0000-0000-0000-000000000000}"/>
          </ac:spMkLst>
        </pc:spChg>
        <pc:spChg chg="del">
          <ac:chgData name="Geng, Baocheng" userId="b4253f3e-c40b-4a70-8207-93818653a34c" providerId="ADAL" clId="{677A44AB-1884-4FF9-BB2F-9430C9EDD900}" dt="2023-01-09T21:58:32.706" v="29" actId="478"/>
          <ac:spMkLst>
            <pc:docMk/>
            <pc:sldMk cId="0" sldId="257"/>
            <ac:spMk id="21" creationId="{7CAB7BEF-249B-909C-1E23-566CA4AF24DE}"/>
          </ac:spMkLst>
        </pc:spChg>
      </pc:sldChg>
      <pc:sldChg chg="addSp delSp mod">
        <pc:chgData name="Geng, Baocheng" userId="b4253f3e-c40b-4a70-8207-93818653a34c" providerId="ADAL" clId="{677A44AB-1884-4FF9-BB2F-9430C9EDD900}" dt="2023-01-09T22:14:19.194" v="72" actId="478"/>
        <pc:sldMkLst>
          <pc:docMk/>
          <pc:sldMk cId="0" sldId="258"/>
        </pc:sldMkLst>
        <pc:spChg chg="add del">
          <ac:chgData name="Geng, Baocheng" userId="b4253f3e-c40b-4a70-8207-93818653a34c" providerId="ADAL" clId="{677A44AB-1884-4FF9-BB2F-9430C9EDD900}" dt="2023-01-09T22:14:19.194" v="72" actId="478"/>
          <ac:spMkLst>
            <pc:docMk/>
            <pc:sldMk cId="0" sldId="258"/>
            <ac:spMk id="16" creationId="{52A8AF7F-D226-BA1C-3247-B10B89E339D2}"/>
          </ac:spMkLst>
        </pc:spChg>
      </pc:sldChg>
      <pc:sldChg chg="addSp delSp modSp mod">
        <pc:chgData name="Geng, Baocheng" userId="b4253f3e-c40b-4a70-8207-93818653a34c" providerId="ADAL" clId="{677A44AB-1884-4FF9-BB2F-9430C9EDD900}" dt="2023-01-11T16:11:03.643" v="114" actId="20577"/>
        <pc:sldMkLst>
          <pc:docMk/>
          <pc:sldMk cId="0" sldId="259"/>
        </pc:sldMkLst>
        <pc:spChg chg="mod">
          <ac:chgData name="Geng, Baocheng" userId="b4253f3e-c40b-4a70-8207-93818653a34c" providerId="ADAL" clId="{677A44AB-1884-4FF9-BB2F-9430C9EDD900}" dt="2023-01-11T16:11:03.643" v="114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09T22:14:12.128" v="71" actId="1076"/>
          <ac:spMkLst>
            <pc:docMk/>
            <pc:sldMk cId="0" sldId="259"/>
            <ac:spMk id="15" creationId="{00000000-0000-0000-0000-000000000000}"/>
          </ac:spMkLst>
        </pc:spChg>
        <pc:spChg chg="add del mod">
          <ac:chgData name="Geng, Baocheng" userId="b4253f3e-c40b-4a70-8207-93818653a34c" providerId="ADAL" clId="{677A44AB-1884-4FF9-BB2F-9430C9EDD900}" dt="2023-01-09T22:14:23.614" v="74" actId="478"/>
          <ac:spMkLst>
            <pc:docMk/>
            <pc:sldMk cId="0" sldId="259"/>
            <ac:spMk id="17" creationId="{577741C1-8265-3604-5E62-CA5595D5E027}"/>
          </ac:spMkLst>
        </pc:spChg>
      </pc:sldChg>
      <pc:sldChg chg="addSp delSp modSp mod">
        <pc:chgData name="Geng, Baocheng" userId="b4253f3e-c40b-4a70-8207-93818653a34c" providerId="ADAL" clId="{677A44AB-1884-4FF9-BB2F-9430C9EDD900}" dt="2023-01-11T16:11:10.828" v="123" actId="20577"/>
        <pc:sldMkLst>
          <pc:docMk/>
          <pc:sldMk cId="0" sldId="260"/>
        </pc:sldMkLst>
        <pc:spChg chg="mod">
          <ac:chgData name="Geng, Baocheng" userId="b4253f3e-c40b-4a70-8207-93818653a34c" providerId="ADAL" clId="{677A44AB-1884-4FF9-BB2F-9430C9EDD900}" dt="2023-01-11T16:11:10.828" v="123" actId="20577"/>
          <ac:spMkLst>
            <pc:docMk/>
            <pc:sldMk cId="0" sldId="260"/>
            <ac:spMk id="9" creationId="{00000000-0000-0000-0000-000000000000}"/>
          </ac:spMkLst>
        </pc:spChg>
        <pc:spChg chg="add del">
          <ac:chgData name="Geng, Baocheng" userId="b4253f3e-c40b-4a70-8207-93818653a34c" providerId="ADAL" clId="{677A44AB-1884-4FF9-BB2F-9430C9EDD900}" dt="2023-01-09T22:14:32.097" v="75" actId="478"/>
          <ac:spMkLst>
            <pc:docMk/>
            <pc:sldMk cId="0" sldId="260"/>
            <ac:spMk id="17" creationId="{0051FE4C-2510-EA37-0706-19ADC43A9A82}"/>
          </ac:spMkLst>
        </pc:spChg>
      </pc:sldChg>
      <pc:sldChg chg="addSp delSp modSp mod">
        <pc:chgData name="Geng, Baocheng" userId="b4253f3e-c40b-4a70-8207-93818653a34c" providerId="ADAL" clId="{677A44AB-1884-4FF9-BB2F-9430C9EDD900}" dt="2023-01-11T16:11:15.257" v="132" actId="20577"/>
        <pc:sldMkLst>
          <pc:docMk/>
          <pc:sldMk cId="0" sldId="261"/>
        </pc:sldMkLst>
        <pc:spChg chg="mod">
          <ac:chgData name="Geng, Baocheng" userId="b4253f3e-c40b-4a70-8207-93818653a34c" providerId="ADAL" clId="{677A44AB-1884-4FF9-BB2F-9430C9EDD900}" dt="2023-01-11T16:11:15.257" v="132" actId="20577"/>
          <ac:spMkLst>
            <pc:docMk/>
            <pc:sldMk cId="0" sldId="261"/>
            <ac:spMk id="9" creationId="{00000000-0000-0000-0000-000000000000}"/>
          </ac:spMkLst>
        </pc:spChg>
        <pc:spChg chg="add del">
          <ac:chgData name="Geng, Baocheng" userId="b4253f3e-c40b-4a70-8207-93818653a34c" providerId="ADAL" clId="{677A44AB-1884-4FF9-BB2F-9430C9EDD900}" dt="2023-01-09T22:15:13.088" v="76" actId="478"/>
          <ac:spMkLst>
            <pc:docMk/>
            <pc:sldMk cId="0" sldId="261"/>
            <ac:spMk id="17" creationId="{CD016347-D9B5-F3B8-FF93-20D9848A76EE}"/>
          </ac:spMkLst>
        </pc:spChg>
      </pc:sldChg>
      <pc:sldChg chg="addSp modSp mod">
        <pc:chgData name="Geng, Baocheng" userId="b4253f3e-c40b-4a70-8207-93818653a34c" providerId="ADAL" clId="{677A44AB-1884-4FF9-BB2F-9430C9EDD900}" dt="2023-01-11T16:11:19.276" v="141" actId="20577"/>
        <pc:sldMkLst>
          <pc:docMk/>
          <pc:sldMk cId="0" sldId="262"/>
        </pc:sldMkLst>
        <pc:spChg chg="mod">
          <ac:chgData name="Geng, Baocheng" userId="b4253f3e-c40b-4a70-8207-93818653a34c" providerId="ADAL" clId="{677A44AB-1884-4FF9-BB2F-9430C9EDD900}" dt="2023-01-11T16:11:19.276" v="141" actId="20577"/>
          <ac:spMkLst>
            <pc:docMk/>
            <pc:sldMk cId="0" sldId="262"/>
            <ac:spMk id="9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2"/>
            <ac:spMk id="17" creationId="{7CD88B57-0E4C-D1D0-59C1-3451113D9A5D}"/>
          </ac:spMkLst>
        </pc:spChg>
      </pc:sldChg>
      <pc:sldChg chg="addSp delSp modSp mod">
        <pc:chgData name="Geng, Baocheng" userId="b4253f3e-c40b-4a70-8207-93818653a34c" providerId="ADAL" clId="{677A44AB-1884-4FF9-BB2F-9430C9EDD900}" dt="2023-01-11T16:11:24.416" v="150" actId="20577"/>
        <pc:sldMkLst>
          <pc:docMk/>
          <pc:sldMk cId="0" sldId="263"/>
        </pc:sldMkLst>
        <pc:spChg chg="mod">
          <ac:chgData name="Geng, Baocheng" userId="b4253f3e-c40b-4a70-8207-93818653a34c" providerId="ADAL" clId="{677A44AB-1884-4FF9-BB2F-9430C9EDD900}" dt="2023-01-11T16:11:24.416" v="150" actId="20577"/>
          <ac:spMkLst>
            <pc:docMk/>
            <pc:sldMk cId="0" sldId="263"/>
            <ac:spMk id="9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3"/>
            <ac:spMk id="17" creationId="{AA6A1867-7510-C96C-E62B-DDBE475CFFDD}"/>
          </ac:spMkLst>
        </pc:spChg>
        <pc:grpChg chg="del">
          <ac:chgData name="Geng, Baocheng" userId="b4253f3e-c40b-4a70-8207-93818653a34c" providerId="ADAL" clId="{677A44AB-1884-4FF9-BB2F-9430C9EDD900}" dt="2023-01-09T21:57:59.591" v="27" actId="478"/>
          <ac:grpSpMkLst>
            <pc:docMk/>
            <pc:sldMk cId="0" sldId="263"/>
            <ac:grpSpMk id="10" creationId="{00000000-0000-0000-0000-000000000000}"/>
          </ac:grpSpMkLst>
        </pc:grpChg>
      </pc:sldChg>
      <pc:sldChg chg="addSp delSp modSp mod">
        <pc:chgData name="Geng, Baocheng" userId="b4253f3e-c40b-4a70-8207-93818653a34c" providerId="ADAL" clId="{677A44AB-1884-4FF9-BB2F-9430C9EDD900}" dt="2023-01-11T16:11:30.390" v="159" actId="20577"/>
        <pc:sldMkLst>
          <pc:docMk/>
          <pc:sldMk cId="0" sldId="264"/>
        </pc:sldMkLst>
        <pc:spChg chg="mod">
          <ac:chgData name="Geng, Baocheng" userId="b4253f3e-c40b-4a70-8207-93818653a34c" providerId="ADAL" clId="{677A44AB-1884-4FF9-BB2F-9430C9EDD900}" dt="2023-01-11T16:11:30.390" v="159" actId="20577"/>
          <ac:spMkLst>
            <pc:docMk/>
            <pc:sldMk cId="0" sldId="264"/>
            <ac:spMk id="9" creationId="{00000000-0000-0000-0000-000000000000}"/>
          </ac:spMkLst>
        </pc:spChg>
        <pc:spChg chg="del mod">
          <ac:chgData name="Geng, Baocheng" userId="b4253f3e-c40b-4a70-8207-93818653a34c" providerId="ADAL" clId="{677A44AB-1884-4FF9-BB2F-9430C9EDD900}" dt="2023-01-09T21:56:03.770" v="7" actId="478"/>
          <ac:spMkLst>
            <pc:docMk/>
            <pc:sldMk cId="0" sldId="264"/>
            <ac:spMk id="16" creationId="{9542549C-ED1E-DECF-D1F6-5F9112E48D0E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4"/>
            <ac:spMk id="17" creationId="{139C2EF9-5EEE-3437-4918-3086073C7B11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6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5"/>
            <ac:spMk id="16" creationId="{FA87812B-C202-CF9C-964C-D4538CB06939}"/>
          </ac:spMkLst>
        </pc:spChg>
      </pc:sldChg>
      <pc:sldChg chg="addSp delSp modSp mod">
        <pc:chgData name="Geng, Baocheng" userId="b4253f3e-c40b-4a70-8207-93818653a34c" providerId="ADAL" clId="{677A44AB-1884-4FF9-BB2F-9430C9EDD900}" dt="2023-01-09T22:16:19.211" v="77" actId="478"/>
        <pc:sldMkLst>
          <pc:docMk/>
          <pc:sldMk cId="0" sldId="266"/>
        </pc:sldMkLst>
        <pc:spChg chg="add del mod">
          <ac:chgData name="Geng, Baocheng" userId="b4253f3e-c40b-4a70-8207-93818653a34c" providerId="ADAL" clId="{677A44AB-1884-4FF9-BB2F-9430C9EDD900}" dt="2023-01-09T22:16:19.211" v="77" actId="478"/>
          <ac:spMkLst>
            <pc:docMk/>
            <pc:sldMk cId="0" sldId="266"/>
            <ac:spMk id="24" creationId="{DC1A054E-3813-D8D5-CCD6-B73913EDBC94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6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67"/>
            <ac:spMk id="32" creationId="{DC503E84-1A90-68D3-FAB4-0351BCA6BC9D}"/>
          </ac:spMkLst>
        </pc:spChg>
      </pc:sldChg>
      <pc:sldChg chg="addSp delSp mod">
        <pc:chgData name="Geng, Baocheng" userId="b4253f3e-c40b-4a70-8207-93818653a34c" providerId="ADAL" clId="{677A44AB-1884-4FF9-BB2F-9430C9EDD900}" dt="2023-01-09T22:16:24.937" v="78" actId="478"/>
        <pc:sldMkLst>
          <pc:docMk/>
          <pc:sldMk cId="0" sldId="268"/>
        </pc:sldMkLst>
        <pc:spChg chg="add del">
          <ac:chgData name="Geng, Baocheng" userId="b4253f3e-c40b-4a70-8207-93818653a34c" providerId="ADAL" clId="{677A44AB-1884-4FF9-BB2F-9430C9EDD900}" dt="2023-01-09T22:16:24.937" v="78" actId="478"/>
          <ac:spMkLst>
            <pc:docMk/>
            <pc:sldMk cId="0" sldId="268"/>
            <ac:spMk id="16" creationId="{CD9FE336-700F-5B92-683C-564E2A818C19}"/>
          </ac:spMkLst>
        </pc:spChg>
      </pc:sldChg>
      <pc:sldChg chg="addSp delSp mod">
        <pc:chgData name="Geng, Baocheng" userId="b4253f3e-c40b-4a70-8207-93818653a34c" providerId="ADAL" clId="{677A44AB-1884-4FF9-BB2F-9430C9EDD900}" dt="2023-01-09T22:16:28.885" v="79" actId="478"/>
        <pc:sldMkLst>
          <pc:docMk/>
          <pc:sldMk cId="0" sldId="269"/>
        </pc:sldMkLst>
        <pc:spChg chg="add del">
          <ac:chgData name="Geng, Baocheng" userId="b4253f3e-c40b-4a70-8207-93818653a34c" providerId="ADAL" clId="{677A44AB-1884-4FF9-BB2F-9430C9EDD900}" dt="2023-01-09T22:16:28.885" v="79" actId="478"/>
          <ac:spMkLst>
            <pc:docMk/>
            <pc:sldMk cId="0" sldId="269"/>
            <ac:spMk id="17" creationId="{2CDAE290-627C-1DFC-4A22-EE3AF6803986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0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0"/>
            <ac:spMk id="24" creationId="{10D9D494-EFE0-B7CD-165F-6414453C5D6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1"/>
            <ac:spMk id="18" creationId="{1D2F950D-8C04-2B8C-8A8E-1ECEDEBC565F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2"/>
            <ac:spMk id="18" creationId="{4FB383DA-78F4-3327-415F-BA74FEED562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3"/>
            <ac:spMk id="10" creationId="{61930E40-8E5B-2623-C255-8DB8E7F05E99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4"/>
            <ac:spMk id="13" creationId="{45E61695-A9E4-8FAD-605A-DB25B061447D}"/>
          </ac:spMkLst>
        </pc:spChg>
      </pc:sldChg>
      <pc:sldChg chg="addSp modSp mod">
        <pc:chgData name="Geng, Baocheng" userId="b4253f3e-c40b-4a70-8207-93818653a34c" providerId="ADAL" clId="{677A44AB-1884-4FF9-BB2F-9430C9EDD900}" dt="2023-01-09T22:20:19.277" v="89" actId="14100"/>
        <pc:sldMkLst>
          <pc:docMk/>
          <pc:sldMk cId="0" sldId="275"/>
        </pc:sldMkLst>
        <pc:spChg chg="mod">
          <ac:chgData name="Geng, Baocheng" userId="b4253f3e-c40b-4a70-8207-93818653a34c" providerId="ADAL" clId="{677A44AB-1884-4FF9-BB2F-9430C9EDD900}" dt="2023-01-09T22:20:19.277" v="89" actId="14100"/>
          <ac:spMkLst>
            <pc:docMk/>
            <pc:sldMk cId="0" sldId="275"/>
            <ac:spMk id="5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5"/>
            <ac:spMk id="15" creationId="{9710A4B9-98AA-1BC9-5B9D-BCDA4CCDEB98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6"/>
            <ac:spMk id="16" creationId="{6944DB71-C340-A805-70F2-2F765F90AF3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7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7"/>
            <ac:spMk id="16" creationId="{640A69C9-0BEB-D6DA-1034-9A4B9D29DF6B}"/>
          </ac:spMkLst>
        </pc:spChg>
      </pc:sldChg>
      <pc:sldChg chg="addSp modSp mod">
        <pc:chgData name="Geng, Baocheng" userId="b4253f3e-c40b-4a70-8207-93818653a34c" providerId="ADAL" clId="{677A44AB-1884-4FF9-BB2F-9430C9EDD900}" dt="2023-01-11T16:20:20.861" v="165" actId="20577"/>
        <pc:sldMkLst>
          <pc:docMk/>
          <pc:sldMk cId="0" sldId="278"/>
        </pc:sldMkLst>
        <pc:spChg chg="mod">
          <ac:chgData name="Geng, Baocheng" userId="b4253f3e-c40b-4a70-8207-93818653a34c" providerId="ADAL" clId="{677A44AB-1884-4FF9-BB2F-9430C9EDD900}" dt="2023-01-11T16:20:20.861" v="165" actId="20577"/>
          <ac:spMkLst>
            <pc:docMk/>
            <pc:sldMk cId="0" sldId="278"/>
            <ac:spMk id="10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8"/>
            <ac:spMk id="19" creationId="{8DE10B19-35C8-95C1-1624-5DFB5F45749B}"/>
          </ac:spMkLst>
        </pc:spChg>
      </pc:sldChg>
      <pc:sldChg chg="addSp modSp mod">
        <pc:chgData name="Geng, Baocheng" userId="b4253f3e-c40b-4a70-8207-93818653a34c" providerId="ADAL" clId="{677A44AB-1884-4FF9-BB2F-9430C9EDD900}" dt="2023-01-11T16:20:27.242" v="171" actId="20577"/>
        <pc:sldMkLst>
          <pc:docMk/>
          <pc:sldMk cId="0" sldId="279"/>
        </pc:sldMkLst>
        <pc:spChg chg="mod">
          <ac:chgData name="Geng, Baocheng" userId="b4253f3e-c40b-4a70-8207-93818653a34c" providerId="ADAL" clId="{677A44AB-1884-4FF9-BB2F-9430C9EDD900}" dt="2023-01-11T16:20:27.242" v="171" actId="20577"/>
          <ac:spMkLst>
            <pc:docMk/>
            <pc:sldMk cId="0" sldId="279"/>
            <ac:spMk id="10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09T22:20:05.300" v="88"/>
          <ac:spMkLst>
            <pc:docMk/>
            <pc:sldMk cId="0" sldId="279"/>
            <ac:spMk id="11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79"/>
            <ac:spMk id="19" creationId="{3180C286-9571-DD14-8A3F-3D95D035548A}"/>
          </ac:spMkLst>
        </pc:spChg>
      </pc:sldChg>
      <pc:sldChg chg="addSp modSp mod">
        <pc:chgData name="Geng, Baocheng" userId="b4253f3e-c40b-4a70-8207-93818653a34c" providerId="ADAL" clId="{677A44AB-1884-4FF9-BB2F-9430C9EDD900}" dt="2023-01-11T16:20:36.516" v="177" actId="20577"/>
        <pc:sldMkLst>
          <pc:docMk/>
          <pc:sldMk cId="0" sldId="280"/>
        </pc:sldMkLst>
        <pc:spChg chg="mod">
          <ac:chgData name="Geng, Baocheng" userId="b4253f3e-c40b-4a70-8207-93818653a34c" providerId="ADAL" clId="{677A44AB-1884-4FF9-BB2F-9430C9EDD900}" dt="2023-01-11T16:20:36.516" v="177" actId="20577"/>
          <ac:spMkLst>
            <pc:docMk/>
            <pc:sldMk cId="0" sldId="280"/>
            <ac:spMk id="10" creationId="{00000000-0000-0000-0000-000000000000}"/>
          </ac:spMkLst>
        </pc:spChg>
        <pc:spChg chg="mod">
          <ac:chgData name="Geng, Baocheng" userId="b4253f3e-c40b-4a70-8207-93818653a34c" providerId="ADAL" clId="{677A44AB-1884-4FF9-BB2F-9430C9EDD900}" dt="2023-01-09T22:19:32.357" v="86" actId="20577"/>
          <ac:spMkLst>
            <pc:docMk/>
            <pc:sldMk cId="0" sldId="280"/>
            <ac:spMk id="11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0"/>
            <ac:spMk id="20" creationId="{B061C337-F7A5-3E5B-E211-F04CE4C6312E}"/>
          </ac:spMkLst>
        </pc:spChg>
      </pc:sldChg>
      <pc:sldChg chg="addSp delSp mod">
        <pc:chgData name="Geng, Baocheng" userId="b4253f3e-c40b-4a70-8207-93818653a34c" providerId="ADAL" clId="{677A44AB-1884-4FF9-BB2F-9430C9EDD900}" dt="2023-01-09T22:18:12.841" v="83" actId="478"/>
        <pc:sldMkLst>
          <pc:docMk/>
          <pc:sldMk cId="0" sldId="28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1"/>
            <ac:spMk id="17" creationId="{EED100D9-B1CF-2588-318B-C063FDE095D9}"/>
          </ac:spMkLst>
        </pc:spChg>
        <pc:grpChg chg="del">
          <ac:chgData name="Geng, Baocheng" userId="b4253f3e-c40b-4a70-8207-93818653a34c" providerId="ADAL" clId="{677A44AB-1884-4FF9-BB2F-9430C9EDD900}" dt="2023-01-09T22:18:12.841" v="83" actId="478"/>
          <ac:grpSpMkLst>
            <pc:docMk/>
            <pc:sldMk cId="0" sldId="281"/>
            <ac:grpSpMk id="10" creationId="{00000000-0000-0000-0000-000000000000}"/>
          </ac:grpSpMkLst>
        </pc:gr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2"/>
            <ac:spMk id="25" creationId="{01D8A808-50F0-E802-E143-772E861002DB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3"/>
            <ac:spMk id="17" creationId="{2E715C40-0DFC-F359-F9A3-0314C3B3F7B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4"/>
            <ac:spMk id="25" creationId="{9ECC044F-F18C-F694-9D55-7F1D78CA5EAC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5"/>
            <ac:spMk id="16" creationId="{D5609904-8551-0180-147D-EB1AED576E89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6"/>
            <ac:spMk id="18" creationId="{C21E5993-8056-48C1-EAE4-4EDDBCAD1D82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7"/>
            <ac:spMk id="22" creationId="{A09C1380-7962-999A-A0C3-22F083F53EB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8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8"/>
            <ac:spMk id="17" creationId="{349E127D-F5D1-DDD2-0D88-EA4F4461644B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89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89"/>
            <ac:spMk id="17" creationId="{C56BC064-83A5-5FDE-FCFD-1196D00DCFCB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0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0"/>
            <ac:spMk id="17" creationId="{21BA209D-D9F7-CE1D-06C7-E13554DC7FA5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1"/>
            <ac:spMk id="17" creationId="{213630DB-C719-D1D2-F828-5DEA2AF1ABD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2"/>
            <ac:spMk id="17" creationId="{F40B8B2C-51EE-5937-BBED-204E85F157D2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3"/>
            <ac:spMk id="17" creationId="{5351C4FE-51F1-19BB-36A0-B279CEDDB216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4"/>
            <ac:spMk id="17" creationId="{EDF65B3F-B603-408B-38D7-10B5A39C3D8C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5"/>
            <ac:spMk id="17" creationId="{F8FC1293-D08F-654E-7F91-4BC5F7CC3D04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6"/>
            <ac:spMk id="11" creationId="{A5F5CFD5-FC61-491D-58DC-7421438D27BB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7"/>
            <ac:spMk id="10" creationId="{2777D504-DC9D-86AC-BF18-10310D8A3E6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298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8"/>
            <ac:spMk id="10" creationId="{7B48D5D2-8DA3-6552-6B6E-38244205E76A}"/>
          </ac:spMkLst>
        </pc:spChg>
      </pc:sldChg>
      <pc:sldChg chg="addSp del">
        <pc:chgData name="Geng, Baocheng" userId="b4253f3e-c40b-4a70-8207-93818653a34c" providerId="ADAL" clId="{677A44AB-1884-4FF9-BB2F-9430C9EDD900}" dt="2023-01-11T16:25:50.810" v="178" actId="47"/>
        <pc:sldMkLst>
          <pc:docMk/>
          <pc:sldMk cId="0" sldId="299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299"/>
            <ac:spMk id="10" creationId="{C4211569-1378-3AF6-6011-5D89ED165B74}"/>
          </ac:spMkLst>
        </pc:spChg>
      </pc:sldChg>
      <pc:sldChg chg="addSp delSp mod">
        <pc:chgData name="Geng, Baocheng" userId="b4253f3e-c40b-4a70-8207-93818653a34c" providerId="ADAL" clId="{677A44AB-1884-4FF9-BB2F-9430C9EDD900}" dt="2023-01-09T22:18:00.892" v="82" actId="478"/>
        <pc:sldMkLst>
          <pc:docMk/>
          <pc:sldMk cId="0" sldId="300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0"/>
            <ac:spMk id="12" creationId="{CB836BDA-D1C6-7A4B-E9B6-B4604B5F127E}"/>
          </ac:spMkLst>
        </pc:spChg>
        <pc:grpChg chg="del">
          <ac:chgData name="Geng, Baocheng" userId="b4253f3e-c40b-4a70-8207-93818653a34c" providerId="ADAL" clId="{677A44AB-1884-4FF9-BB2F-9430C9EDD900}" dt="2023-01-09T22:18:00.892" v="82" actId="478"/>
          <ac:grpSpMkLst>
            <pc:docMk/>
            <pc:sldMk cId="0" sldId="300"/>
            <ac:grpSpMk id="5" creationId="{00000000-0000-0000-0000-000000000000}"/>
          </ac:grpSpMkLst>
        </pc:gr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1"/>
            <ac:spMk id="13" creationId="{E00BFDA8-5A73-EE57-5269-BB8501DF2BD8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2"/>
            <ac:spMk id="14" creationId="{1751BB61-BE42-001D-DE88-8AF450F2BC9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3"/>
            <ac:spMk id="15" creationId="{C3095F81-3720-C296-B149-9DE042D58E99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4"/>
            <ac:spMk id="16" creationId="{57A37989-62C9-BF31-F1E0-76F742EFCE31}"/>
          </ac:spMkLst>
        </pc:spChg>
      </pc:sldChg>
      <pc:sldChg chg="addSp ord">
        <pc:chgData name="Geng, Baocheng" userId="b4253f3e-c40b-4a70-8207-93818653a34c" providerId="ADAL" clId="{677A44AB-1884-4FF9-BB2F-9430C9EDD900}" dt="2023-01-09T22:13:34.616" v="69"/>
        <pc:sldMkLst>
          <pc:docMk/>
          <pc:sldMk cId="0" sldId="30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5"/>
            <ac:spMk id="10" creationId="{A924BCB1-1EC0-EB97-D2AC-E128D1CAC5F2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0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06"/>
            <ac:spMk id="10" creationId="{78076BD3-B181-D890-84C7-0BA8D6050A8D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1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16"/>
            <ac:spMk id="12" creationId="{2BACCD7A-7BE8-6400-AB34-9ADF133967A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2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23"/>
            <ac:spMk id="13" creationId="{D0649C98-F7B7-5267-7160-4EEBEDECDD2D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2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24"/>
            <ac:spMk id="16" creationId="{C3E215D9-3CAD-0C19-986C-9CEF5A659550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2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25"/>
            <ac:spMk id="15" creationId="{A6D4F018-B4CF-D22A-58B3-755BD068352D}"/>
          </ac:spMkLst>
        </pc:spChg>
      </pc:sldChg>
      <pc:sldChg chg="addSp delSp modSp mod">
        <pc:chgData name="Geng, Baocheng" userId="b4253f3e-c40b-4a70-8207-93818653a34c" providerId="ADAL" clId="{677A44AB-1884-4FF9-BB2F-9430C9EDD900}" dt="2023-01-09T22:13:34.616" v="69"/>
        <pc:sldMkLst>
          <pc:docMk/>
          <pc:sldMk cId="0" sldId="334"/>
        </pc:sldMkLst>
        <pc:spChg chg="del mod">
          <ac:chgData name="Geng, Baocheng" userId="b4253f3e-c40b-4a70-8207-93818653a34c" providerId="ADAL" clId="{677A44AB-1884-4FF9-BB2F-9430C9EDD900}" dt="2023-01-09T21:55:51.516" v="6" actId="478"/>
          <ac:spMkLst>
            <pc:docMk/>
            <pc:sldMk cId="0" sldId="334"/>
            <ac:spMk id="10" creationId="{282B23C4-EBF3-60F0-5B06-2B16348C91DE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4"/>
            <ac:spMk id="11" creationId="{CC6FEF8D-A949-4B0B-509A-48FAE9015EF6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3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5"/>
            <ac:spMk id="17" creationId="{924EA1E3-5214-96A4-5261-75B59459E3FE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3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6"/>
            <ac:spMk id="11" creationId="{6C283A14-7203-33B3-D43A-D8B1CBE2BB98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3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7"/>
            <ac:spMk id="16" creationId="{88F1FF06-1548-CCA4-D3D6-BEF8859911AD}"/>
          </ac:spMkLst>
        </pc:spChg>
      </pc:sldChg>
      <pc:sldChg chg="addSp del">
        <pc:chgData name="Geng, Baocheng" userId="b4253f3e-c40b-4a70-8207-93818653a34c" providerId="ADAL" clId="{677A44AB-1884-4FF9-BB2F-9430C9EDD900}" dt="2023-01-11T16:29:59.810" v="180" actId="47"/>
        <pc:sldMkLst>
          <pc:docMk/>
          <pc:sldMk cId="0" sldId="338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8"/>
            <ac:spMk id="11" creationId="{980F2252-FCCD-2674-3F85-DB7EE01B0842}"/>
          </ac:spMkLst>
        </pc:spChg>
      </pc:sldChg>
      <pc:sldChg chg="addSp modSp mod">
        <pc:chgData name="Geng, Baocheng" userId="b4253f3e-c40b-4a70-8207-93818653a34c" providerId="ADAL" clId="{677A44AB-1884-4FF9-BB2F-9430C9EDD900}" dt="2023-01-11T16:29:49.786" v="179" actId="20577"/>
        <pc:sldMkLst>
          <pc:docMk/>
          <pc:sldMk cId="0" sldId="339"/>
        </pc:sldMkLst>
        <pc:spChg chg="mod">
          <ac:chgData name="Geng, Baocheng" userId="b4253f3e-c40b-4a70-8207-93818653a34c" providerId="ADAL" clId="{677A44AB-1884-4FF9-BB2F-9430C9EDD900}" dt="2023-01-11T16:29:49.786" v="179" actId="20577"/>
          <ac:spMkLst>
            <pc:docMk/>
            <pc:sldMk cId="0" sldId="339"/>
            <ac:spMk id="3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39"/>
            <ac:spMk id="11" creationId="{1EE308B3-E282-A874-1A17-11101964683E}"/>
          </ac:spMkLst>
        </pc:spChg>
      </pc:sldChg>
      <pc:sldChg chg="addSp modSp mod">
        <pc:chgData name="Geng, Baocheng" userId="b4253f3e-c40b-4a70-8207-93818653a34c" providerId="ADAL" clId="{677A44AB-1884-4FF9-BB2F-9430C9EDD900}" dt="2023-01-11T16:30:21.525" v="189"/>
        <pc:sldMkLst>
          <pc:docMk/>
          <pc:sldMk cId="0" sldId="340"/>
        </pc:sldMkLst>
        <pc:spChg chg="mod">
          <ac:chgData name="Geng, Baocheng" userId="b4253f3e-c40b-4a70-8207-93818653a34c" providerId="ADAL" clId="{677A44AB-1884-4FF9-BB2F-9430C9EDD900}" dt="2023-01-11T16:30:21.525" v="189"/>
          <ac:spMkLst>
            <pc:docMk/>
            <pc:sldMk cId="0" sldId="340"/>
            <ac:spMk id="3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0"/>
            <ac:spMk id="11" creationId="{CC57B674-DB9C-BD24-377A-431F73E85E01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1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1"/>
            <ac:spMk id="14" creationId="{933878B9-EF95-B99C-E2DD-93876B486B2E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2"/>
            <ac:spMk id="18" creationId="{15C55EBA-216F-1309-F81D-095E89269FE8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3"/>
            <ac:spMk id="19" creationId="{E49C7BE0-9555-D81C-94C1-7FF66DC371D0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3035312154" sldId="34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3035312154" sldId="344"/>
            <ac:spMk id="13" creationId="{E10A546A-B0FE-5862-D80D-430577EA5153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2959666280" sldId="345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2959666280" sldId="345"/>
            <ac:spMk id="19" creationId="{615241A6-FD94-839C-D7D0-48E8F94C0B72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6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6"/>
            <ac:spMk id="12" creationId="{1DCD1521-A49C-9DAD-7A1B-3D8863548EE5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7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7"/>
            <ac:spMk id="13" creationId="{0BC11724-576B-5B81-C594-F129E172F52C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8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8"/>
            <ac:spMk id="13" creationId="{C0BBFE8E-3142-C11C-4BEC-7896A45024EA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49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49"/>
            <ac:spMk id="13" creationId="{44D70993-A642-F867-D3AC-E90083E6DA6D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50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0"/>
            <ac:spMk id="13" creationId="{5587C496-AE6D-5D06-6E65-7018F6085F47}"/>
          </ac:spMkLst>
        </pc:spChg>
      </pc:sldChg>
      <pc:sldChg chg="addSp delSp mod">
        <pc:chgData name="Geng, Baocheng" userId="b4253f3e-c40b-4a70-8207-93818653a34c" providerId="ADAL" clId="{677A44AB-1884-4FF9-BB2F-9430C9EDD900}" dt="2023-01-09T22:17:44.660" v="81" actId="478"/>
        <pc:sldMkLst>
          <pc:docMk/>
          <pc:sldMk cId="0" sldId="351"/>
        </pc:sldMkLst>
        <pc:spChg chg="del">
          <ac:chgData name="Geng, Baocheng" userId="b4253f3e-c40b-4a70-8207-93818653a34c" providerId="ADAL" clId="{677A44AB-1884-4FF9-BB2F-9430C9EDD900}" dt="2023-01-09T22:17:32.702" v="80" actId="478"/>
          <ac:spMkLst>
            <pc:docMk/>
            <pc:sldMk cId="0" sldId="351"/>
            <ac:spMk id="9" creationId="{00000000-0000-0000-0000-000000000000}"/>
          </ac:spMkLst>
        </pc:spChg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1"/>
            <ac:spMk id="13" creationId="{9D1F4720-611C-A289-4503-7F9ED58A5344}"/>
          </ac:spMkLst>
        </pc:spChg>
        <pc:grpChg chg="del">
          <ac:chgData name="Geng, Baocheng" userId="b4253f3e-c40b-4a70-8207-93818653a34c" providerId="ADAL" clId="{677A44AB-1884-4FF9-BB2F-9430C9EDD900}" dt="2023-01-09T22:17:44.660" v="81" actId="478"/>
          <ac:grpSpMkLst>
            <pc:docMk/>
            <pc:sldMk cId="0" sldId="351"/>
            <ac:grpSpMk id="6" creationId="{00000000-0000-0000-0000-000000000000}"/>
          </ac:grpSpMkLst>
        </pc:gr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52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2"/>
            <ac:spMk id="16" creationId="{3B2C6E1F-4554-4ECA-5B3D-C01DA57F8237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53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3"/>
            <ac:spMk id="10" creationId="{7FC1FA42-407C-580B-38C2-16B5D50F90CC}"/>
          </ac:spMkLst>
        </pc:spChg>
      </pc:sldChg>
      <pc:sldChg chg="addSp">
        <pc:chgData name="Geng, Baocheng" userId="b4253f3e-c40b-4a70-8207-93818653a34c" providerId="ADAL" clId="{677A44AB-1884-4FF9-BB2F-9430C9EDD900}" dt="2023-01-09T22:13:34.616" v="69"/>
        <pc:sldMkLst>
          <pc:docMk/>
          <pc:sldMk cId="0" sldId="354"/>
        </pc:sldMkLst>
        <pc:spChg chg="add">
          <ac:chgData name="Geng, Baocheng" userId="b4253f3e-c40b-4a70-8207-93818653a34c" providerId="ADAL" clId="{677A44AB-1884-4FF9-BB2F-9430C9EDD900}" dt="2023-01-09T22:13:34.616" v="69"/>
          <ac:spMkLst>
            <pc:docMk/>
            <pc:sldMk cId="0" sldId="354"/>
            <ac:spMk id="10" creationId="{852229CC-5285-51F1-E977-E46BF98630F8}"/>
          </ac:spMkLst>
        </pc:spChg>
      </pc:sldChg>
      <pc:sldMasterChg chg="modSp mod modSldLayout">
        <pc:chgData name="Geng, Baocheng" userId="b4253f3e-c40b-4a70-8207-93818653a34c" providerId="ADAL" clId="{677A44AB-1884-4FF9-BB2F-9430C9EDD900}" dt="2023-01-09T21:59:40.989" v="62" actId="20577"/>
        <pc:sldMasterMkLst>
          <pc:docMk/>
          <pc:sldMasterMk cId="0" sldId="2147483648"/>
        </pc:sldMasterMkLst>
        <pc:spChg chg="mod">
          <ac:chgData name="Geng, Baocheng" userId="b4253f3e-c40b-4a70-8207-93818653a34c" providerId="ADAL" clId="{677A44AB-1884-4FF9-BB2F-9430C9EDD900}" dt="2023-01-09T21:56:29.339" v="16" actId="20577"/>
          <ac:spMkLst>
            <pc:docMk/>
            <pc:sldMasterMk cId="0" sldId="2147483648"/>
            <ac:spMk id="6" creationId="{00000000-0000-0000-0000-000000000000}"/>
          </ac:spMkLst>
        </pc:spChg>
        <pc:sldLayoutChg chg="modSp mod">
          <pc:chgData name="Geng, Baocheng" userId="b4253f3e-c40b-4a70-8207-93818653a34c" providerId="ADAL" clId="{677A44AB-1884-4FF9-BB2F-9430C9EDD900}" dt="2023-01-09T21:59:06.770" v="39" actId="20577"/>
          <pc:sldLayoutMkLst>
            <pc:docMk/>
            <pc:sldMasterMk cId="0" sldId="2147483648"/>
            <pc:sldLayoutMk cId="0" sldId="2147483661"/>
          </pc:sldLayoutMkLst>
          <pc:spChg chg="mod">
            <ac:chgData name="Geng, Baocheng" userId="b4253f3e-c40b-4a70-8207-93818653a34c" providerId="ADAL" clId="{677A44AB-1884-4FF9-BB2F-9430C9EDD900}" dt="2023-01-09T21:59:06.770" v="39" actId="20577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</pc:sldLayoutChg>
        <pc:sldLayoutChg chg="modSp mod">
          <pc:chgData name="Geng, Baocheng" userId="b4253f3e-c40b-4a70-8207-93818653a34c" providerId="ADAL" clId="{677A44AB-1884-4FF9-BB2F-9430C9EDD900}" dt="2023-01-09T21:57:22.927" v="26" actId="20577"/>
          <pc:sldLayoutMkLst>
            <pc:docMk/>
            <pc:sldMasterMk cId="0" sldId="2147483648"/>
            <pc:sldLayoutMk cId="0" sldId="2147483662"/>
          </pc:sldLayoutMkLst>
          <pc:spChg chg="mod">
            <ac:chgData name="Geng, Baocheng" userId="b4253f3e-c40b-4a70-8207-93818653a34c" providerId="ADAL" clId="{677A44AB-1884-4FF9-BB2F-9430C9EDD900}" dt="2023-01-09T21:57:22.927" v="26" actId="20577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 mod">
          <pc:chgData name="Geng, Baocheng" userId="b4253f3e-c40b-4a70-8207-93818653a34c" providerId="ADAL" clId="{677A44AB-1884-4FF9-BB2F-9430C9EDD900}" dt="2023-01-09T21:59:21.621" v="49" actId="20577"/>
          <pc:sldLayoutMkLst>
            <pc:docMk/>
            <pc:sldMasterMk cId="0" sldId="2147483648"/>
            <pc:sldLayoutMk cId="0" sldId="2147483663"/>
          </pc:sldLayoutMkLst>
          <pc:spChg chg="mod">
            <ac:chgData name="Geng, Baocheng" userId="b4253f3e-c40b-4a70-8207-93818653a34c" providerId="ADAL" clId="{677A44AB-1884-4FF9-BB2F-9430C9EDD900}" dt="2023-01-09T21:59:21.621" v="49" actId="20577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</pc:sldLayoutChg>
        <pc:sldLayoutChg chg="modSp mod">
          <pc:chgData name="Geng, Baocheng" userId="b4253f3e-c40b-4a70-8207-93818653a34c" providerId="ADAL" clId="{677A44AB-1884-4FF9-BB2F-9430C9EDD900}" dt="2023-01-09T21:59:31.860" v="59" actId="20577"/>
          <pc:sldLayoutMkLst>
            <pc:docMk/>
            <pc:sldMasterMk cId="0" sldId="2147483648"/>
            <pc:sldLayoutMk cId="0" sldId="2147483664"/>
          </pc:sldLayoutMkLst>
          <pc:spChg chg="mod">
            <ac:chgData name="Geng, Baocheng" userId="b4253f3e-c40b-4a70-8207-93818653a34c" providerId="ADAL" clId="{677A44AB-1884-4FF9-BB2F-9430C9EDD900}" dt="2023-01-09T21:59:31.860" v="59" actId="20577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</pc:sldLayoutChg>
        <pc:sldLayoutChg chg="modSp mod">
          <pc:chgData name="Geng, Baocheng" userId="b4253f3e-c40b-4a70-8207-93818653a34c" providerId="ADAL" clId="{677A44AB-1884-4FF9-BB2F-9430C9EDD900}" dt="2023-01-09T21:59:40.989" v="62" actId="20577"/>
          <pc:sldLayoutMkLst>
            <pc:docMk/>
            <pc:sldMasterMk cId="0" sldId="2147483648"/>
            <pc:sldLayoutMk cId="0" sldId="2147483665"/>
          </pc:sldLayoutMkLst>
          <pc:spChg chg="mod">
            <ac:chgData name="Geng, Baocheng" userId="b4253f3e-c40b-4a70-8207-93818653a34c" providerId="ADAL" clId="{677A44AB-1884-4FF9-BB2F-9430C9EDD900}" dt="2023-01-09T21:59:40.989" v="62" actId="20577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Geng, Baocheng" userId="S::bgeng@uab.edu::b4253f3e-c40b-4a70-8207-93818653a34c" providerId="AD" clId="Web-{99D5BDC8-32B8-E319-724F-D2832653859C}"/>
    <pc:docChg chg="addSld delSld modSld sldOrd">
      <pc:chgData name="Geng, Baocheng" userId="S::bgeng@uab.edu::b4253f3e-c40b-4a70-8207-93818653a34c" providerId="AD" clId="Web-{99D5BDC8-32B8-E319-724F-D2832653859C}" dt="2023-01-12T15:19:19.375" v="106"/>
      <pc:docMkLst>
        <pc:docMk/>
      </pc:docMkLst>
      <pc:sldChg chg="addSp delSp modSp">
        <pc:chgData name="Geng, Baocheng" userId="S::bgeng@uab.edu::b4253f3e-c40b-4a70-8207-93818653a34c" providerId="AD" clId="Web-{99D5BDC8-32B8-E319-724F-D2832653859C}" dt="2023-01-12T14:54:03.145" v="48" actId="1076"/>
        <pc:sldMkLst>
          <pc:docMk/>
          <pc:sldMk cId="0" sldId="257"/>
        </pc:sldMkLst>
        <pc:spChg chg="mod">
          <ac:chgData name="Geng, Baocheng" userId="S::bgeng@uab.edu::b4253f3e-c40b-4a70-8207-93818653a34c" providerId="AD" clId="Web-{99D5BDC8-32B8-E319-724F-D2832653859C}" dt="2023-01-12T14:53:47.066" v="43" actId="20577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Geng, Baocheng" userId="S::bgeng@uab.edu::b4253f3e-c40b-4a70-8207-93818653a34c" providerId="AD" clId="Web-{99D5BDC8-32B8-E319-724F-D2832653859C}" dt="2023-01-12T14:53:44.378" v="41"/>
          <ac:spMkLst>
            <pc:docMk/>
            <pc:sldMk cId="0" sldId="257"/>
            <ac:spMk id="10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4:54:03.145" v="48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4:52:06.529" v="28" actId="1076"/>
          <ac:spMkLst>
            <pc:docMk/>
            <pc:sldMk cId="0" sldId="257"/>
            <ac:spMk id="13" creationId="{00000000-0000-0000-0000-000000000000}"/>
          </ac:spMkLst>
        </pc:spChg>
        <pc:picChg chg="add del">
          <ac:chgData name="Geng, Baocheng" userId="S::bgeng@uab.edu::b4253f3e-c40b-4a70-8207-93818653a34c" providerId="AD" clId="Web-{99D5BDC8-32B8-E319-724F-D2832653859C}" dt="2023-01-12T14:50:58.181" v="16"/>
          <ac:picMkLst>
            <pc:docMk/>
            <pc:sldMk cId="0" sldId="257"/>
            <ac:picMk id="8" creationId="{00000000-0000-0000-0000-000000000000}"/>
          </ac:picMkLst>
        </pc:picChg>
        <pc:picChg chg="mod">
          <ac:chgData name="Geng, Baocheng" userId="S::bgeng@uab.edu::b4253f3e-c40b-4a70-8207-93818653a34c" providerId="AD" clId="Web-{99D5BDC8-32B8-E319-724F-D2832653859C}" dt="2023-01-12T14:51:22.776" v="19" actId="1076"/>
          <ac:picMkLst>
            <pc:docMk/>
            <pc:sldMk cId="0" sldId="257"/>
            <ac:picMk id="9" creationId="{00000000-0000-0000-0000-000000000000}"/>
          </ac:picMkLst>
        </pc:picChg>
        <pc:picChg chg="mod">
          <ac:chgData name="Geng, Baocheng" userId="S::bgeng@uab.edu::b4253f3e-c40b-4a70-8207-93818653a34c" providerId="AD" clId="Web-{99D5BDC8-32B8-E319-724F-D2832653859C}" dt="2023-01-12T14:53:49.801" v="44" actId="1076"/>
          <ac:picMkLst>
            <pc:docMk/>
            <pc:sldMk cId="0" sldId="257"/>
            <ac:picMk id="11" creationId="{00000000-0000-0000-0000-000000000000}"/>
          </ac:picMkLst>
        </pc:picChg>
      </pc:sldChg>
      <pc:sldChg chg="modSp">
        <pc:chgData name="Geng, Baocheng" userId="S::bgeng@uab.edu::b4253f3e-c40b-4a70-8207-93818653a34c" providerId="AD" clId="Web-{99D5BDC8-32B8-E319-724F-D2832653859C}" dt="2023-01-12T15:01:04.607" v="53" actId="14100"/>
        <pc:sldMkLst>
          <pc:docMk/>
          <pc:sldMk cId="0" sldId="271"/>
        </pc:sldMkLst>
        <pc:spChg chg="mod">
          <ac:chgData name="Geng, Baocheng" userId="S::bgeng@uab.edu::b4253f3e-c40b-4a70-8207-93818653a34c" providerId="AD" clId="Web-{99D5BDC8-32B8-E319-724F-D2832653859C}" dt="2023-01-12T15:01:04.607" v="53" actId="14100"/>
          <ac:spMkLst>
            <pc:docMk/>
            <pc:sldMk cId="0" sldId="271"/>
            <ac:spMk id="4" creationId="{00000000-0000-0000-0000-000000000000}"/>
          </ac:spMkLst>
        </pc:spChg>
      </pc:sldChg>
      <pc:sldChg chg="addSp modSp">
        <pc:chgData name="Geng, Baocheng" userId="S::bgeng@uab.edu::b4253f3e-c40b-4a70-8207-93818653a34c" providerId="AD" clId="Web-{99D5BDC8-32B8-E319-724F-D2832653859C}" dt="2023-01-12T15:04:22.885" v="68" actId="14100"/>
        <pc:sldMkLst>
          <pc:docMk/>
          <pc:sldMk cId="0" sldId="280"/>
        </pc:sldMkLst>
        <pc:spChg chg="mod">
          <ac:chgData name="Geng, Baocheng" userId="S::bgeng@uab.edu::b4253f3e-c40b-4a70-8207-93818653a34c" providerId="AD" clId="Web-{99D5BDC8-32B8-E319-724F-D2832653859C}" dt="2023-01-12T15:03:40.257" v="54" actId="1076"/>
          <ac:spMkLst>
            <pc:docMk/>
            <pc:sldMk cId="0" sldId="280"/>
            <ac:spMk id="12" creationId="{00000000-0000-0000-0000-000000000000}"/>
          </ac:spMkLst>
        </pc:spChg>
        <pc:spChg chg="add mod">
          <ac:chgData name="Geng, Baocheng" userId="S::bgeng@uab.edu::b4253f3e-c40b-4a70-8207-93818653a34c" providerId="AD" clId="Web-{99D5BDC8-32B8-E319-724F-D2832653859C}" dt="2023-01-12T15:04:22.885" v="68" actId="14100"/>
          <ac:spMkLst>
            <pc:docMk/>
            <pc:sldMk cId="0" sldId="280"/>
            <ac:spMk id="13" creationId="{C5BA04AC-EA7D-85AF-6537-F0A2F2DB8E34}"/>
          </ac:spMkLst>
        </pc:spChg>
        <pc:picChg chg="add mod">
          <ac:chgData name="Geng, Baocheng" userId="S::bgeng@uab.edu::b4253f3e-c40b-4a70-8207-93818653a34c" providerId="AD" clId="Web-{99D5BDC8-32B8-E319-724F-D2832653859C}" dt="2023-01-12T15:04:04.759" v="58" actId="1076"/>
          <ac:picMkLst>
            <pc:docMk/>
            <pc:sldMk cId="0" sldId="280"/>
            <ac:picMk id="14" creationId="{862C9856-8644-FD48-0482-F8C3D5310467}"/>
          </ac:picMkLst>
        </pc:picChg>
      </pc:sldChg>
      <pc:sldChg chg="modSp">
        <pc:chgData name="Geng, Baocheng" userId="S::bgeng@uab.edu::b4253f3e-c40b-4a70-8207-93818653a34c" providerId="AD" clId="Web-{99D5BDC8-32B8-E319-724F-D2832653859C}" dt="2023-01-12T15:08:50.353" v="71" actId="20577"/>
        <pc:sldMkLst>
          <pc:docMk/>
          <pc:sldMk cId="0" sldId="288"/>
        </pc:sldMkLst>
        <pc:spChg chg="mod">
          <ac:chgData name="Geng, Baocheng" userId="S::bgeng@uab.edu::b4253f3e-c40b-4a70-8207-93818653a34c" providerId="AD" clId="Web-{99D5BDC8-32B8-E319-724F-D2832653859C}" dt="2023-01-12T15:08:46.463" v="70" actId="20577"/>
          <ac:spMkLst>
            <pc:docMk/>
            <pc:sldMk cId="0" sldId="288"/>
            <ac:spMk id="4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5:08:50.353" v="71" actId="20577"/>
          <ac:spMkLst>
            <pc:docMk/>
            <pc:sldMk cId="0" sldId="288"/>
            <ac:spMk id="9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99D5BDC8-32B8-E319-724F-D2832653859C}" dt="2023-01-12T15:09:12.370" v="84" actId="20577"/>
        <pc:sldMkLst>
          <pc:docMk/>
          <pc:sldMk cId="0" sldId="289"/>
        </pc:sldMkLst>
        <pc:spChg chg="mod">
          <ac:chgData name="Geng, Baocheng" userId="S::bgeng@uab.edu::b4253f3e-c40b-4a70-8207-93818653a34c" providerId="AD" clId="Web-{99D5BDC8-32B8-E319-724F-D2832653859C}" dt="2023-01-12T15:08:56.088" v="73" actId="20577"/>
          <ac:spMkLst>
            <pc:docMk/>
            <pc:sldMk cId="0" sldId="289"/>
            <ac:spMk id="4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5:09:12.370" v="84" actId="20577"/>
          <ac:spMkLst>
            <pc:docMk/>
            <pc:sldMk cId="0" sldId="289"/>
            <ac:spMk id="9" creationId="{00000000-0000-0000-0000-000000000000}"/>
          </ac:spMkLst>
        </pc:spChg>
      </pc:sldChg>
      <pc:sldChg chg="modSp">
        <pc:chgData name="Geng, Baocheng" userId="S::bgeng@uab.edu::b4253f3e-c40b-4a70-8207-93818653a34c" providerId="AD" clId="Web-{99D5BDC8-32B8-E319-724F-D2832653859C}" dt="2023-01-12T15:09:51.857" v="95" actId="20577"/>
        <pc:sldMkLst>
          <pc:docMk/>
          <pc:sldMk cId="0" sldId="290"/>
        </pc:sldMkLst>
        <pc:spChg chg="mod">
          <ac:chgData name="Geng, Baocheng" userId="S::bgeng@uab.edu::b4253f3e-c40b-4a70-8207-93818653a34c" providerId="AD" clId="Web-{99D5BDC8-32B8-E319-724F-D2832653859C}" dt="2023-01-12T15:09:30.871" v="86" actId="20577"/>
          <ac:spMkLst>
            <pc:docMk/>
            <pc:sldMk cId="0" sldId="290"/>
            <ac:spMk id="4" creationId="{00000000-0000-0000-0000-000000000000}"/>
          </ac:spMkLst>
        </pc:spChg>
        <pc:spChg chg="mod">
          <ac:chgData name="Geng, Baocheng" userId="S::bgeng@uab.edu::b4253f3e-c40b-4a70-8207-93818653a34c" providerId="AD" clId="Web-{99D5BDC8-32B8-E319-724F-D2832653859C}" dt="2023-01-12T15:09:51.857" v="95" actId="20577"/>
          <ac:spMkLst>
            <pc:docMk/>
            <pc:sldMk cId="0" sldId="290"/>
            <ac:spMk id="9" creationId="{00000000-0000-0000-0000-000000000000}"/>
          </ac:spMkLst>
        </pc:spChg>
      </pc:sldChg>
      <pc:sldChg chg="add del">
        <pc:chgData name="Geng, Baocheng" userId="S::bgeng@uab.edu::b4253f3e-c40b-4a70-8207-93818653a34c" providerId="AD" clId="Web-{99D5BDC8-32B8-E319-724F-D2832653859C}" dt="2023-01-12T15:19:17.406" v="104"/>
        <pc:sldMkLst>
          <pc:docMk/>
          <pc:sldMk cId="0" sldId="323"/>
        </pc:sldMkLst>
      </pc:sldChg>
      <pc:sldChg chg="del">
        <pc:chgData name="Geng, Baocheng" userId="S::bgeng@uab.edu::b4253f3e-c40b-4a70-8207-93818653a34c" providerId="AD" clId="Web-{99D5BDC8-32B8-E319-724F-D2832653859C}" dt="2023-01-12T15:19:18.093" v="105"/>
        <pc:sldMkLst>
          <pc:docMk/>
          <pc:sldMk cId="0" sldId="324"/>
        </pc:sldMkLst>
      </pc:sldChg>
      <pc:sldChg chg="del">
        <pc:chgData name="Geng, Baocheng" userId="S::bgeng@uab.edu::b4253f3e-c40b-4a70-8207-93818653a34c" providerId="AD" clId="Web-{99D5BDC8-32B8-E319-724F-D2832653859C}" dt="2023-01-12T15:19:19.375" v="106"/>
        <pc:sldMkLst>
          <pc:docMk/>
          <pc:sldMk cId="3035312154" sldId="344"/>
        </pc:sldMkLst>
      </pc:sldChg>
      <pc:sldChg chg="add ord replId">
        <pc:chgData name="Geng, Baocheng" userId="S::bgeng@uab.edu::b4253f3e-c40b-4a70-8207-93818653a34c" providerId="AD" clId="Web-{99D5BDC8-32B8-E319-724F-D2832653859C}" dt="2023-01-12T15:18:03.151" v="98"/>
        <pc:sldMkLst>
          <pc:docMk/>
          <pc:sldMk cId="704315177" sldId="355"/>
        </pc:sldMkLst>
      </pc:sldChg>
      <pc:sldChg chg="modSp add replId">
        <pc:chgData name="Geng, Baocheng" userId="S::bgeng@uab.edu::b4253f3e-c40b-4a70-8207-93818653a34c" providerId="AD" clId="Web-{99D5BDC8-32B8-E319-724F-D2832653859C}" dt="2023-01-12T15:18:48.623" v="101" actId="20577"/>
        <pc:sldMkLst>
          <pc:docMk/>
          <pc:sldMk cId="3092393865" sldId="356"/>
        </pc:sldMkLst>
        <pc:spChg chg="mod">
          <ac:chgData name="Geng, Baocheng" userId="S::bgeng@uab.edu::b4253f3e-c40b-4a70-8207-93818653a34c" providerId="AD" clId="Web-{99D5BDC8-32B8-E319-724F-D2832653859C}" dt="2023-01-12T15:18:48.623" v="101" actId="20577"/>
          <ac:spMkLst>
            <pc:docMk/>
            <pc:sldMk cId="3092393865" sldId="35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837A1A-A966-DBD9-142C-8266E39708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E94A2-F4AE-9E9C-1D42-CAE830373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5856A-260C-41A5-8E2B-F82980E8940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2E85-240B-28D1-CD12-0E8550499D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BB913-27A7-EED8-0172-242E41AC9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B8562-CF61-4675-928C-1B340F41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36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68" units="cm"/>
          <inkml:channel name="Y" type="integer" max="2154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3218" units="1/cm"/>
          <inkml:channelProperty channel="Y" name="resolution" value="1000.092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12T17:38:58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5272 5423 257 0,'0'0'12'0,"0"0"-4"0,0 0 0 16,0 0-8-16,0 0-97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32C6-4B17-4D69-B915-73E795B71B1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3F55A-FCA3-4372-B19F-3869D9C9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835" y="62407"/>
            <a:ext cx="35404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93EC-671F-46E6-8368-D694520A5CFB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581A-DEFC-4E6C-BCA8-1C14A8DBBD43}" type="datetime1">
              <a:rPr lang="en-US" smtClean="0"/>
              <a:t>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1877-1081-458D-A5DF-8141A61A4D25}" type="datetime1">
              <a:rPr lang="en-US" smtClean="0"/>
              <a:t>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3627-33E2-4B05-8134-B73D010C219A}" type="datetime1">
              <a:rPr lang="en-US" smtClean="0"/>
              <a:t>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8317-12DA-440A-A9B3-81E3FAD35249}" type="datetime1">
              <a:rPr lang="en-US" smtClean="0"/>
              <a:t>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2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1281" y="62407"/>
            <a:ext cx="33058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761441"/>
            <a:ext cx="3927475" cy="2044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529" y="3352708"/>
            <a:ext cx="1245870" cy="10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D917-0106-41CF-AC0A-0905B64CADE1}" type="datetime1">
              <a:rPr lang="en-US" smtClean="0"/>
              <a:t>1/12/2023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95987" y="3343393"/>
            <a:ext cx="52642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spcBef>
                <a:spcPts val="35"/>
              </a:spcBef>
            </a:pPr>
            <a:fld id="{81D60167-4931-47E6-BA6A-407CBD079E47}" type="slidenum">
              <a:rPr lang="en-US" smtClean="0"/>
              <a:pPr marL="60960">
                <a:spcBef>
                  <a:spcPts val="35"/>
                </a:spcBef>
              </a:pPr>
              <a:t>‹#›</a:t>
            </a:fld>
            <a:r>
              <a:rPr lang="en-US" spc="290" dirty="0"/>
              <a:t> </a:t>
            </a:r>
            <a:endParaRPr lang="en-US" spc="-1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1.xml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slide" Target="slide1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slide" Target="slide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slide" Target="slide1.xml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791197"/>
            <a:ext cx="4483735" cy="767715"/>
            <a:chOff x="87743" y="791197"/>
            <a:chExt cx="4483735" cy="767715"/>
          </a:xfrm>
        </p:grpSpPr>
        <p:sp>
          <p:nvSpPr>
            <p:cNvPr id="3" name="object 3"/>
            <p:cNvSpPr/>
            <p:nvPr/>
          </p:nvSpPr>
          <p:spPr>
            <a:xfrm>
              <a:off x="87743" y="79119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54456"/>
              <a:ext cx="4432935" cy="704215"/>
            </a:xfrm>
            <a:custGeom>
              <a:avLst/>
              <a:gdLst/>
              <a:ahLst/>
              <a:cxnLst/>
              <a:rect l="l" t="t" r="r" b="b"/>
              <a:pathLst>
                <a:path w="4432935" h="704215">
                  <a:moveTo>
                    <a:pt x="4432566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4432566" y="7039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835621"/>
              <a:ext cx="4432935" cy="672465"/>
            </a:xfrm>
            <a:custGeom>
              <a:avLst/>
              <a:gdLst/>
              <a:ahLst/>
              <a:cxnLst/>
              <a:rect l="l" t="t" r="r" b="b"/>
              <a:pathLst>
                <a:path w="4432935" h="672465">
                  <a:moveTo>
                    <a:pt x="4432566" y="0"/>
                  </a:moveTo>
                  <a:lnTo>
                    <a:pt x="0" y="0"/>
                  </a:lnTo>
                  <a:lnTo>
                    <a:pt x="0" y="621195"/>
                  </a:lnTo>
                  <a:lnTo>
                    <a:pt x="4008" y="640919"/>
                  </a:lnTo>
                  <a:lnTo>
                    <a:pt x="14922" y="657072"/>
                  </a:lnTo>
                  <a:lnTo>
                    <a:pt x="31075" y="667986"/>
                  </a:lnTo>
                  <a:lnTo>
                    <a:pt x="50800" y="671995"/>
                  </a:lnTo>
                  <a:lnTo>
                    <a:pt x="4381766" y="671995"/>
                  </a:lnTo>
                  <a:lnTo>
                    <a:pt x="4401491" y="667986"/>
                  </a:lnTo>
                  <a:lnTo>
                    <a:pt x="4417644" y="657072"/>
                  </a:lnTo>
                  <a:lnTo>
                    <a:pt x="4428558" y="640919"/>
                  </a:lnTo>
                  <a:lnTo>
                    <a:pt x="4432566" y="621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544" y="854456"/>
            <a:ext cx="4432935" cy="7042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520"/>
              </a:spcBef>
            </a:pPr>
            <a:r>
              <a:rPr sz="1400" spc="50" dirty="0">
                <a:solidFill>
                  <a:srgbClr val="FFFFFF"/>
                </a:solidFill>
                <a:latin typeface="Georgia"/>
                <a:cs typeface="Georgia"/>
              </a:rPr>
              <a:t>CS</a:t>
            </a:r>
            <a:r>
              <a:rPr sz="1400" spc="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355/555</a:t>
            </a:r>
            <a:endParaRPr sz="1400">
              <a:latin typeface="Georgia"/>
              <a:cs typeface="Georgia"/>
            </a:endParaRPr>
          </a:p>
          <a:p>
            <a:pPr marR="34290" algn="ctr">
              <a:lnSpc>
                <a:spcPct val="1000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Probability</a:t>
            </a:r>
            <a:r>
              <a:rPr sz="1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4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Statistics</a:t>
            </a:r>
            <a:r>
              <a:rPr sz="14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14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Georgia"/>
                <a:cs typeface="Georgia"/>
              </a:rPr>
              <a:t>CS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5985" y="1716163"/>
            <a:ext cx="1301065" cy="5732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Book Antiqua"/>
                <a:cs typeface="Book Antiqua"/>
              </a:rPr>
              <a:t>Baocheng Geng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Book Antiqua"/>
              <a:cs typeface="Book Antiqua"/>
            </a:endParaRPr>
          </a:p>
          <a:p>
            <a:pPr marL="19685">
              <a:lnSpc>
                <a:spcPct val="100000"/>
              </a:lnSpc>
            </a:pPr>
            <a:r>
              <a:rPr lang="en-US" sz="800" dirty="0">
                <a:latin typeface="Century"/>
                <a:cs typeface="Century"/>
              </a:rPr>
              <a:t>Lecture 2 </a:t>
            </a:r>
          </a:p>
          <a:p>
            <a:pPr marL="19685">
              <a:lnSpc>
                <a:spcPct val="100000"/>
              </a:lnSpc>
            </a:pPr>
            <a:r>
              <a:rPr lang="en-US" sz="800" dirty="0">
                <a:latin typeface="Century"/>
                <a:cs typeface="Century"/>
              </a:rPr>
              <a:t>January 12, 2023</a:t>
            </a:r>
            <a:endParaRPr sz="800" dirty="0">
              <a:latin typeface="Century"/>
              <a:cs typeface="Century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383030" cy="106680"/>
            </a:xfrm>
            <a:custGeom>
              <a:avLst/>
              <a:gdLst/>
              <a:ahLst/>
              <a:cxnLst/>
              <a:rect l="l" t="t" r="r" b="b"/>
              <a:pathLst>
                <a:path w="1383030" h="106679">
                  <a:moveTo>
                    <a:pt x="1382420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382420" y="106222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2929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420" y="3349777"/>
              <a:ext cx="3225800" cy="106680"/>
            </a:xfrm>
            <a:custGeom>
              <a:avLst/>
              <a:gdLst/>
              <a:ahLst/>
              <a:cxnLst/>
              <a:rect l="l" t="t" r="r" b="b"/>
              <a:pathLst>
                <a:path w="3225800" h="106679">
                  <a:moveTo>
                    <a:pt x="0" y="106222"/>
                  </a:moveTo>
                  <a:lnTo>
                    <a:pt x="3225584" y="106222"/>
                  </a:lnTo>
                  <a:lnTo>
                    <a:pt x="3225584" y="0"/>
                  </a:lnTo>
                  <a:lnTo>
                    <a:pt x="0" y="0"/>
                  </a:lnTo>
                  <a:lnTo>
                    <a:pt x="0" y="106222"/>
                  </a:lnTo>
                  <a:close/>
                </a:path>
              </a:pathLst>
            </a:custGeom>
            <a:solidFill>
              <a:srgbClr val="3E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40D20321-2922-AFDC-A821-EFC6D4C1F4D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8528" y="3352708"/>
            <a:ext cx="139832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dirty="0"/>
              <a:t>Copyright @2022, Baocheng Geng</a:t>
            </a:r>
            <a:endParaRPr spc="-20" dirty="0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8F0FA5BD-CF40-8F58-E125-36DE3A7B2608}"/>
              </a:ext>
            </a:extLst>
          </p:cNvPr>
          <p:cNvSpPr txBox="1"/>
          <p:nvPr/>
        </p:nvSpPr>
        <p:spPr>
          <a:xfrm>
            <a:off x="1695450" y="3352708"/>
            <a:ext cx="186943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355/555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sz="600" b="0" spc="195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sz="600" b="0" spc="190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0" spc="-25" dirty="0">
                <a:solidFill>
                  <a:schemeClr val="bg1"/>
                </a:solidFill>
                <a:latin typeface="Bookman Old Style"/>
                <a:cs typeface="Bookman Old Style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</a:t>
            </a:r>
            <a:endParaRPr sz="600" dirty="0">
              <a:solidFill>
                <a:schemeClr val="bg1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63" y="62407"/>
            <a:ext cx="2141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340701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131"/>
                </a:lnTo>
                <a:lnTo>
                  <a:pt x="4432566" y="18613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0955" y="1368675"/>
            <a:ext cx="3860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Finite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743773"/>
            <a:ext cx="4432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c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63" y="62407"/>
            <a:ext cx="2141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780986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6171" y="810650"/>
            <a:ext cx="14560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Definition</a:t>
            </a:r>
            <a:r>
              <a:rPr sz="12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2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Countable</a:t>
            </a:r>
            <a:endParaRPr sz="1200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9"/>
              <p:cNvSpPr txBox="1"/>
              <p:nvPr/>
            </p:nvSpPr>
            <p:spPr>
              <a:xfrm>
                <a:off x="87744" y="837907"/>
                <a:ext cx="4483735" cy="320601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sz="950" dirty="0">
                  <a:latin typeface="Times New Roman"/>
                  <a:cs typeface="Times New Roman"/>
                </a:endParaRPr>
              </a:p>
              <a:p>
                <a:pPr marR="4318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100" dirty="0">
                    <a:latin typeface="Book Antiqua"/>
                    <a:cs typeface="Book Antiqua"/>
                  </a:rPr>
                  <a:t>There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is</a:t>
                </a:r>
                <a:r>
                  <a:rPr sz="1100" spc="50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a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spc="-35" dirty="0">
                    <a:latin typeface="Book Antiqua"/>
                    <a:cs typeface="Book Antiqua"/>
                  </a:rPr>
                  <a:t>one-</a:t>
                </a:r>
                <a:r>
                  <a:rPr sz="1100" spc="-30" dirty="0">
                    <a:latin typeface="Book Antiqua"/>
                    <a:cs typeface="Book Antiqua"/>
                  </a:rPr>
                  <a:t>to-</a:t>
                </a:r>
                <a:r>
                  <a:rPr sz="1100" dirty="0">
                    <a:latin typeface="Book Antiqua"/>
                    <a:cs typeface="Book Antiqua"/>
                  </a:rPr>
                  <a:t>one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and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spc="-10" dirty="0">
                    <a:latin typeface="Book Antiqua"/>
                    <a:cs typeface="Book Antiqua"/>
                  </a:rPr>
                  <a:t>onto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spc="-10" dirty="0">
                    <a:latin typeface="Book Antiqua"/>
                    <a:cs typeface="Book Antiqua"/>
                  </a:rPr>
                  <a:t>function</a:t>
                </a:r>
                <a:r>
                  <a:rPr sz="1100" spc="50" dirty="0">
                    <a:latin typeface="Book Antiqua"/>
                    <a:cs typeface="Book Antiqua"/>
                  </a:rPr>
                  <a:t> </a:t>
                </a:r>
                <a:r>
                  <a:rPr sz="1100" i="1" spc="225" dirty="0">
                    <a:latin typeface="Palatino Linotype"/>
                    <a:cs typeface="Palatino Linotype"/>
                  </a:rPr>
                  <a:t>f</a:t>
                </a:r>
                <a:r>
                  <a:rPr sz="1100" i="1" spc="100" dirty="0">
                    <a:latin typeface="Palatino Linotype"/>
                    <a:cs typeface="Palatino Linotype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:</a:t>
                </a:r>
                <a:r>
                  <a:rPr sz="1100" spc="-10" dirty="0">
                    <a:latin typeface="Book Antiqua"/>
                    <a:cs typeface="Book Antiqu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pc="-1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spc="-1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100" i="1" spc="-1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sz="1100" spc="-40" dirty="0">
                    <a:latin typeface="Arial"/>
                    <a:cs typeface="Arial"/>
                  </a:rPr>
                  <a:t> </a:t>
                </a:r>
                <a:r>
                  <a:rPr sz="1100" spc="50" dirty="0">
                    <a:latin typeface="Lucida Sans Unicode"/>
                    <a:cs typeface="Lucida Sans Unicode"/>
                  </a:rPr>
                  <a:t>→</a:t>
                </a:r>
                <a:r>
                  <a:rPr sz="1100" spc="-80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-50" dirty="0">
                    <a:latin typeface="Palatino Linotype"/>
                    <a:cs typeface="Palatino Linotype"/>
                  </a:rPr>
                  <a:t>A</a:t>
                </a:r>
                <a:endParaRPr sz="1100" dirty="0">
                  <a:latin typeface="Palatino Linotype"/>
                  <a:cs typeface="Palatino Linotype"/>
                </a:endParaRPr>
              </a:p>
            </p:txBody>
          </p:sp>
        </mc:Choice>
        <mc:Fallback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4" y="837907"/>
                <a:ext cx="4483735" cy="320601"/>
              </a:xfrm>
              <a:prstGeom prst="rect">
                <a:avLst/>
              </a:prstGeom>
              <a:blipFill>
                <a:blip r:embed="rId2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87743" y="1345247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1560" y="1374911"/>
            <a:ext cx="6654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Countable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44" y="1402168"/>
            <a:ext cx="4483735" cy="4216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R="431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6/28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14" dirty="0"/>
              <a:t> </a:t>
            </a:r>
            <a:r>
              <a:rPr dirty="0"/>
              <a:t>Theory</a:t>
            </a:r>
            <a:r>
              <a:rPr spc="114" dirty="0"/>
              <a:t> </a:t>
            </a:r>
            <a:r>
              <a:rPr dirty="0"/>
              <a:t>Basic</a:t>
            </a:r>
            <a:r>
              <a:rPr spc="11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780986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6171" y="810650"/>
            <a:ext cx="14560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Definition</a:t>
            </a:r>
            <a:r>
              <a:rPr sz="12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2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Countable</a:t>
            </a:r>
            <a:endParaRPr sz="1200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9"/>
              <p:cNvSpPr txBox="1"/>
              <p:nvPr/>
            </p:nvSpPr>
            <p:spPr>
              <a:xfrm>
                <a:off x="87744" y="837907"/>
                <a:ext cx="4483735" cy="320601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sz="950" dirty="0">
                  <a:latin typeface="Times New Roman"/>
                  <a:cs typeface="Times New Roman"/>
                </a:endParaRPr>
              </a:p>
              <a:p>
                <a:pPr marR="43180" algn="ct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100" dirty="0">
                    <a:latin typeface="Book Antiqua"/>
                    <a:cs typeface="Book Antiqua"/>
                  </a:rPr>
                  <a:t>There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is</a:t>
                </a:r>
                <a:r>
                  <a:rPr sz="1100" spc="50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a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spc="-35" dirty="0">
                    <a:latin typeface="Book Antiqua"/>
                    <a:cs typeface="Book Antiqua"/>
                  </a:rPr>
                  <a:t>one-</a:t>
                </a:r>
                <a:r>
                  <a:rPr sz="1100" spc="-30" dirty="0">
                    <a:latin typeface="Book Antiqua"/>
                    <a:cs typeface="Book Antiqua"/>
                  </a:rPr>
                  <a:t>to-</a:t>
                </a:r>
                <a:r>
                  <a:rPr sz="1100" dirty="0">
                    <a:latin typeface="Book Antiqua"/>
                    <a:cs typeface="Book Antiqua"/>
                  </a:rPr>
                  <a:t>one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and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spc="-10" dirty="0">
                    <a:latin typeface="Book Antiqua"/>
                    <a:cs typeface="Book Antiqua"/>
                  </a:rPr>
                  <a:t>onto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spc="-10" dirty="0">
                    <a:latin typeface="Book Antiqua"/>
                    <a:cs typeface="Book Antiqua"/>
                  </a:rPr>
                  <a:t>function</a:t>
                </a:r>
                <a:r>
                  <a:rPr sz="1100" spc="50" dirty="0">
                    <a:latin typeface="Book Antiqua"/>
                    <a:cs typeface="Book Antiqua"/>
                  </a:rPr>
                  <a:t> </a:t>
                </a:r>
                <a:r>
                  <a:rPr sz="1100" i="1" spc="225" dirty="0">
                    <a:latin typeface="Palatino Linotype"/>
                    <a:cs typeface="Palatino Linotype"/>
                  </a:rPr>
                  <a:t>f</a:t>
                </a:r>
                <a:r>
                  <a:rPr sz="1100" i="1" spc="100" dirty="0">
                    <a:latin typeface="Palatino Linotype"/>
                    <a:cs typeface="Palatino Linotype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:</a:t>
                </a:r>
                <a:r>
                  <a:rPr sz="1100" spc="-10" dirty="0">
                    <a:latin typeface="Book Antiqua"/>
                    <a:cs typeface="Book Antiqu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pc="-1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spc="-1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100" i="1" spc="-1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sz="1100" spc="-40" dirty="0">
                    <a:latin typeface="Arial"/>
                    <a:cs typeface="Arial"/>
                  </a:rPr>
                  <a:t> </a:t>
                </a:r>
                <a:r>
                  <a:rPr sz="1100" spc="50" dirty="0">
                    <a:latin typeface="Lucida Sans Unicode"/>
                    <a:cs typeface="Lucida Sans Unicode"/>
                  </a:rPr>
                  <a:t>→</a:t>
                </a:r>
                <a:r>
                  <a:rPr sz="1100" spc="-80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-50" dirty="0">
                    <a:latin typeface="Palatino Linotype"/>
                    <a:cs typeface="Palatino Linotype"/>
                  </a:rPr>
                  <a:t>A</a:t>
                </a:r>
                <a:endParaRPr sz="1100" dirty="0">
                  <a:latin typeface="Palatino Linotype"/>
                  <a:cs typeface="Palatino Linotype"/>
                </a:endParaRPr>
              </a:p>
            </p:txBody>
          </p:sp>
        </mc:Choice>
        <mc:Fallback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4" y="837907"/>
                <a:ext cx="4483735" cy="320601"/>
              </a:xfrm>
              <a:prstGeom prst="rect">
                <a:avLst/>
              </a:prstGeom>
              <a:blipFill>
                <a:blip r:embed="rId2"/>
                <a:stretch>
                  <a:fillRect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87743" y="1345247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1560" y="1374911"/>
            <a:ext cx="6654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Countable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44" y="1402168"/>
            <a:ext cx="4483735" cy="4216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R="431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43" y="1924900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71560" y="1954564"/>
            <a:ext cx="6654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Countable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44" y="1981822"/>
            <a:ext cx="4483735" cy="4216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R="431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0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8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6582" y="2596197"/>
            <a:ext cx="87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25" dirty="0">
                <a:latin typeface="Palatino Linotype"/>
                <a:cs typeface="Palatino Linotype"/>
              </a:rPr>
              <a:t>f</a:t>
            </a:r>
            <a:r>
              <a:rPr sz="1100" i="1" spc="-1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n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n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2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6/28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63" y="62407"/>
            <a:ext cx="2141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422958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560" y="1452622"/>
            <a:ext cx="6654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Countable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620380"/>
            <a:ext cx="4432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633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{</a:t>
            </a:r>
            <a:r>
              <a:rPr sz="1100" i="1" spc="105" dirty="0">
                <a:latin typeface="Palatino Linotype"/>
                <a:cs typeface="Palatino Linotype"/>
              </a:rPr>
              <a:t>.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spc="-10" dirty="0">
                <a:latin typeface="Book Antiqua"/>
                <a:cs typeface="Book Antiqua"/>
              </a:rPr>
              <a:t>3</a:t>
            </a:r>
            <a:r>
              <a:rPr sz="1100" i="1" spc="-10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spc="-10" dirty="0">
                <a:latin typeface="Book Antiqua"/>
                <a:cs typeface="Book Antiqua"/>
              </a:rPr>
              <a:t>2</a:t>
            </a:r>
            <a:r>
              <a:rPr sz="1100" i="1" spc="-10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−</a:t>
            </a:r>
            <a:r>
              <a:rPr sz="1100" spc="-10" dirty="0">
                <a:latin typeface="Book Antiqua"/>
                <a:cs typeface="Book Antiqua"/>
              </a:rPr>
              <a:t>1</a:t>
            </a:r>
            <a:r>
              <a:rPr sz="1100" i="1" spc="-10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0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1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4438" y="3341644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63" y="62407"/>
            <a:ext cx="2141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208341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5195" y="1238005"/>
            <a:ext cx="8178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45" dirty="0">
                <a:solidFill>
                  <a:srgbClr val="FFFFFF"/>
                </a:solidFill>
                <a:latin typeface="Georgia"/>
                <a:cs typeface="Georgia"/>
              </a:rPr>
              <a:t>Uncountable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405763"/>
            <a:ext cx="4432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35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[0</a:t>
            </a:r>
            <a:r>
              <a:rPr sz="1100" i="1" spc="-2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1]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8/28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63" y="62407"/>
            <a:ext cx="2141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208341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5195" y="1238005"/>
            <a:ext cx="8178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45" dirty="0">
                <a:solidFill>
                  <a:srgbClr val="FFFFFF"/>
                </a:solidFill>
                <a:latin typeface="Georgia"/>
                <a:cs typeface="Georgia"/>
              </a:rPr>
              <a:t>Uncountable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44" y="1265262"/>
            <a:ext cx="4483735" cy="4216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R="431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35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[0</a:t>
            </a:r>
            <a:r>
              <a:rPr sz="1100" i="1" spc="-2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1]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743" y="1787994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5195" y="1817659"/>
            <a:ext cx="8178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45" dirty="0">
                <a:solidFill>
                  <a:srgbClr val="FFFFFF"/>
                </a:solidFill>
                <a:latin typeface="Georgia"/>
                <a:cs typeface="Georgia"/>
              </a:rPr>
              <a:t>Uncountable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44" y="1844929"/>
            <a:ext cx="4483735" cy="379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R="431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8/28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63" y="62407"/>
            <a:ext cx="2141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753008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7812" y="805685"/>
            <a:ext cx="1005050" cy="1410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135"/>
              </a:lnSpc>
            </a:pP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Countable</a:t>
            </a:r>
            <a:r>
              <a:rPr lang="en-US" sz="1200" spc="-35" dirty="0">
                <a:solidFill>
                  <a:srgbClr val="FFFFFF"/>
                </a:solidFill>
                <a:latin typeface="Georgia"/>
                <a:cs typeface="Georgia"/>
              </a:rPr>
              <a:t>？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7336" y="1037831"/>
            <a:ext cx="60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0" i="1" spc="-75" dirty="0">
                <a:latin typeface="Bookman Old Style"/>
                <a:cs typeface="Bookman Old Style"/>
              </a:rPr>
              <a:t>q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673" y="952728"/>
            <a:ext cx="1718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15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i="1" spc="55" dirty="0">
                <a:latin typeface="Palatino Linotype"/>
                <a:cs typeface="Palatino Linotype"/>
              </a:rPr>
              <a:t>r</a:t>
            </a:r>
            <a:r>
              <a:rPr sz="1100" spc="55" dirty="0">
                <a:latin typeface="Lucida Sans Unicode"/>
                <a:cs typeface="Lucida Sans Unicode"/>
              </a:rPr>
              <a:t>|</a:t>
            </a:r>
            <a:r>
              <a:rPr sz="1100" i="1" spc="55" dirty="0">
                <a:latin typeface="Palatino Linotype"/>
                <a:cs typeface="Palatino Linotype"/>
              </a:rPr>
              <a:t>r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35" dirty="0">
                <a:latin typeface="Book Antiqua"/>
                <a:cs typeface="Book Antiqua"/>
              </a:rPr>
              <a:t> </a:t>
            </a:r>
            <a:r>
              <a:rPr sz="1200" b="0" i="1" u="sng" spc="-97" baseline="34722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p</a:t>
            </a:r>
            <a:r>
              <a:rPr sz="1200" b="0" i="1" spc="-179" baseline="34722" dirty="0">
                <a:latin typeface="Bookman Old Style"/>
                <a:cs typeface="Bookman Old Style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}</a:t>
            </a:r>
            <a:r>
              <a:rPr sz="1100" spc="105" dirty="0">
                <a:latin typeface="Book Antiqua"/>
                <a:cs typeface="Book Antiqua"/>
              </a:rPr>
              <a:t>,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p,q</a:t>
            </a:r>
            <a:r>
              <a:rPr sz="1100" spc="8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integers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41564" y="1355090"/>
          <a:ext cx="172402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R="444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4445"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63" y="62407"/>
            <a:ext cx="2141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753008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560" y="782672"/>
            <a:ext cx="6654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Countable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7336" y="1037831"/>
            <a:ext cx="60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b="0" i="1" spc="-75" dirty="0">
                <a:latin typeface="Bookman Old Style"/>
                <a:cs typeface="Bookman Old Style"/>
              </a:rPr>
              <a:t>q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673" y="952728"/>
            <a:ext cx="1718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15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i="1" spc="55" dirty="0">
                <a:latin typeface="Palatino Linotype"/>
                <a:cs typeface="Palatino Linotype"/>
              </a:rPr>
              <a:t>r</a:t>
            </a:r>
            <a:r>
              <a:rPr sz="1100" spc="55" dirty="0">
                <a:latin typeface="Lucida Sans Unicode"/>
                <a:cs typeface="Lucida Sans Unicode"/>
              </a:rPr>
              <a:t>|</a:t>
            </a:r>
            <a:r>
              <a:rPr sz="1100" i="1" spc="55" dirty="0">
                <a:latin typeface="Palatino Linotype"/>
                <a:cs typeface="Palatino Linotype"/>
              </a:rPr>
              <a:t>r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35" dirty="0">
                <a:latin typeface="Book Antiqua"/>
                <a:cs typeface="Book Antiqua"/>
              </a:rPr>
              <a:t> </a:t>
            </a:r>
            <a:r>
              <a:rPr sz="1200" b="0" i="1" u="sng" spc="-97" baseline="34722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p</a:t>
            </a:r>
            <a:r>
              <a:rPr sz="1200" b="0" i="1" spc="-179" baseline="34722" dirty="0">
                <a:latin typeface="Bookman Old Style"/>
                <a:cs typeface="Bookman Old Style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}</a:t>
            </a:r>
            <a:r>
              <a:rPr sz="1100" spc="105" dirty="0">
                <a:latin typeface="Book Antiqua"/>
                <a:cs typeface="Book Antiqua"/>
              </a:rPr>
              <a:t>,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p,q</a:t>
            </a:r>
            <a:r>
              <a:rPr sz="1100" spc="8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integers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64475" y="1355090"/>
          <a:ext cx="2277738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7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12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17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9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13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14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19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15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6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27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Book Antiqua"/>
                          <a:cs typeface="Book Antiqua"/>
                        </a:rPr>
                        <a:t>28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745871" y="3357526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44" y="62407"/>
            <a:ext cx="3249295" cy="540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8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44" y="62407"/>
            <a:ext cx="3249295" cy="540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8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958164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72680"/>
            <a:ext cx="651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Empty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set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359" y="872680"/>
            <a:ext cx="431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ϕ</a:t>
            </a:r>
            <a:r>
              <a:rPr sz="1100" i="1" spc="-2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150" dirty="0">
                <a:latin typeface="Lucida Sans Unicode"/>
                <a:cs typeface="Lucida Sans Unicode"/>
              </a:rPr>
              <a:t>{}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5025">
              <a:lnSpc>
                <a:spcPct val="100000"/>
              </a:lnSpc>
              <a:spcBef>
                <a:spcPts val="135"/>
              </a:spcBef>
            </a:pPr>
            <a:r>
              <a:rPr dirty="0"/>
              <a:t>Copyright</a:t>
            </a:r>
            <a:r>
              <a:rPr spc="6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215326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2615" y="1245003"/>
            <a:ext cx="13633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10" dirty="0">
                <a:solidFill>
                  <a:srgbClr val="FFFFFF"/>
                </a:solidFill>
                <a:latin typeface="Georgia"/>
                <a:cs typeface="Georgia"/>
              </a:rPr>
              <a:t>Copyright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423301"/>
            <a:ext cx="443293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209" marR="123825" indent="-635" algn="ctr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Book Antiqua"/>
                <a:cs typeface="Book Antiqua"/>
              </a:rPr>
              <a:t>Materials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prepared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for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and/or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included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protected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by </a:t>
            </a:r>
            <a:r>
              <a:rPr sz="1100" spc="-30" dirty="0">
                <a:latin typeface="Book Antiqua"/>
                <a:cs typeface="Book Antiqua"/>
              </a:rPr>
              <a:t>copyright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law.</a:t>
            </a:r>
            <a:r>
              <a:rPr sz="1100" spc="1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intended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to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used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only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by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students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enrolled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during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current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term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should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further </a:t>
            </a:r>
            <a:r>
              <a:rPr sz="1100" spc="-30" dirty="0">
                <a:latin typeface="Book Antiqua"/>
                <a:cs typeface="Book Antiqua"/>
              </a:rPr>
              <a:t>disseminated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without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prior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permission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from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course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instructor.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44" y="62407"/>
            <a:ext cx="3249295" cy="540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8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958164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31250"/>
            <a:ext cx="651510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900"/>
              </a:lnSpc>
              <a:spcBef>
                <a:spcPts val="100"/>
              </a:spcBef>
            </a:pPr>
            <a:r>
              <a:rPr sz="1100" dirty="0">
                <a:latin typeface="Book Antiqua"/>
                <a:cs typeface="Book Antiqua"/>
              </a:rPr>
              <a:t>Empty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set </a:t>
            </a:r>
            <a:r>
              <a:rPr sz="1100" spc="-10" dirty="0">
                <a:latin typeface="Book Antiqua"/>
                <a:cs typeface="Book Antiqua"/>
              </a:rPr>
              <a:t>Universe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358" y="872680"/>
            <a:ext cx="647891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ϕ</a:t>
            </a:r>
            <a:r>
              <a:rPr sz="1100" i="1" spc="-2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150" dirty="0">
                <a:latin typeface="Lucida Sans Unicode"/>
                <a:cs typeface="Lucida Sans Unicode"/>
              </a:rPr>
              <a:t>{}</a:t>
            </a:r>
            <a:endParaRPr sz="1100" dirty="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165847"/>
            <a:ext cx="63233" cy="632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6897" y="1080363"/>
            <a:ext cx="12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14" dirty="0"/>
              <a:t> </a:t>
            </a:r>
            <a:r>
              <a:rPr dirty="0"/>
              <a:t>Theory</a:t>
            </a:r>
            <a:r>
              <a:rPr spc="114" dirty="0"/>
              <a:t> </a:t>
            </a:r>
            <a:r>
              <a:rPr dirty="0"/>
              <a:t>Basic</a:t>
            </a:r>
            <a:r>
              <a:rPr spc="11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10641"/>
            <a:ext cx="1724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8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958164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831250"/>
            <a:ext cx="1541145" cy="6489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962025" algn="l"/>
              </a:tabLst>
            </a:pPr>
            <a:r>
              <a:rPr sz="1100" dirty="0">
                <a:latin typeface="Book Antiqua"/>
                <a:cs typeface="Book Antiqua"/>
              </a:rPr>
              <a:t>Empty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set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i="1" dirty="0">
                <a:latin typeface="Palatino Linotype"/>
                <a:cs typeface="Palatino Linotype"/>
              </a:rPr>
              <a:t>ϕ</a:t>
            </a:r>
            <a:r>
              <a:rPr sz="1100" i="1" spc="-2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160" dirty="0">
                <a:latin typeface="Lucida Sans Unicode"/>
                <a:cs typeface="Lucida Sans Unicode"/>
              </a:rPr>
              <a:t>{}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23900"/>
              </a:lnSpc>
              <a:tabLst>
                <a:tab pos="855980" algn="l"/>
              </a:tabLst>
            </a:pPr>
            <a:r>
              <a:rPr sz="1100" spc="-10" dirty="0">
                <a:latin typeface="Book Antiqua"/>
                <a:cs typeface="Book Antiqua"/>
              </a:rPr>
              <a:t>Universe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50" dirty="0">
                <a:latin typeface="Book Antiqua"/>
                <a:cs typeface="Book Antiqua"/>
              </a:rPr>
              <a:t>Ω </a:t>
            </a:r>
            <a:r>
              <a:rPr sz="1100" spc="-40" dirty="0">
                <a:latin typeface="Book Antiqua"/>
                <a:cs typeface="Book Antiqua"/>
              </a:rPr>
              <a:t>Membership/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Element </a:t>
            </a:r>
            <a:r>
              <a:rPr sz="1100" spc="-35" dirty="0">
                <a:latin typeface="Book Antiqua"/>
                <a:cs typeface="Book Antiqua"/>
              </a:rPr>
              <a:t>of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165847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373530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41740" y="1246223"/>
            <a:ext cx="389255" cy="44195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lang="en-US" sz="1100" i="1" spc="50" dirty="0">
                <a:latin typeface="Palatino Linotype"/>
                <a:cs typeface="Lucida Sans Unicode"/>
              </a:rPr>
              <a:t>A</a:t>
            </a:r>
            <a:endParaRPr sz="1100" dirty="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Book Antiqua"/>
                <a:cs typeface="Book Antiqua"/>
              </a:rPr>
              <a:t>1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14" dirty="0"/>
              <a:t> </a:t>
            </a:r>
            <a:r>
              <a:rPr dirty="0"/>
              <a:t>Theory</a:t>
            </a:r>
            <a:r>
              <a:rPr spc="114" dirty="0"/>
              <a:t> </a:t>
            </a:r>
            <a:r>
              <a:rPr dirty="0"/>
              <a:t>Basic</a:t>
            </a:r>
            <a:r>
              <a:rPr spc="11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10641"/>
            <a:ext cx="1724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8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958164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831250"/>
            <a:ext cx="1541145" cy="6489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962025" algn="l"/>
              </a:tabLst>
            </a:pPr>
            <a:r>
              <a:rPr sz="1100" dirty="0">
                <a:latin typeface="Book Antiqua"/>
                <a:cs typeface="Book Antiqua"/>
              </a:rPr>
              <a:t>Empty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set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i="1" dirty="0">
                <a:latin typeface="Palatino Linotype"/>
                <a:cs typeface="Palatino Linotype"/>
              </a:rPr>
              <a:t>ϕ</a:t>
            </a:r>
            <a:r>
              <a:rPr sz="1100" i="1" spc="-2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160" dirty="0">
                <a:latin typeface="Lucida Sans Unicode"/>
                <a:cs typeface="Lucida Sans Unicode"/>
              </a:rPr>
              <a:t>{}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23900"/>
              </a:lnSpc>
              <a:tabLst>
                <a:tab pos="855980" algn="l"/>
              </a:tabLst>
            </a:pPr>
            <a:r>
              <a:rPr sz="1100" spc="-10" dirty="0">
                <a:latin typeface="Book Antiqua"/>
                <a:cs typeface="Book Antiqua"/>
              </a:rPr>
              <a:t>Universe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50" dirty="0">
                <a:latin typeface="Book Antiqua"/>
                <a:cs typeface="Book Antiqua"/>
              </a:rPr>
              <a:t>Ω </a:t>
            </a:r>
            <a:r>
              <a:rPr sz="1100" spc="-40" dirty="0">
                <a:latin typeface="Book Antiqua"/>
                <a:cs typeface="Book Antiqua"/>
              </a:rPr>
              <a:t>Membership/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Element </a:t>
            </a:r>
            <a:r>
              <a:rPr sz="1100" spc="-35" dirty="0">
                <a:latin typeface="Book Antiqua"/>
                <a:cs typeface="Book Antiqua"/>
              </a:rPr>
              <a:t>of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165847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373530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41740" y="1246223"/>
            <a:ext cx="389255" cy="6140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Palatino Linotype"/>
                <a:cs typeface="Palatino Linotype"/>
              </a:rPr>
              <a:t>X</a:t>
            </a:r>
            <a:endParaRPr sz="110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Book Antiqua"/>
                <a:cs typeface="Book Antiqua"/>
              </a:rPr>
              <a:t>1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Book Antiqua"/>
                <a:cs typeface="Book Antiqua"/>
              </a:rPr>
              <a:t>9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640" dirty="0">
                <a:latin typeface="Lucida Sans Unicode"/>
                <a:cs typeface="Lucida Sans Unicode"/>
              </a:rPr>
              <a:t>∈</a:t>
            </a:r>
            <a:r>
              <a:rPr sz="1100" i="1" spc="95" dirty="0">
                <a:latin typeface="Palatino Linotype"/>
                <a:cs typeface="Palatino Linotype"/>
              </a:rPr>
              <a:t>/</a:t>
            </a:r>
            <a:r>
              <a:rPr sz="1100" i="1" spc="85" dirty="0">
                <a:latin typeface="Palatino Linotype"/>
                <a:cs typeface="Palatino Linotyp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14" dirty="0"/>
              <a:t> </a:t>
            </a:r>
            <a:r>
              <a:rPr dirty="0"/>
              <a:t>Theory</a:t>
            </a:r>
            <a:r>
              <a:rPr spc="114" dirty="0"/>
              <a:t> </a:t>
            </a:r>
            <a:r>
              <a:rPr dirty="0"/>
              <a:t>Basic</a:t>
            </a:r>
            <a:r>
              <a:rPr spc="11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10641"/>
            <a:ext cx="1724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8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958164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831250"/>
            <a:ext cx="1541145" cy="6489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962025" algn="l"/>
              </a:tabLst>
            </a:pPr>
            <a:r>
              <a:rPr sz="1100" dirty="0">
                <a:latin typeface="Book Antiqua"/>
                <a:cs typeface="Book Antiqua"/>
              </a:rPr>
              <a:t>Empty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set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i="1" dirty="0">
                <a:latin typeface="Palatino Linotype"/>
                <a:cs typeface="Palatino Linotype"/>
              </a:rPr>
              <a:t>ϕ</a:t>
            </a:r>
            <a:r>
              <a:rPr sz="1100" i="1" spc="-2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160" dirty="0">
                <a:latin typeface="Lucida Sans Unicode"/>
                <a:cs typeface="Lucida Sans Unicode"/>
              </a:rPr>
              <a:t>{}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23900"/>
              </a:lnSpc>
              <a:tabLst>
                <a:tab pos="855980" algn="l"/>
              </a:tabLst>
            </a:pPr>
            <a:r>
              <a:rPr sz="1100" spc="-10" dirty="0">
                <a:latin typeface="Book Antiqua"/>
                <a:cs typeface="Book Antiqua"/>
              </a:rPr>
              <a:t>Universe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50" dirty="0">
                <a:latin typeface="Book Antiqua"/>
                <a:cs typeface="Book Antiqua"/>
              </a:rPr>
              <a:t>Ω </a:t>
            </a:r>
            <a:r>
              <a:rPr sz="1100" spc="-40" dirty="0">
                <a:latin typeface="Book Antiqua"/>
                <a:cs typeface="Book Antiqua"/>
              </a:rPr>
              <a:t>Membership/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Element </a:t>
            </a:r>
            <a:r>
              <a:rPr sz="1100" spc="-35" dirty="0">
                <a:latin typeface="Book Antiqua"/>
                <a:cs typeface="Book Antiqua"/>
              </a:rPr>
              <a:t>of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165847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373530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41740" y="1246223"/>
            <a:ext cx="389255" cy="6140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Palatino Linotype"/>
                <a:cs typeface="Palatino Linotype"/>
              </a:rPr>
              <a:t>X</a:t>
            </a:r>
            <a:endParaRPr sz="110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Book Antiqua"/>
                <a:cs typeface="Book Antiqua"/>
              </a:rPr>
              <a:t>1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Book Antiqua"/>
                <a:cs typeface="Book Antiqua"/>
              </a:rPr>
              <a:t>9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640" dirty="0">
                <a:latin typeface="Lucida Sans Unicode"/>
                <a:cs typeface="Lucida Sans Unicode"/>
              </a:rPr>
              <a:t>∈</a:t>
            </a:r>
            <a:r>
              <a:rPr sz="1100" i="1" spc="95" dirty="0">
                <a:latin typeface="Palatino Linotype"/>
                <a:cs typeface="Palatino Linotype"/>
              </a:rPr>
              <a:t>/</a:t>
            </a:r>
            <a:r>
              <a:rPr sz="1100" i="1" spc="85" dirty="0">
                <a:latin typeface="Palatino Linotype"/>
                <a:cs typeface="Palatino Linotyp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961756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876272"/>
            <a:ext cx="5619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20" dirty="0">
                <a:latin typeface="Book Antiqua"/>
                <a:cs typeface="Book Antiqua"/>
              </a:rPr>
              <a:t>Subset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0770" y="1962630"/>
            <a:ext cx="783590" cy="5295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9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95" dirty="0">
                <a:latin typeface="Palatino Linotype"/>
                <a:cs typeface="Palatino Linotype"/>
              </a:rPr>
              <a:t> </a:t>
            </a:r>
            <a:r>
              <a:rPr sz="1100" spc="90" dirty="0">
                <a:latin typeface="Book Antiqua"/>
                <a:cs typeface="Book Antiqua"/>
              </a:rPr>
              <a:t>3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14" dirty="0"/>
              <a:t> </a:t>
            </a:r>
            <a:r>
              <a:rPr dirty="0"/>
              <a:t>Theory</a:t>
            </a:r>
            <a:r>
              <a:rPr spc="114" dirty="0"/>
              <a:t> </a:t>
            </a:r>
            <a:r>
              <a:rPr dirty="0"/>
              <a:t>Basic</a:t>
            </a:r>
            <a:r>
              <a:rPr spc="11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10641"/>
            <a:ext cx="1724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8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958164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831250"/>
            <a:ext cx="1541145" cy="6489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962025" algn="l"/>
              </a:tabLst>
            </a:pPr>
            <a:r>
              <a:rPr sz="1100" dirty="0">
                <a:latin typeface="Book Antiqua"/>
                <a:cs typeface="Book Antiqua"/>
              </a:rPr>
              <a:t>Empty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set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i="1" dirty="0">
                <a:latin typeface="Palatino Linotype"/>
                <a:cs typeface="Palatino Linotype"/>
              </a:rPr>
              <a:t>ϕ</a:t>
            </a:r>
            <a:r>
              <a:rPr sz="1100" i="1" spc="-2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160" dirty="0">
                <a:latin typeface="Lucida Sans Unicode"/>
                <a:cs typeface="Lucida Sans Unicode"/>
              </a:rPr>
              <a:t>{}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23900"/>
              </a:lnSpc>
              <a:tabLst>
                <a:tab pos="855980" algn="l"/>
              </a:tabLst>
            </a:pPr>
            <a:r>
              <a:rPr sz="1100" spc="-10" dirty="0">
                <a:latin typeface="Book Antiqua"/>
                <a:cs typeface="Book Antiqua"/>
              </a:rPr>
              <a:t>Universe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50" dirty="0">
                <a:latin typeface="Book Antiqua"/>
                <a:cs typeface="Book Antiqua"/>
              </a:rPr>
              <a:t>Ω </a:t>
            </a:r>
            <a:r>
              <a:rPr sz="1100" spc="-40" dirty="0">
                <a:latin typeface="Book Antiqua"/>
                <a:cs typeface="Book Antiqua"/>
              </a:rPr>
              <a:t>Membership/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Element </a:t>
            </a:r>
            <a:r>
              <a:rPr sz="1100" spc="-35" dirty="0">
                <a:latin typeface="Book Antiqua"/>
                <a:cs typeface="Book Antiqua"/>
              </a:rPr>
              <a:t>of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165847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373530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41740" y="1246223"/>
            <a:ext cx="389255" cy="6140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Palatino Linotype"/>
                <a:cs typeface="Palatino Linotype"/>
              </a:rPr>
              <a:t>X</a:t>
            </a:r>
            <a:endParaRPr sz="110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Book Antiqua"/>
                <a:cs typeface="Book Antiqua"/>
              </a:rPr>
              <a:t>1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Book Antiqua"/>
                <a:cs typeface="Book Antiqua"/>
              </a:rPr>
              <a:t>9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640" dirty="0">
                <a:latin typeface="Lucida Sans Unicode"/>
                <a:cs typeface="Lucida Sans Unicode"/>
              </a:rPr>
              <a:t>∈</a:t>
            </a:r>
            <a:r>
              <a:rPr sz="1100" i="1" spc="95" dirty="0">
                <a:latin typeface="Palatino Linotype"/>
                <a:cs typeface="Palatino Linotype"/>
              </a:rPr>
              <a:t>/</a:t>
            </a:r>
            <a:r>
              <a:rPr sz="1100" i="1" spc="85" dirty="0">
                <a:latin typeface="Palatino Linotype"/>
                <a:cs typeface="Palatino Linotyp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961756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876272"/>
            <a:ext cx="5619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20" dirty="0">
                <a:latin typeface="Book Antiqua"/>
                <a:cs typeface="Book Antiqua"/>
              </a:rPr>
              <a:t>Subset</a:t>
            </a:r>
            <a:endParaRPr sz="1100" dirty="0">
              <a:latin typeface="Book Antiqua"/>
              <a:cs typeface="Book Antiqu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2050770" y="1962630"/>
                <a:ext cx="940080" cy="701675"/>
              </a:xfrm>
              <a:prstGeom prst="rect">
                <a:avLst/>
              </a:prstGeom>
            </p:spPr>
            <p:txBody>
              <a:bodyPr vert="horz" wrap="square" lIns="0" tIns="9715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765"/>
                  </a:spcBef>
                </a:pPr>
                <a:r>
                  <a:rPr sz="1100" i="1" spc="150" dirty="0">
                    <a:latin typeface="Palatino Linotype"/>
                    <a:cs typeface="Palatino Linotype"/>
                  </a:rPr>
                  <a:t>B</a:t>
                </a:r>
                <a:r>
                  <a:rPr sz="1100" i="1" spc="60" dirty="0">
                    <a:latin typeface="Palatino Linotype"/>
                    <a:cs typeface="Palatino Linotype"/>
                  </a:rPr>
                  <a:t> </a:t>
                </a:r>
                <a:r>
                  <a:rPr sz="1100" dirty="0">
                    <a:latin typeface="Lucida Sans Unicode"/>
                    <a:cs typeface="Lucida Sans Unicode"/>
                  </a:rPr>
                  <a:t>⊂</a:t>
                </a:r>
                <a:r>
                  <a:rPr sz="1100" spc="-60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-50" dirty="0">
                    <a:latin typeface="Palatino Linotype"/>
                    <a:cs typeface="Palatino Linotype"/>
                  </a:rPr>
                  <a:t>A</a:t>
                </a:r>
                <a:endParaRPr sz="1100" dirty="0">
                  <a:latin typeface="Palatino Linotype"/>
                  <a:cs typeface="Palatino Linotype"/>
                </a:endParaRPr>
              </a:p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:r>
                  <a:rPr sz="1100" spc="65" dirty="0">
                    <a:latin typeface="Lucida Sans Unicode"/>
                    <a:cs typeface="Lucida Sans Unicode"/>
                  </a:rPr>
                  <a:t>{</a:t>
                </a:r>
                <a:r>
                  <a:rPr sz="1100" spc="65" dirty="0">
                    <a:latin typeface="Book Antiqua"/>
                    <a:cs typeface="Book Antiqua"/>
                  </a:rPr>
                  <a:t>1</a:t>
                </a:r>
                <a:r>
                  <a:rPr sz="1100" i="1" spc="65" dirty="0">
                    <a:latin typeface="Palatino Linotype"/>
                    <a:cs typeface="Palatino Linotype"/>
                  </a:rPr>
                  <a:t>,</a:t>
                </a:r>
                <a:r>
                  <a:rPr sz="1100" i="1" spc="-95" dirty="0">
                    <a:latin typeface="Palatino Linotype"/>
                    <a:cs typeface="Palatino Linotype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2</a:t>
                </a:r>
                <a:r>
                  <a:rPr sz="1100" i="1" dirty="0">
                    <a:latin typeface="Palatino Linotype"/>
                    <a:cs typeface="Palatino Linotype"/>
                  </a:rPr>
                  <a:t>,</a:t>
                </a:r>
                <a:r>
                  <a:rPr sz="1100" i="1" spc="-95" dirty="0">
                    <a:latin typeface="Palatino Linotype"/>
                    <a:cs typeface="Palatino Linotype"/>
                  </a:rPr>
                  <a:t> </a:t>
                </a:r>
                <a:r>
                  <a:rPr sz="1100" spc="90" dirty="0">
                    <a:latin typeface="Book Antiqua"/>
                    <a:cs typeface="Book Antiqua"/>
                  </a:rPr>
                  <a:t>3</a:t>
                </a:r>
                <a:r>
                  <a:rPr sz="1100" spc="90" dirty="0">
                    <a:latin typeface="Lucida Sans Unicode"/>
                    <a:cs typeface="Lucida Sans Unicode"/>
                  </a:rPr>
                  <a:t>}</a:t>
                </a:r>
                <a:r>
                  <a:rPr sz="1100" spc="-50" dirty="0">
                    <a:latin typeface="Lucida Sans Unicode"/>
                    <a:cs typeface="Lucida Sans Unicode"/>
                  </a:rPr>
                  <a:t> </a:t>
                </a:r>
                <a:r>
                  <a:rPr sz="1100" dirty="0">
                    <a:latin typeface="Lucida Sans Unicode"/>
                    <a:cs typeface="Lucida Sans Unicode"/>
                  </a:rPr>
                  <a:t>⊂</a:t>
                </a:r>
                <a:r>
                  <a:rPr sz="1100" i="1" spc="-50" dirty="0">
                    <a:latin typeface="Palatino Linotype"/>
                    <a:cs typeface="Palatino Linotype"/>
                  </a:rPr>
                  <a:t>A</a:t>
                </a:r>
                <a:endParaRPr sz="1100" dirty="0">
                  <a:latin typeface="Palatino Linotype"/>
                  <a:cs typeface="Palatino Linotype"/>
                </a:endParaRPr>
              </a:p>
              <a:p>
                <a:pPr algn="ctr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i="1" spc="25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40" smtClean="0">
                        <a:latin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sz="1100" spc="65" dirty="0">
                    <a:latin typeface="Lucida Sans Unicode"/>
                    <a:cs typeface="Lucida Sans Unicode"/>
                  </a:rPr>
                  <a:t>{</a:t>
                </a:r>
                <a:r>
                  <a:rPr sz="1100" spc="65" dirty="0">
                    <a:latin typeface="Book Antiqua"/>
                    <a:cs typeface="Book Antiqua"/>
                  </a:rPr>
                  <a:t>1</a:t>
                </a:r>
                <a:r>
                  <a:rPr sz="1100" i="1" spc="65" dirty="0">
                    <a:latin typeface="Palatino Linotype"/>
                    <a:cs typeface="Palatino Linotype"/>
                  </a:rPr>
                  <a:t>,</a:t>
                </a:r>
                <a:r>
                  <a:rPr sz="1100" i="1" spc="-95" dirty="0">
                    <a:latin typeface="Palatino Linotype"/>
                    <a:cs typeface="Palatino Linotype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2</a:t>
                </a:r>
                <a:r>
                  <a:rPr sz="1100" i="1" dirty="0">
                    <a:latin typeface="Palatino Linotype"/>
                    <a:cs typeface="Palatino Linotype"/>
                  </a:rPr>
                  <a:t>,</a:t>
                </a:r>
                <a:r>
                  <a:rPr sz="1100" i="1" spc="-90" dirty="0">
                    <a:latin typeface="Palatino Linotype"/>
                    <a:cs typeface="Palatino Linotype"/>
                  </a:rPr>
                  <a:t> </a:t>
                </a:r>
                <a:r>
                  <a:rPr sz="1100" spc="65" dirty="0">
                    <a:latin typeface="Book Antiqua"/>
                    <a:cs typeface="Book Antiqua"/>
                  </a:rPr>
                  <a:t>3</a:t>
                </a:r>
                <a:r>
                  <a:rPr sz="1100" spc="65" dirty="0">
                    <a:latin typeface="Lucida Sans Unicode"/>
                    <a:cs typeface="Lucida Sans Unicode"/>
                  </a:rPr>
                  <a:t>}</a:t>
                </a:r>
                <a:endParaRPr sz="1100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70" y="1962630"/>
                <a:ext cx="940080" cy="701675"/>
              </a:xfrm>
              <a:prstGeom prst="rect">
                <a:avLst/>
              </a:prstGeom>
              <a:blipFill>
                <a:blip r:embed="rId6"/>
                <a:stretch>
                  <a:fillRect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15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14" dirty="0"/>
              <a:t> </a:t>
            </a:r>
            <a:r>
              <a:rPr dirty="0"/>
              <a:t>Theory</a:t>
            </a:r>
            <a:r>
              <a:rPr spc="114" dirty="0"/>
              <a:t> </a:t>
            </a:r>
            <a:r>
              <a:rPr dirty="0"/>
              <a:t>Basic</a:t>
            </a:r>
            <a:r>
              <a:rPr spc="11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10641"/>
            <a:ext cx="1724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8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958164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831250"/>
            <a:ext cx="1541145" cy="6489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962025" algn="l"/>
              </a:tabLst>
            </a:pPr>
            <a:r>
              <a:rPr sz="1100" dirty="0">
                <a:latin typeface="Book Antiqua"/>
                <a:cs typeface="Book Antiqua"/>
              </a:rPr>
              <a:t>Empty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set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i="1" dirty="0">
                <a:latin typeface="Palatino Linotype"/>
                <a:cs typeface="Palatino Linotype"/>
              </a:rPr>
              <a:t>ϕ</a:t>
            </a:r>
            <a:r>
              <a:rPr sz="1100" i="1" spc="-2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160" dirty="0">
                <a:latin typeface="Lucida Sans Unicode"/>
                <a:cs typeface="Lucida Sans Unicode"/>
              </a:rPr>
              <a:t>{}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23900"/>
              </a:lnSpc>
              <a:tabLst>
                <a:tab pos="855980" algn="l"/>
              </a:tabLst>
            </a:pPr>
            <a:r>
              <a:rPr sz="1100" spc="-10" dirty="0">
                <a:latin typeface="Book Antiqua"/>
                <a:cs typeface="Book Antiqua"/>
              </a:rPr>
              <a:t>Universe</a:t>
            </a:r>
            <a:r>
              <a:rPr sz="1100" dirty="0">
                <a:latin typeface="Book Antiqua"/>
                <a:cs typeface="Book Antiqua"/>
              </a:rPr>
              <a:t>	</a:t>
            </a:r>
            <a:r>
              <a:rPr sz="1100" spc="-50" dirty="0">
                <a:latin typeface="Book Antiqua"/>
                <a:cs typeface="Book Antiqua"/>
              </a:rPr>
              <a:t>Ω </a:t>
            </a:r>
            <a:r>
              <a:rPr sz="1100" spc="-40" dirty="0">
                <a:latin typeface="Book Antiqua"/>
                <a:cs typeface="Book Antiqua"/>
              </a:rPr>
              <a:t>Membership/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Element </a:t>
            </a:r>
            <a:r>
              <a:rPr sz="1100" spc="-35" dirty="0">
                <a:latin typeface="Book Antiqua"/>
                <a:cs typeface="Book Antiqua"/>
              </a:rPr>
              <a:t>of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165847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373530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41740" y="1246223"/>
            <a:ext cx="389255" cy="6140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Palatino Linotype"/>
                <a:cs typeface="Palatino Linotype"/>
              </a:rPr>
              <a:t>X</a:t>
            </a:r>
            <a:endParaRPr sz="110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Book Antiqua"/>
                <a:cs typeface="Book Antiqua"/>
              </a:rPr>
              <a:t>1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marL="29209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Book Antiqua"/>
                <a:cs typeface="Book Antiqua"/>
              </a:rPr>
              <a:t>9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640" dirty="0">
                <a:latin typeface="Lucida Sans Unicode"/>
                <a:cs typeface="Lucida Sans Unicode"/>
              </a:rPr>
              <a:t>∈</a:t>
            </a:r>
            <a:r>
              <a:rPr sz="1100" i="1" spc="95" dirty="0">
                <a:latin typeface="Palatino Linotype"/>
                <a:cs typeface="Palatino Linotype"/>
              </a:rPr>
              <a:t>/</a:t>
            </a:r>
            <a:r>
              <a:rPr sz="1100" i="1" spc="85" dirty="0">
                <a:latin typeface="Palatino Linotype"/>
                <a:cs typeface="Palatino Linotyp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961756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876272"/>
            <a:ext cx="5619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20" dirty="0">
                <a:latin typeface="Book Antiqua"/>
                <a:cs typeface="Book Antiqua"/>
              </a:rPr>
              <a:t>Subset</a:t>
            </a:r>
            <a:endParaRPr sz="1100" dirty="0">
              <a:latin typeface="Book Antiqua"/>
              <a:cs typeface="Book Antiqu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2050770" y="1962630"/>
                <a:ext cx="863880" cy="701675"/>
              </a:xfrm>
              <a:prstGeom prst="rect">
                <a:avLst/>
              </a:prstGeom>
            </p:spPr>
            <p:txBody>
              <a:bodyPr vert="horz" wrap="square" lIns="0" tIns="9715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765"/>
                  </a:spcBef>
                </a:pPr>
                <a:r>
                  <a:rPr sz="1100" i="1" spc="150" dirty="0">
                    <a:latin typeface="Palatino Linotype"/>
                    <a:cs typeface="Palatino Linotype"/>
                  </a:rPr>
                  <a:t>B</a:t>
                </a:r>
                <a:r>
                  <a:rPr sz="1100" i="1" spc="60" dirty="0">
                    <a:latin typeface="Palatino Linotype"/>
                    <a:cs typeface="Palatino Linotype"/>
                  </a:rPr>
                  <a:t> </a:t>
                </a:r>
                <a:r>
                  <a:rPr sz="1100" dirty="0">
                    <a:latin typeface="Lucida Sans Unicode"/>
                    <a:cs typeface="Lucida Sans Unicode"/>
                  </a:rPr>
                  <a:t>⊂</a:t>
                </a:r>
                <a:r>
                  <a:rPr sz="1100" spc="-60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-50" dirty="0">
                    <a:latin typeface="Palatino Linotype"/>
                    <a:cs typeface="Palatino Linotype"/>
                  </a:rPr>
                  <a:t>A</a:t>
                </a:r>
                <a:endParaRPr sz="1100" dirty="0">
                  <a:latin typeface="Palatino Linotype"/>
                  <a:cs typeface="Palatino Linotype"/>
                </a:endParaRPr>
              </a:p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:r>
                  <a:rPr sz="1100" spc="65" dirty="0">
                    <a:latin typeface="Lucida Sans Unicode"/>
                    <a:cs typeface="Lucida Sans Unicode"/>
                  </a:rPr>
                  <a:t>{</a:t>
                </a:r>
                <a:r>
                  <a:rPr sz="1100" spc="65" dirty="0">
                    <a:latin typeface="Book Antiqua"/>
                    <a:cs typeface="Book Antiqua"/>
                  </a:rPr>
                  <a:t>1</a:t>
                </a:r>
                <a:r>
                  <a:rPr sz="1100" i="1" spc="65" dirty="0">
                    <a:latin typeface="Palatino Linotype"/>
                    <a:cs typeface="Palatino Linotype"/>
                  </a:rPr>
                  <a:t>,</a:t>
                </a:r>
                <a:r>
                  <a:rPr sz="1100" i="1" spc="-95" dirty="0">
                    <a:latin typeface="Palatino Linotype"/>
                    <a:cs typeface="Palatino Linotype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2</a:t>
                </a:r>
                <a:r>
                  <a:rPr sz="1100" i="1" dirty="0">
                    <a:latin typeface="Palatino Linotype"/>
                    <a:cs typeface="Palatino Linotype"/>
                  </a:rPr>
                  <a:t>,</a:t>
                </a:r>
                <a:r>
                  <a:rPr sz="1100" i="1" spc="-95" dirty="0">
                    <a:latin typeface="Palatino Linotype"/>
                    <a:cs typeface="Palatino Linotype"/>
                  </a:rPr>
                  <a:t> </a:t>
                </a:r>
                <a:r>
                  <a:rPr sz="1100" spc="90" dirty="0">
                    <a:latin typeface="Book Antiqua"/>
                    <a:cs typeface="Book Antiqua"/>
                  </a:rPr>
                  <a:t>3</a:t>
                </a:r>
                <a:r>
                  <a:rPr sz="1100" spc="90" dirty="0">
                    <a:latin typeface="Lucida Sans Unicode"/>
                    <a:cs typeface="Lucida Sans Unicode"/>
                  </a:rPr>
                  <a:t>}</a:t>
                </a:r>
                <a:r>
                  <a:rPr sz="1100" spc="-50" dirty="0">
                    <a:latin typeface="Lucida Sans Unicode"/>
                    <a:cs typeface="Lucida Sans Unicode"/>
                  </a:rPr>
                  <a:t> </a:t>
                </a:r>
                <a:r>
                  <a:rPr sz="1100" dirty="0">
                    <a:latin typeface="Lucida Sans Unicode"/>
                    <a:cs typeface="Lucida Sans Unicode"/>
                  </a:rPr>
                  <a:t>⊂</a:t>
                </a:r>
                <a:r>
                  <a:rPr sz="1100" spc="-45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-50" dirty="0">
                    <a:latin typeface="Palatino Linotype"/>
                    <a:cs typeface="Palatino Linotype"/>
                  </a:rPr>
                  <a:t>A</a:t>
                </a:r>
                <a:endParaRPr sz="1100" dirty="0">
                  <a:latin typeface="Palatino Linotype"/>
                  <a:cs typeface="Palatino Linotype"/>
                </a:endParaRPr>
              </a:p>
              <a:p>
                <a:pPr algn="ctr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i="1" spc="25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40" smtClean="0">
                        <a:latin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sz="1100" spc="-40" dirty="0">
                    <a:latin typeface="Lucida Sans Unicode"/>
                    <a:cs typeface="Lucida Sans Unicode"/>
                  </a:rPr>
                  <a:t> </a:t>
                </a:r>
                <a:r>
                  <a:rPr sz="1100" spc="65" dirty="0">
                    <a:latin typeface="Lucida Sans Unicode"/>
                    <a:cs typeface="Lucida Sans Unicode"/>
                  </a:rPr>
                  <a:t>{</a:t>
                </a:r>
                <a:r>
                  <a:rPr sz="1100" spc="65" dirty="0">
                    <a:latin typeface="Book Antiqua"/>
                    <a:cs typeface="Book Antiqua"/>
                  </a:rPr>
                  <a:t>1</a:t>
                </a:r>
                <a:r>
                  <a:rPr sz="1100" i="1" spc="65" dirty="0">
                    <a:latin typeface="Palatino Linotype"/>
                    <a:cs typeface="Palatino Linotype"/>
                  </a:rPr>
                  <a:t>,</a:t>
                </a:r>
                <a:r>
                  <a:rPr sz="1100" i="1" spc="-95" dirty="0">
                    <a:latin typeface="Palatino Linotype"/>
                    <a:cs typeface="Palatino Linotype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2</a:t>
                </a:r>
                <a:r>
                  <a:rPr sz="1100" i="1" dirty="0">
                    <a:latin typeface="Palatino Linotype"/>
                    <a:cs typeface="Palatino Linotype"/>
                  </a:rPr>
                  <a:t>,</a:t>
                </a:r>
                <a:r>
                  <a:rPr sz="1100" i="1" spc="-90" dirty="0">
                    <a:latin typeface="Palatino Linotype"/>
                    <a:cs typeface="Palatino Linotype"/>
                  </a:rPr>
                  <a:t> </a:t>
                </a:r>
                <a:r>
                  <a:rPr sz="1100" spc="65" dirty="0">
                    <a:latin typeface="Book Antiqua"/>
                    <a:cs typeface="Book Antiqua"/>
                  </a:rPr>
                  <a:t>3</a:t>
                </a:r>
                <a:r>
                  <a:rPr sz="1100" spc="65" dirty="0">
                    <a:latin typeface="Lucida Sans Unicode"/>
                    <a:cs typeface="Lucida Sans Unicode"/>
                  </a:rPr>
                  <a:t>}</a:t>
                </a:r>
                <a:endParaRPr sz="1100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70" y="1962630"/>
                <a:ext cx="863880" cy="701675"/>
              </a:xfrm>
              <a:prstGeom prst="rect">
                <a:avLst/>
              </a:prstGeom>
              <a:blipFill>
                <a:blip r:embed="rId6"/>
                <a:stretch>
                  <a:fillRect l="-3521" r="-3521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1977298" y="2704621"/>
            <a:ext cx="942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Palatino Linotype"/>
                <a:cs typeface="Palatino Linotype"/>
              </a:rPr>
              <a:t>a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85" dirty="0">
                <a:latin typeface="Palatino Linotype"/>
                <a:cs typeface="Palatino Linotyp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80" dirty="0">
                <a:latin typeface="Palatino Linotype"/>
                <a:cs typeface="Palatino Linotype"/>
              </a:rPr>
              <a:t>a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C5BA04AC-EA7D-85AF-6537-F0A2F2DB8E34}"/>
              </a:ext>
            </a:extLst>
          </p:cNvPr>
          <p:cNvSpPr txBox="1"/>
          <p:nvPr/>
        </p:nvSpPr>
        <p:spPr>
          <a:xfrm>
            <a:off x="351440" y="2894559"/>
            <a:ext cx="895789" cy="180819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US" sz="1100" spc="-20" dirty="0">
                <a:latin typeface="Book Antiqua"/>
                <a:cs typeface="Book Antiqua"/>
              </a:rPr>
              <a:t>Venn Diagram</a:t>
            </a:r>
            <a:endParaRPr sz="1100" spc="-20" dirty="0">
              <a:latin typeface="Book Antiqua"/>
              <a:cs typeface="Book Antiqua"/>
            </a:endParaRP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862C9856-8644-FD48-0482-F8C3D531046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846" y="2951277"/>
            <a:ext cx="63233" cy="6323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002" y="62407"/>
            <a:ext cx="2790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0" dirty="0"/>
              <a:t> </a:t>
            </a:r>
            <a:r>
              <a:rPr dirty="0"/>
              <a:t>Theory</a:t>
            </a:r>
            <a:r>
              <a:rPr spc="95" dirty="0"/>
              <a:t> </a:t>
            </a:r>
            <a:r>
              <a:rPr dirty="0"/>
              <a:t>Basic</a:t>
            </a:r>
            <a:r>
              <a:rPr spc="95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90" dirty="0"/>
              <a:t> </a:t>
            </a:r>
            <a:r>
              <a:rPr spc="-10" dirty="0"/>
              <a:t>Union</a:t>
            </a:r>
          </a:p>
        </p:txBody>
      </p:sp>
      <p:sp>
        <p:nvSpPr>
          <p:cNvPr id="3" name="object 3"/>
          <p:cNvSpPr/>
          <p:nvPr/>
        </p:nvSpPr>
        <p:spPr>
          <a:xfrm>
            <a:off x="87946" y="918646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131"/>
                </a:lnTo>
                <a:lnTo>
                  <a:pt x="4432566" y="18613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5004" y="946578"/>
            <a:ext cx="96964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i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∪</a:t>
            </a:r>
            <a:r>
              <a:rPr sz="1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i="1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106640"/>
            <a:ext cx="443293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either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or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100" spc="90" dirty="0">
                <a:latin typeface="Book Antiqua"/>
                <a:cs typeface="Book Antiqua"/>
              </a:rPr>
              <a:t>.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Book Antiqua"/>
              <a:cs typeface="Book Antiqua"/>
            </a:endParaRPr>
          </a:p>
          <a:p>
            <a:pPr marR="93980" algn="ctr">
              <a:lnSpc>
                <a:spcPct val="100000"/>
              </a:lnSpc>
              <a:spcBef>
                <a:spcPts val="5"/>
              </a:spcBef>
            </a:pP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means</a:t>
            </a:r>
            <a:r>
              <a:rPr sz="1100" spc="9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or</a:t>
            </a:r>
            <a:r>
              <a:rPr sz="1100" b="1" spc="9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145" dirty="0">
                <a:latin typeface="Palatino Linotype"/>
                <a:cs typeface="Palatino Linotype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or</a:t>
            </a:r>
            <a:r>
              <a:rPr sz="1100" b="1" spc="9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9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9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both.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12/28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002" y="62407"/>
            <a:ext cx="2790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0" dirty="0"/>
              <a:t> </a:t>
            </a:r>
            <a:r>
              <a:rPr dirty="0"/>
              <a:t>Theory</a:t>
            </a:r>
            <a:r>
              <a:rPr spc="95" dirty="0"/>
              <a:t> </a:t>
            </a:r>
            <a:r>
              <a:rPr dirty="0"/>
              <a:t>Basic</a:t>
            </a:r>
            <a:r>
              <a:rPr spc="95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90" dirty="0"/>
              <a:t> </a:t>
            </a:r>
            <a:r>
              <a:rPr spc="-10" dirty="0"/>
              <a:t>Union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18591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131"/>
                </a:lnTo>
                <a:lnTo>
                  <a:pt x="4432566" y="18613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5004" y="946578"/>
            <a:ext cx="89344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i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∪</a:t>
            </a:r>
            <a:r>
              <a:rPr sz="1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i="1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60" y="1002414"/>
            <a:ext cx="4483735" cy="7353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835025" marR="802640" indent="-76200">
              <a:lnSpc>
                <a:spcPts val="2770"/>
              </a:lnSpc>
              <a:spcBef>
                <a:spcPts val="5"/>
              </a:spcBef>
            </a:pP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either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or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lang="en-US" sz="1100" spc="90" dirty="0">
                <a:latin typeface="Book Antiqua"/>
                <a:cs typeface="Book Antiqua"/>
              </a:rPr>
              <a:t>.</a:t>
            </a:r>
            <a:r>
              <a:rPr sz="1100" spc="9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means</a:t>
            </a:r>
            <a:r>
              <a:rPr sz="1100" spc="9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or</a:t>
            </a:r>
            <a:r>
              <a:rPr sz="1100" b="1" spc="9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145" dirty="0">
                <a:latin typeface="Palatino Linotype"/>
                <a:cs typeface="Palatino Linotype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or</a:t>
            </a:r>
            <a:r>
              <a:rPr sz="1100" b="1" spc="9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9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9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both.</a:t>
            </a:r>
            <a:endParaRPr sz="1100" dirty="0">
              <a:latin typeface="Book Antiqua"/>
              <a:cs typeface="Book Antiqu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/>
              <p:nvPr/>
            </p:nvSpPr>
            <p:spPr>
              <a:xfrm>
                <a:off x="118402" y="1779911"/>
                <a:ext cx="4419600" cy="331310"/>
              </a:xfrm>
              <a:custGeom>
                <a:avLst/>
                <a:gdLst/>
                <a:ahLst/>
                <a:cxnLst/>
                <a:rect l="l" t="t" r="r" b="b"/>
                <a:pathLst>
                  <a:path w="4432935" h="225425">
                    <a:moveTo>
                      <a:pt x="4381766" y="0"/>
                    </a:moveTo>
                    <a:lnTo>
                      <a:pt x="50800" y="0"/>
                    </a:lnTo>
                    <a:lnTo>
                      <a:pt x="31075" y="4008"/>
                    </a:lnTo>
                    <a:lnTo>
                      <a:pt x="14922" y="14922"/>
                    </a:lnTo>
                    <a:lnTo>
                      <a:pt x="4008" y="31075"/>
                    </a:lnTo>
                    <a:lnTo>
                      <a:pt x="0" y="50800"/>
                    </a:lnTo>
                    <a:lnTo>
                      <a:pt x="0" y="225082"/>
                    </a:lnTo>
                    <a:lnTo>
                      <a:pt x="4432566" y="225082"/>
                    </a:lnTo>
                    <a:lnTo>
                      <a:pt x="4432566" y="50800"/>
                    </a:lnTo>
                    <a:lnTo>
                      <a:pt x="4428558" y="31075"/>
                    </a:lnTo>
                    <a:lnTo>
                      <a:pt x="4417644" y="14922"/>
                    </a:lnTo>
                    <a:lnTo>
                      <a:pt x="4401491" y="4008"/>
                    </a:lnTo>
                    <a:lnTo>
                      <a:pt x="4381766" y="0"/>
                    </a:lnTo>
                    <a:close/>
                  </a:path>
                </a:pathLst>
              </a:custGeom>
              <a:solidFill>
                <a:srgbClr val="3E3E00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limLoc m:val="subSup"/>
                          <m:grow m:val="on"/>
                          <m:ctrlP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1000" dirty="0"/>
              </a:p>
            </p:txBody>
          </p:sp>
        </mc:Choice>
        <mc:Fallback xmlns="">
          <p:sp>
            <p:nvSpPr>
              <p:cNvPr id="10" name="objec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" y="1779911"/>
                <a:ext cx="4419600" cy="331310"/>
              </a:xfrm>
              <a:custGeom>
                <a:avLst/>
                <a:gdLst/>
                <a:ahLst/>
                <a:cxnLst/>
                <a:rect l="l" t="t" r="r" b="b"/>
                <a:pathLst>
                  <a:path w="4432935" h="225425">
                    <a:moveTo>
                      <a:pt x="4381766" y="0"/>
                    </a:moveTo>
                    <a:lnTo>
                      <a:pt x="50800" y="0"/>
                    </a:lnTo>
                    <a:lnTo>
                      <a:pt x="31075" y="4008"/>
                    </a:lnTo>
                    <a:lnTo>
                      <a:pt x="14922" y="14922"/>
                    </a:lnTo>
                    <a:lnTo>
                      <a:pt x="4008" y="31075"/>
                    </a:lnTo>
                    <a:lnTo>
                      <a:pt x="0" y="50800"/>
                    </a:lnTo>
                    <a:lnTo>
                      <a:pt x="0" y="225082"/>
                    </a:lnTo>
                    <a:lnTo>
                      <a:pt x="4432566" y="225082"/>
                    </a:lnTo>
                    <a:lnTo>
                      <a:pt x="4432566" y="50800"/>
                    </a:lnTo>
                    <a:lnTo>
                      <a:pt x="4428558" y="31075"/>
                    </a:lnTo>
                    <a:lnTo>
                      <a:pt x="4417644" y="14922"/>
                    </a:lnTo>
                    <a:lnTo>
                      <a:pt x="4401491" y="4008"/>
                    </a:lnTo>
                    <a:lnTo>
                      <a:pt x="4381766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t="-175926" b="-2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17"/>
          <p:cNvSpPr txBox="1"/>
          <p:nvPr/>
        </p:nvSpPr>
        <p:spPr>
          <a:xfrm>
            <a:off x="97522" y="2114413"/>
            <a:ext cx="4483735" cy="7899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03935" marR="972185" indent="-75565">
              <a:lnSpc>
                <a:spcPts val="2770"/>
              </a:lnSpc>
              <a:spcBef>
                <a:spcPts val="310"/>
              </a:spcBef>
            </a:pPr>
            <a:r>
              <a:rPr sz="1100" dirty="0">
                <a:latin typeface="Book Antiqua"/>
                <a:cs typeface="Book Antiqua"/>
              </a:rPr>
              <a:t>C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some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i="1" spc="25" dirty="0">
                <a:latin typeface="Palatino Linotype"/>
                <a:cs typeface="Palatino Linotype"/>
              </a:rPr>
              <a:t>A</a:t>
            </a:r>
            <a:r>
              <a:rPr sz="1200" b="0" i="1" spc="37" baseline="-10416" dirty="0">
                <a:latin typeface="Bookman Old Style"/>
                <a:cs typeface="Bookman Old Style"/>
              </a:rPr>
              <a:t>i</a:t>
            </a:r>
            <a:r>
              <a:rPr sz="1100" spc="25" dirty="0">
                <a:latin typeface="Book Antiqua"/>
                <a:cs typeface="Book Antiqua"/>
              </a:rPr>
              <a:t>.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4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200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means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-10416" dirty="0">
                <a:latin typeface="Bookman Old Style"/>
                <a:cs typeface="Bookman Old Style"/>
              </a:rPr>
              <a:t>i</a:t>
            </a:r>
            <a:r>
              <a:rPr sz="1200" b="0" i="1" spc="300" baseline="-10416" dirty="0">
                <a:latin typeface="Bookman Old Style"/>
                <a:cs typeface="Bookman Old Style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for</a:t>
            </a:r>
            <a:r>
              <a:rPr sz="1100" b="1" spc="170" dirty="0">
                <a:latin typeface="Book Antiqua"/>
                <a:cs typeface="Book Antiqua"/>
              </a:rPr>
              <a:t> </a:t>
            </a:r>
            <a:r>
              <a:rPr sz="1100" b="1" spc="85" dirty="0">
                <a:latin typeface="Book Antiqua"/>
                <a:cs typeface="Book Antiqua"/>
              </a:rPr>
              <a:t>at</a:t>
            </a:r>
            <a:r>
              <a:rPr sz="1100" b="1" spc="175" dirty="0">
                <a:latin typeface="Book Antiqua"/>
                <a:cs typeface="Book Antiqua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least</a:t>
            </a:r>
            <a:r>
              <a:rPr sz="1100" b="1" spc="175" dirty="0">
                <a:latin typeface="Book Antiqua"/>
                <a:cs typeface="Book Antiqua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one</a:t>
            </a:r>
            <a:r>
              <a:rPr sz="1100" b="1" spc="175" dirty="0">
                <a:latin typeface="Book Antiqua"/>
                <a:cs typeface="Book Antiqua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i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12/28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0" dirty="0"/>
              <a:t> </a:t>
            </a:r>
            <a:r>
              <a:rPr dirty="0"/>
              <a:t>Theory</a:t>
            </a:r>
            <a:r>
              <a:rPr spc="95" dirty="0"/>
              <a:t> </a:t>
            </a:r>
            <a:r>
              <a:rPr dirty="0"/>
              <a:t>Basic</a:t>
            </a:r>
            <a:r>
              <a:rPr spc="95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90" dirty="0"/>
              <a:t> </a:t>
            </a:r>
            <a:r>
              <a:rPr spc="-20" dirty="0"/>
              <a:t>Intersection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16140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131"/>
                </a:lnTo>
                <a:lnTo>
                  <a:pt x="4432566" y="18613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5004" y="944114"/>
            <a:ext cx="7105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i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i="1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104176"/>
            <a:ext cx="443293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both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100" spc="9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R="93980" algn="ctr">
              <a:lnSpc>
                <a:spcPct val="100000"/>
              </a:lnSpc>
              <a:spcBef>
                <a:spcPts val="5"/>
              </a:spcBef>
            </a:pP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means</a:t>
            </a:r>
            <a:r>
              <a:rPr sz="1100" spc="95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3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95" dirty="0">
                <a:latin typeface="Palatino Linotype"/>
                <a:cs typeface="Palatino Linotype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and</a:t>
            </a:r>
            <a:r>
              <a:rPr sz="1100" b="1" spc="10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3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100" spc="9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13/28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0" dirty="0"/>
              <a:t> </a:t>
            </a:r>
            <a:r>
              <a:rPr dirty="0"/>
              <a:t>Theory</a:t>
            </a:r>
            <a:r>
              <a:rPr spc="95" dirty="0"/>
              <a:t> </a:t>
            </a:r>
            <a:r>
              <a:rPr dirty="0"/>
              <a:t>Basic</a:t>
            </a:r>
            <a:r>
              <a:rPr spc="95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90" dirty="0"/>
              <a:t> </a:t>
            </a:r>
            <a:r>
              <a:rPr spc="-20" dirty="0"/>
              <a:t>Intersection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16140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131"/>
                </a:lnTo>
                <a:lnTo>
                  <a:pt x="4432566" y="18613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5004" y="944114"/>
            <a:ext cx="7105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i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200" i="1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" y="1089621"/>
            <a:ext cx="4483735" cy="7353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52855" marR="785495" indent="-511175">
              <a:lnSpc>
                <a:spcPts val="2770"/>
              </a:lnSpc>
              <a:spcBef>
                <a:spcPts val="5"/>
              </a:spcBef>
            </a:pP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both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100" spc="90" dirty="0">
                <a:latin typeface="Book Antiqua"/>
                <a:cs typeface="Book Antiqua"/>
              </a:rPr>
              <a:t>.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75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means</a:t>
            </a:r>
            <a:r>
              <a:rPr sz="1100" spc="95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3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95" dirty="0">
                <a:latin typeface="Palatino Linotype"/>
                <a:cs typeface="Palatino Linotype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and</a:t>
            </a:r>
            <a:r>
              <a:rPr sz="1100" b="1" spc="10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3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100" spc="90" dirty="0">
                <a:latin typeface="Book Antiqua"/>
                <a:cs typeface="Book Antiqua"/>
              </a:rPr>
              <a:t>.</a:t>
            </a:r>
            <a:endParaRPr sz="1100" dirty="0">
              <a:latin typeface="Book Antiqua"/>
              <a:cs typeface="Book Antiqu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/>
              <p:nvPr/>
            </p:nvSpPr>
            <p:spPr>
              <a:xfrm>
                <a:off x="58418" y="1831443"/>
                <a:ext cx="4483735" cy="342599"/>
              </a:xfrm>
              <a:custGeom>
                <a:avLst/>
                <a:gdLst/>
                <a:ahLst/>
                <a:cxnLst/>
                <a:rect l="l" t="t" r="r" b="b"/>
                <a:pathLst>
                  <a:path w="4432935" h="225425">
                    <a:moveTo>
                      <a:pt x="4381766" y="0"/>
                    </a:moveTo>
                    <a:lnTo>
                      <a:pt x="50800" y="0"/>
                    </a:lnTo>
                    <a:lnTo>
                      <a:pt x="31075" y="4008"/>
                    </a:lnTo>
                    <a:lnTo>
                      <a:pt x="14922" y="14922"/>
                    </a:lnTo>
                    <a:lnTo>
                      <a:pt x="4008" y="31075"/>
                    </a:lnTo>
                    <a:lnTo>
                      <a:pt x="0" y="50800"/>
                    </a:lnTo>
                    <a:lnTo>
                      <a:pt x="0" y="225082"/>
                    </a:lnTo>
                    <a:lnTo>
                      <a:pt x="4432566" y="225082"/>
                    </a:lnTo>
                    <a:lnTo>
                      <a:pt x="4432566" y="50800"/>
                    </a:lnTo>
                    <a:lnTo>
                      <a:pt x="4428558" y="31075"/>
                    </a:lnTo>
                    <a:lnTo>
                      <a:pt x="4417644" y="14922"/>
                    </a:lnTo>
                    <a:lnTo>
                      <a:pt x="4401491" y="4008"/>
                    </a:lnTo>
                    <a:lnTo>
                      <a:pt x="4381766" y="0"/>
                    </a:lnTo>
                    <a:close/>
                  </a:path>
                </a:pathLst>
              </a:custGeom>
              <a:solidFill>
                <a:srgbClr val="3E3E00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9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limLoc m:val="subSup"/>
                          <m:grow m:val="on"/>
                          <m:ctrlPr>
                            <a:rPr lang="en-US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9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10" name="objec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8" y="1831443"/>
                <a:ext cx="4483735" cy="342599"/>
              </a:xfrm>
              <a:custGeom>
                <a:avLst/>
                <a:gdLst/>
                <a:ahLst/>
                <a:cxnLst/>
                <a:rect l="l" t="t" r="r" b="b"/>
                <a:pathLst>
                  <a:path w="4432935" h="225425">
                    <a:moveTo>
                      <a:pt x="4381766" y="0"/>
                    </a:moveTo>
                    <a:lnTo>
                      <a:pt x="50800" y="0"/>
                    </a:lnTo>
                    <a:lnTo>
                      <a:pt x="31075" y="4008"/>
                    </a:lnTo>
                    <a:lnTo>
                      <a:pt x="14922" y="14922"/>
                    </a:lnTo>
                    <a:lnTo>
                      <a:pt x="4008" y="31075"/>
                    </a:lnTo>
                    <a:lnTo>
                      <a:pt x="0" y="50800"/>
                    </a:lnTo>
                    <a:lnTo>
                      <a:pt x="0" y="225082"/>
                    </a:lnTo>
                    <a:lnTo>
                      <a:pt x="4432566" y="225082"/>
                    </a:lnTo>
                    <a:lnTo>
                      <a:pt x="4432566" y="50800"/>
                    </a:lnTo>
                    <a:lnTo>
                      <a:pt x="4428558" y="31075"/>
                    </a:lnTo>
                    <a:lnTo>
                      <a:pt x="4417644" y="14922"/>
                    </a:lnTo>
                    <a:lnTo>
                      <a:pt x="4401491" y="4008"/>
                    </a:lnTo>
                    <a:lnTo>
                      <a:pt x="4381766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t="-152632" b="-20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17"/>
          <p:cNvSpPr txBox="1"/>
          <p:nvPr/>
        </p:nvSpPr>
        <p:spPr>
          <a:xfrm>
            <a:off x="42547" y="2036583"/>
            <a:ext cx="4483735" cy="79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19835" marR="962660" indent="-300355">
              <a:lnSpc>
                <a:spcPts val="2770"/>
              </a:lnSpc>
              <a:spcBef>
                <a:spcPts val="310"/>
              </a:spcBef>
            </a:pPr>
            <a:r>
              <a:rPr sz="1100" dirty="0">
                <a:latin typeface="Book Antiqua"/>
                <a:cs typeface="Book Antiqua"/>
              </a:rPr>
              <a:t>C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every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i="1" spc="-25" dirty="0">
                <a:latin typeface="Palatino Linotype"/>
                <a:cs typeface="Palatino Linotype"/>
              </a:rPr>
              <a:t>A</a:t>
            </a:r>
            <a:r>
              <a:rPr sz="1200" b="0" i="1" spc="-37" baseline="-10416" dirty="0">
                <a:latin typeface="Bookman Old Style"/>
                <a:cs typeface="Bookman Old Style"/>
              </a:rPr>
              <a:t>i</a:t>
            </a:r>
            <a:r>
              <a:rPr sz="1100" spc="-25" dirty="0">
                <a:latin typeface="Book Antiqua"/>
                <a:cs typeface="Book Antiqua"/>
              </a:rPr>
              <a:t>.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204" dirty="0">
                <a:latin typeface="Palatino Linotype"/>
                <a:cs typeface="Palatino Linotype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means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5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-10416" dirty="0">
                <a:latin typeface="Bookman Old Style"/>
                <a:cs typeface="Bookman Old Style"/>
              </a:rPr>
              <a:t>i</a:t>
            </a:r>
            <a:r>
              <a:rPr sz="1200" b="0" i="1" spc="300" baseline="-10416" dirty="0">
                <a:latin typeface="Bookman Old Style"/>
                <a:cs typeface="Bookman Old Style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for</a:t>
            </a:r>
            <a:r>
              <a:rPr sz="1100" b="1" spc="175" dirty="0">
                <a:latin typeface="Book Antiqua"/>
                <a:cs typeface="Book Antiqua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every</a:t>
            </a:r>
            <a:r>
              <a:rPr sz="1100" b="1" spc="185" dirty="0">
                <a:latin typeface="Book Antiqua"/>
                <a:cs typeface="Book Antiqua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i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13/28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81" y="62407"/>
            <a:ext cx="33058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35"/>
              </a:spcBef>
            </a:pPr>
            <a:r>
              <a:rPr lang="en-US" spc="-20" dirty="0" err="1"/>
              <a:t>Anouncements</a:t>
            </a:r>
            <a:endParaRPr spc="-20" dirty="0"/>
          </a:p>
        </p:txBody>
      </p:sp>
      <p:sp>
        <p:nvSpPr>
          <p:cNvPr id="6" name="object 6"/>
          <p:cNvSpPr txBox="1"/>
          <p:nvPr/>
        </p:nvSpPr>
        <p:spPr>
          <a:xfrm>
            <a:off x="128790" y="128925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2</a:t>
            </a:r>
            <a:endParaRPr sz="800" dirty="0">
              <a:latin typeface="Century"/>
              <a:cs typeface="Centur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9953D-F44E-8394-3E1F-42FD94855B52}"/>
              </a:ext>
            </a:extLst>
          </p:cNvPr>
          <p:cNvSpPr txBox="1"/>
          <p:nvPr/>
        </p:nvSpPr>
        <p:spPr>
          <a:xfrm>
            <a:off x="128790" y="727182"/>
            <a:ext cx="41338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Programming assignment: individual or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 up to 2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 your groups before the 5</a:t>
            </a:r>
            <a:r>
              <a:rPr lang="en-US" sz="1400" baseline="30000" dirty="0"/>
              <a:t>th</a:t>
            </a:r>
            <a:r>
              <a:rPr lang="en-US" sz="1400" dirty="0"/>
              <a:t> week.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660" y="62407"/>
            <a:ext cx="288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Disjoint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425575"/>
            <a:ext cx="4432935" cy="196850"/>
          </a:xfrm>
          <a:custGeom>
            <a:avLst/>
            <a:gdLst/>
            <a:ahLst/>
            <a:cxnLst/>
            <a:rect l="l" t="t" r="r" b="b"/>
            <a:pathLst>
              <a:path w="4432935" h="1968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6684"/>
                </a:lnTo>
                <a:lnTo>
                  <a:pt x="4432566" y="1966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8598" y="1453550"/>
            <a:ext cx="5111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40" dirty="0">
                <a:solidFill>
                  <a:srgbClr val="FFFFFF"/>
                </a:solidFill>
                <a:latin typeface="Georgia"/>
                <a:cs typeface="Georgia"/>
              </a:rPr>
              <a:t>Disjoint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624152"/>
            <a:ext cx="4432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12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disjoint</a:t>
            </a:r>
            <a:r>
              <a:rPr sz="1100" b="1" spc="7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means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4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7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i="1" spc="-25" dirty="0">
                <a:latin typeface="Palatino Linotype"/>
                <a:cs typeface="Palatino Linotype"/>
              </a:rPr>
              <a:t>ϕ</a:t>
            </a:r>
            <a:r>
              <a:rPr sz="1100" spc="-25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775" y="62407"/>
            <a:ext cx="3021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Partition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71" y="1044576"/>
            <a:ext cx="4426879" cy="262494"/>
          </a:xfrm>
          <a:custGeom>
            <a:avLst/>
            <a:gdLst/>
            <a:ahLst/>
            <a:cxnLst/>
            <a:rect l="l" t="t" r="r" b="b"/>
            <a:pathLst>
              <a:path w="4432935" h="2152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9"/>
                </a:lnTo>
                <a:lnTo>
                  <a:pt x="4432566" y="215239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1765" y="1130733"/>
            <a:ext cx="19392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1169670" algn="l"/>
              </a:tabLst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Partition</a:t>
            </a:r>
            <a:r>
              <a:rPr sz="12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{</a:t>
            </a:r>
            <a:r>
              <a:rPr sz="1200" i="1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0" i="1" spc="157" baseline="-13888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}</a:t>
            </a:r>
            <a:r>
              <a:rPr sz="1200" b="0" i="1" spc="157" baseline="31250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200" b="0" i="1" baseline="31250" dirty="0">
                <a:solidFill>
                  <a:srgbClr val="FFFFFF"/>
                </a:solidFill>
                <a:latin typeface="Bookman Old Style"/>
                <a:cs typeface="Bookman Old Style"/>
              </a:rPr>
              <a:t>	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200" dirty="0">
              <a:latin typeface="Verdana"/>
              <a:cs typeface="Verdana"/>
            </a:endParaRPr>
          </a:p>
          <a:p>
            <a:pPr marL="114935" algn="ctr">
              <a:lnSpc>
                <a:spcPts val="590"/>
              </a:lnSpc>
            </a:pPr>
            <a:r>
              <a:rPr sz="800" b="0" i="1" spc="45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800" spc="45" dirty="0">
                <a:solidFill>
                  <a:srgbClr val="FFFFFF"/>
                </a:solidFill>
                <a:latin typeface="Century"/>
                <a:cs typeface="Century"/>
              </a:rPr>
              <a:t>=1</a:t>
            </a:r>
            <a:endParaRPr sz="800" dirty="0">
              <a:latin typeface="Century"/>
              <a:cs typeface="Centur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933450" y="1577975"/>
                <a:ext cx="2971800" cy="18133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90"/>
                  </a:spcBef>
                  <a:tabLst>
                    <a:tab pos="632460" algn="l"/>
                  </a:tabLst>
                </a:pPr>
                <a14:m>
                  <m:oMath xmlns:m="http://schemas.openxmlformats.org/officeDocument/2006/math">
                    <m:r>
                      <a:rPr lang="ar-AE" sz="1100" i="1" spc="35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1100" i="0" spc="35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sz="1100" i="1" spc="35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pc="35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spc="35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ar-AE" sz="1100" i="1" spc="35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1100" b="0" i="1" spc="35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pc="35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ar-AE" sz="1100" spc="35" dirty="0">
                    <a:latin typeface="Book Antiqua"/>
                    <a:cs typeface="Book Antiqua"/>
                  </a:rPr>
                  <a:t> </a:t>
                </a:r>
                <a:r>
                  <a:rPr lang="en-US" sz="1100" b="1" dirty="0">
                    <a:latin typeface="Book Antiqua"/>
                    <a:cs typeface="Book Antiqua"/>
                  </a:rPr>
                  <a:t>and</a:t>
                </a:r>
                <a:r>
                  <a:rPr lang="en-US" sz="1100" b="1" spc="95" dirty="0">
                    <a:latin typeface="Book Antiqua"/>
                    <a:cs typeface="Book Antiqua"/>
                  </a:rPr>
                  <a:t> </a:t>
                </a:r>
                <a:r>
                  <a:rPr lang="en-US" sz="1100" dirty="0">
                    <a:latin typeface="Book Antiqua"/>
                    <a:cs typeface="Book Antiqua"/>
                  </a:rPr>
                  <a:t>all</a:t>
                </a:r>
                <a:r>
                  <a:rPr lang="en-US" sz="1100" spc="95" dirty="0">
                    <a:latin typeface="Book Antiqua"/>
                    <a:cs typeface="Book Antiqua"/>
                  </a:rPr>
                  <a:t> </a:t>
                </a:r>
                <a:r>
                  <a:rPr lang="en-US" sz="1100" dirty="0">
                    <a:latin typeface="Book Antiqua"/>
                    <a:cs typeface="Book Antiqua"/>
                  </a:rPr>
                  <a:t>of</a:t>
                </a:r>
                <a:r>
                  <a:rPr lang="en-US" sz="1100" spc="95" dirty="0">
                    <a:latin typeface="Book Antiqua"/>
                    <a:cs typeface="Book Antiqua"/>
                  </a:rPr>
                  <a:t> </a:t>
                </a:r>
                <a:r>
                  <a:rPr lang="en-US" sz="1100" dirty="0">
                    <a:latin typeface="Book Antiqua"/>
                    <a:cs typeface="Book Antiqua"/>
                  </a:rPr>
                  <a:t>the</a:t>
                </a:r>
                <a:r>
                  <a:rPr lang="en-US" sz="1100" spc="90" dirty="0">
                    <a:latin typeface="Book Antiqua"/>
                    <a:cs typeface="Book Antiqua"/>
                  </a:rPr>
                  <a:t> </a:t>
                </a:r>
                <a:r>
                  <a:rPr lang="en-US" sz="1100" i="1" dirty="0">
                    <a:latin typeface="Palatino Linotype"/>
                    <a:cs typeface="Palatino Linotype"/>
                  </a:rPr>
                  <a:t>A</a:t>
                </a:r>
                <a:r>
                  <a:rPr lang="en-US" sz="1200" b="0" i="1" baseline="-10416" dirty="0">
                    <a:latin typeface="Bookman Old Style"/>
                    <a:cs typeface="Bookman Old Style"/>
                  </a:rPr>
                  <a:t>i </a:t>
                </a:r>
                <a:r>
                  <a:rPr lang="en-US" sz="1100" dirty="0">
                    <a:latin typeface="Book Antiqua"/>
                    <a:cs typeface="Book Antiqua"/>
                  </a:rPr>
                  <a:t>s</a:t>
                </a:r>
                <a:r>
                  <a:rPr lang="en-US" sz="1100" spc="90" dirty="0">
                    <a:latin typeface="Book Antiqua"/>
                    <a:cs typeface="Book Antiqua"/>
                  </a:rPr>
                  <a:t> </a:t>
                </a:r>
                <a:r>
                  <a:rPr lang="en-US" sz="1100" dirty="0">
                    <a:latin typeface="Book Antiqua"/>
                    <a:cs typeface="Book Antiqua"/>
                  </a:rPr>
                  <a:t>are</a:t>
                </a:r>
                <a:r>
                  <a:rPr lang="en-US" sz="1100" spc="90" dirty="0">
                    <a:latin typeface="Book Antiqua"/>
                    <a:cs typeface="Book Antiqua"/>
                  </a:rPr>
                  <a:t> </a:t>
                </a:r>
                <a:r>
                  <a:rPr lang="en-US" sz="1100" spc="-10" dirty="0">
                    <a:latin typeface="Book Antiqua"/>
                    <a:cs typeface="Book Antiqua"/>
                  </a:rPr>
                  <a:t>disjoint</a:t>
                </a:r>
                <a:endParaRPr sz="1100" dirty="0">
                  <a:latin typeface="Book Antiqua"/>
                  <a:cs typeface="Book Antiqua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577975"/>
                <a:ext cx="2971800" cy="181332"/>
              </a:xfrm>
              <a:prstGeom prst="rect">
                <a:avLst/>
              </a:prstGeom>
              <a:blipFill>
                <a:blip r:embed="rId2"/>
                <a:stretch>
                  <a:fillRect l="-820" t="-23333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15/28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0" dirty="0"/>
              <a:t> </a:t>
            </a:r>
            <a:r>
              <a:rPr dirty="0"/>
              <a:t>Theory</a:t>
            </a:r>
            <a:r>
              <a:rPr spc="95" dirty="0"/>
              <a:t> </a:t>
            </a:r>
            <a:r>
              <a:rPr dirty="0"/>
              <a:t>Basic</a:t>
            </a:r>
            <a:r>
              <a:rPr spc="95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90" dirty="0"/>
              <a:t> </a:t>
            </a:r>
            <a:r>
              <a:rPr spc="-10" dirty="0"/>
              <a:t>Partition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4554" y="1110024"/>
            <a:ext cx="19392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1169670" algn="l"/>
              </a:tabLst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Partition</a:t>
            </a:r>
            <a:r>
              <a:rPr sz="12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{</a:t>
            </a:r>
            <a:r>
              <a:rPr sz="1200" i="1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0" i="1" spc="157" baseline="-13888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}</a:t>
            </a:r>
            <a:r>
              <a:rPr sz="1200" b="0" i="1" spc="157" baseline="31250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200" b="0" i="1" baseline="31250" dirty="0">
                <a:solidFill>
                  <a:srgbClr val="FFFFFF"/>
                </a:solidFill>
                <a:latin typeface="Bookman Old Style"/>
                <a:cs typeface="Bookman Old Style"/>
              </a:rPr>
              <a:t>	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200">
              <a:latin typeface="Verdana"/>
              <a:cs typeface="Verdana"/>
            </a:endParaRPr>
          </a:p>
          <a:p>
            <a:pPr marL="114935" algn="ctr">
              <a:lnSpc>
                <a:spcPts val="590"/>
              </a:lnSpc>
            </a:pPr>
            <a:r>
              <a:rPr sz="800" b="0" i="1" spc="45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800" spc="45" dirty="0">
                <a:solidFill>
                  <a:srgbClr val="FFFFFF"/>
                </a:solidFill>
                <a:latin typeface="Century"/>
                <a:cs typeface="Century"/>
              </a:rPr>
              <a:t>=1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850" y="1824179"/>
            <a:ext cx="3276600" cy="790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6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40" dirty="0">
                <a:latin typeface="Book Antiqua"/>
                <a:cs typeface="Book Antiqua"/>
              </a:rPr>
              <a:t>8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Book Antiqua"/>
                <a:cs typeface="Book Antiqua"/>
              </a:rPr>
              <a:t>.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Book Antiqua"/>
              <a:cs typeface="Book Antiqua"/>
            </a:endParaRPr>
          </a:p>
          <a:p>
            <a:pPr marL="1454150">
              <a:lnSpc>
                <a:spcPct val="100000"/>
              </a:lnSpc>
            </a:pP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65" dirty="0">
                <a:latin typeface="Book Antiqua"/>
                <a:cs typeface="Book Antiqua"/>
              </a:rPr>
              <a:t>3</a:t>
            </a:r>
            <a:r>
              <a:rPr sz="1100" spc="65" dirty="0">
                <a:latin typeface="Lucida Sans Unicode"/>
                <a:cs typeface="Lucida Sans Unicode"/>
              </a:rPr>
              <a:t>}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100" dirty="0">
                <a:latin typeface="Palatino Linotype"/>
                <a:cs typeface="Palatino Linotyp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4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65" dirty="0">
                <a:latin typeface="Book Antiqua"/>
                <a:cs typeface="Book Antiqua"/>
              </a:rPr>
              <a:t>6</a:t>
            </a:r>
            <a:r>
              <a:rPr sz="1100" spc="65" dirty="0">
                <a:latin typeface="Lucida Sans Unicode"/>
                <a:cs typeface="Lucida Sans Unicode"/>
              </a:rPr>
              <a:t>}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105" dirty="0">
                <a:latin typeface="Palatino Linotype"/>
                <a:cs typeface="Palatino Linotyp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7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65" dirty="0">
                <a:latin typeface="Book Antiqua"/>
                <a:cs typeface="Book Antiqua"/>
              </a:rPr>
              <a:t>8</a:t>
            </a:r>
            <a:r>
              <a:rPr sz="1100" spc="6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partition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15/28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38610C3-BF87-4B5E-6442-A6FEE5DBFB9E}"/>
              </a:ext>
            </a:extLst>
          </p:cNvPr>
          <p:cNvSpPr/>
          <p:nvPr/>
        </p:nvSpPr>
        <p:spPr>
          <a:xfrm>
            <a:off x="87971" y="1044576"/>
            <a:ext cx="4426879" cy="262494"/>
          </a:xfrm>
          <a:custGeom>
            <a:avLst/>
            <a:gdLst/>
            <a:ahLst/>
            <a:cxnLst/>
            <a:rect l="l" t="t" r="r" b="b"/>
            <a:pathLst>
              <a:path w="4432935" h="2152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9"/>
                </a:lnTo>
                <a:lnTo>
                  <a:pt x="4432566" y="215239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A3111D6F-555B-6FE4-1D3D-615DC56A60A7}"/>
              </a:ext>
            </a:extLst>
          </p:cNvPr>
          <p:cNvSpPr txBox="1"/>
          <p:nvPr/>
        </p:nvSpPr>
        <p:spPr>
          <a:xfrm>
            <a:off x="1331765" y="1130733"/>
            <a:ext cx="193928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1169670" algn="l"/>
              </a:tabLst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Partition</a:t>
            </a:r>
            <a:r>
              <a:rPr sz="12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{</a:t>
            </a:r>
            <a:r>
              <a:rPr sz="1200" i="1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b="0" i="1" spc="157" baseline="-13888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}</a:t>
            </a:r>
            <a:r>
              <a:rPr sz="1200" b="0" i="1" spc="157" baseline="31250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200" b="0" i="1" baseline="31250" dirty="0">
                <a:solidFill>
                  <a:srgbClr val="FFFFFF"/>
                </a:solidFill>
                <a:latin typeface="Bookman Old Style"/>
                <a:cs typeface="Bookman Old Style"/>
              </a:rPr>
              <a:t>	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i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200" dirty="0">
              <a:latin typeface="Verdana"/>
              <a:cs typeface="Verdana"/>
            </a:endParaRPr>
          </a:p>
          <a:p>
            <a:pPr marL="114935" algn="ctr">
              <a:lnSpc>
                <a:spcPts val="590"/>
              </a:lnSpc>
            </a:pPr>
            <a:r>
              <a:rPr sz="800" b="0" i="1" spc="45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800" spc="45" dirty="0">
                <a:solidFill>
                  <a:srgbClr val="FFFFFF"/>
                </a:solidFill>
                <a:latin typeface="Century"/>
                <a:cs typeface="Century"/>
              </a:rPr>
              <a:t>=1</a:t>
            </a:r>
            <a:endParaRPr sz="800" dirty="0">
              <a:latin typeface="Century"/>
              <a:cs typeface="Centur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0">
                <a:extLst>
                  <a:ext uri="{FF2B5EF4-FFF2-40B4-BE49-F238E27FC236}">
                    <a16:creationId xmlns:a16="http://schemas.microsoft.com/office/drawing/2014/main" id="{DAEE1192-8CEF-8933-8A3A-85BE0E576D41}"/>
                  </a:ext>
                </a:extLst>
              </p:cNvPr>
              <p:cNvSpPr txBox="1"/>
              <p:nvPr/>
            </p:nvSpPr>
            <p:spPr>
              <a:xfrm>
                <a:off x="1085850" y="1379598"/>
                <a:ext cx="2971800" cy="18133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90"/>
                  </a:spcBef>
                  <a:tabLst>
                    <a:tab pos="632460" algn="l"/>
                  </a:tabLst>
                </a:pPr>
                <a14:m>
                  <m:oMath xmlns:m="http://schemas.openxmlformats.org/officeDocument/2006/math">
                    <m:r>
                      <a:rPr lang="ar-AE" sz="1100" i="1" spc="35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1100" i="0" spc="35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sz="1100" i="1" spc="35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pc="35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spc="35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ar-AE" sz="1100" i="1" spc="35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ar-AE" sz="1100" i="1" spc="35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1100" b="0" i="1" spc="35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pc="35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ar-AE" sz="1100" spc="35" dirty="0">
                    <a:latin typeface="Book Antiqua"/>
                    <a:cs typeface="Book Antiqua"/>
                  </a:rPr>
                  <a:t> </a:t>
                </a:r>
                <a:r>
                  <a:rPr lang="en-US" sz="1100" b="1" dirty="0">
                    <a:latin typeface="Book Antiqua"/>
                    <a:cs typeface="Book Antiqua"/>
                  </a:rPr>
                  <a:t>and</a:t>
                </a:r>
                <a:r>
                  <a:rPr lang="en-US" sz="1100" b="1" spc="95" dirty="0">
                    <a:latin typeface="Book Antiqua"/>
                    <a:cs typeface="Book Antiqua"/>
                  </a:rPr>
                  <a:t> </a:t>
                </a:r>
                <a:r>
                  <a:rPr lang="en-US" sz="1100" dirty="0">
                    <a:latin typeface="Book Antiqua"/>
                    <a:cs typeface="Book Antiqua"/>
                  </a:rPr>
                  <a:t>all</a:t>
                </a:r>
                <a:r>
                  <a:rPr lang="en-US" sz="1100" spc="95" dirty="0">
                    <a:latin typeface="Book Antiqua"/>
                    <a:cs typeface="Book Antiqua"/>
                  </a:rPr>
                  <a:t> </a:t>
                </a:r>
                <a:r>
                  <a:rPr lang="en-US" sz="1100" dirty="0">
                    <a:latin typeface="Book Antiqua"/>
                    <a:cs typeface="Book Antiqua"/>
                  </a:rPr>
                  <a:t>of</a:t>
                </a:r>
                <a:r>
                  <a:rPr lang="en-US" sz="1100" spc="95" dirty="0">
                    <a:latin typeface="Book Antiqua"/>
                    <a:cs typeface="Book Antiqua"/>
                  </a:rPr>
                  <a:t> </a:t>
                </a:r>
                <a:r>
                  <a:rPr lang="en-US" sz="1100" dirty="0">
                    <a:latin typeface="Book Antiqua"/>
                    <a:cs typeface="Book Antiqua"/>
                  </a:rPr>
                  <a:t>the</a:t>
                </a:r>
                <a:r>
                  <a:rPr lang="en-US" sz="1100" spc="90" dirty="0">
                    <a:latin typeface="Book Antiqua"/>
                    <a:cs typeface="Book Antiqua"/>
                  </a:rPr>
                  <a:t> </a:t>
                </a:r>
                <a:r>
                  <a:rPr lang="en-US" sz="1100" i="1" dirty="0">
                    <a:latin typeface="Palatino Linotype"/>
                    <a:cs typeface="Palatino Linotype"/>
                  </a:rPr>
                  <a:t>A</a:t>
                </a:r>
                <a:r>
                  <a:rPr lang="en-US" sz="1200" b="0" i="1" baseline="-10416" dirty="0">
                    <a:latin typeface="Bookman Old Style"/>
                    <a:cs typeface="Bookman Old Style"/>
                  </a:rPr>
                  <a:t>i </a:t>
                </a:r>
                <a:r>
                  <a:rPr lang="en-US" sz="1100" dirty="0">
                    <a:latin typeface="Book Antiqua"/>
                    <a:cs typeface="Book Antiqua"/>
                  </a:rPr>
                  <a:t>s</a:t>
                </a:r>
                <a:r>
                  <a:rPr lang="en-US" sz="1100" spc="90" dirty="0">
                    <a:latin typeface="Book Antiqua"/>
                    <a:cs typeface="Book Antiqua"/>
                  </a:rPr>
                  <a:t> </a:t>
                </a:r>
                <a:r>
                  <a:rPr lang="en-US" sz="1100" dirty="0">
                    <a:latin typeface="Book Antiqua"/>
                    <a:cs typeface="Book Antiqua"/>
                  </a:rPr>
                  <a:t>are</a:t>
                </a:r>
                <a:r>
                  <a:rPr lang="en-US" sz="1100" spc="90" dirty="0">
                    <a:latin typeface="Book Antiqua"/>
                    <a:cs typeface="Book Antiqua"/>
                  </a:rPr>
                  <a:t> </a:t>
                </a:r>
                <a:r>
                  <a:rPr lang="en-US" sz="1100" spc="-10" dirty="0">
                    <a:latin typeface="Book Antiqua"/>
                    <a:cs typeface="Book Antiqua"/>
                  </a:rPr>
                  <a:t>disjoint</a:t>
                </a:r>
                <a:endParaRPr sz="1100" dirty="0">
                  <a:latin typeface="Book Antiqua"/>
                  <a:cs typeface="Book Antiqua"/>
                </a:endParaRPr>
              </a:p>
            </p:txBody>
          </p:sp>
        </mc:Choice>
        <mc:Fallback xmlns="">
          <p:sp>
            <p:nvSpPr>
              <p:cNvPr id="20" name="object 10">
                <a:extLst>
                  <a:ext uri="{FF2B5EF4-FFF2-40B4-BE49-F238E27FC236}">
                    <a16:creationId xmlns:a16="http://schemas.microsoft.com/office/drawing/2014/main" id="{DAEE1192-8CEF-8933-8A3A-85BE0E57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379598"/>
                <a:ext cx="2971800" cy="181332"/>
              </a:xfrm>
              <a:prstGeom prst="rect">
                <a:avLst/>
              </a:prstGeom>
              <a:blipFill>
                <a:blip r:embed="rId3"/>
                <a:stretch>
                  <a:fillRect l="-820" t="-20000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281" y="62407"/>
            <a:ext cx="3305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Complement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063802"/>
            <a:ext cx="4432935" cy="217804"/>
          </a:xfrm>
          <a:custGeom>
            <a:avLst/>
            <a:gdLst/>
            <a:ahLst/>
            <a:cxnLst/>
            <a:rect l="l" t="t" r="r" b="b"/>
            <a:pathLst>
              <a:path w="4432935" h="21780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7195"/>
                </a:lnTo>
                <a:lnTo>
                  <a:pt x="4432566" y="21719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597" y="1095152"/>
            <a:ext cx="1083310" cy="16954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270"/>
              </a:lnSpc>
            </a:pPr>
            <a:r>
              <a:rPr sz="1200" spc="-40" dirty="0">
                <a:solidFill>
                  <a:srgbClr val="FFFFFF"/>
                </a:solidFill>
                <a:latin typeface="Georgia"/>
                <a:cs typeface="Georgia"/>
              </a:rPr>
              <a:t>Complement</a:t>
            </a:r>
            <a:r>
              <a:rPr lang="en-US" sz="1200" spc="50" dirty="0">
                <a:solidFill>
                  <a:srgbClr val="FFFFFF"/>
                </a:solidFill>
                <a:latin typeface="Georgia"/>
                <a:cs typeface="Georgia"/>
              </a:rPr>
              <a:t> A</a:t>
            </a:r>
            <a:r>
              <a:rPr lang="en-US" sz="1200" i="1" spc="157" baseline="31250" dirty="0">
                <a:solidFill>
                  <a:srgbClr val="FFFFFF"/>
                </a:solidFill>
                <a:latin typeface="Bookman Old Style"/>
                <a:cs typeface="Georgia"/>
              </a:rPr>
              <a:t>C</a:t>
            </a:r>
            <a:endParaRPr sz="1200" baseline="31250" dirty="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282903"/>
            <a:ext cx="4432935" cy="180819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959485"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not</a:t>
            </a:r>
            <a:r>
              <a:rPr sz="1100" b="1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lang="en-US" sz="1100" spc="60" dirty="0">
                <a:latin typeface="Book Antiqua"/>
                <a:cs typeface="Book Antiqua"/>
              </a:rPr>
              <a:t> A</a:t>
            </a:r>
            <a:endParaRPr sz="1100" spc="30" dirty="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16/28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281" y="62407"/>
            <a:ext cx="3305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Complement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063802"/>
            <a:ext cx="4432935" cy="217804"/>
          </a:xfrm>
          <a:custGeom>
            <a:avLst/>
            <a:gdLst/>
            <a:ahLst/>
            <a:cxnLst/>
            <a:rect l="l" t="t" r="r" b="b"/>
            <a:pathLst>
              <a:path w="4432935" h="21780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7195"/>
                </a:lnTo>
                <a:lnTo>
                  <a:pt x="4432566" y="21719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597" y="1095152"/>
            <a:ext cx="1083310" cy="16954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270"/>
              </a:lnSpc>
            </a:pPr>
            <a:r>
              <a:rPr sz="1200" spc="-40" dirty="0">
                <a:solidFill>
                  <a:srgbClr val="FFFFFF"/>
                </a:solidFill>
                <a:latin typeface="Georgia"/>
                <a:cs typeface="Georgia"/>
              </a:rPr>
              <a:t>Complement</a:t>
            </a:r>
            <a:r>
              <a:rPr lang="en-US" sz="1200" spc="50" dirty="0">
                <a:solidFill>
                  <a:srgbClr val="FFFFFF"/>
                </a:solidFill>
                <a:latin typeface="Georgia"/>
                <a:cs typeface="Georgia"/>
              </a:rPr>
              <a:t> A</a:t>
            </a:r>
            <a:r>
              <a:rPr lang="en-US" sz="1200" i="1" spc="157" baseline="31250" dirty="0">
                <a:solidFill>
                  <a:srgbClr val="FFFFFF"/>
                </a:solidFill>
                <a:latin typeface="Bookman Old Style"/>
                <a:cs typeface="Georgia"/>
              </a:rPr>
              <a:t>C</a:t>
            </a:r>
            <a:endParaRPr sz="1200" baseline="3125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44" y="1282903"/>
            <a:ext cx="4496435" cy="798937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010285"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not</a:t>
            </a:r>
            <a:r>
              <a:rPr sz="1100" b="1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lang="en-US" sz="1100" spc="30" dirty="0">
                <a:latin typeface="Book Antiqua"/>
                <a:cs typeface="Book Antiqua"/>
              </a:rPr>
              <a:t>A</a:t>
            </a:r>
            <a:endParaRPr lang="en-US" sz="1100" dirty="0">
              <a:latin typeface="Book Antiqua"/>
              <a:cs typeface="Book Antiqua"/>
            </a:endParaRPr>
          </a:p>
          <a:p>
            <a:pPr marL="50800">
              <a:spcBef>
                <a:spcPts val="785"/>
              </a:spcBef>
            </a:pPr>
            <a:r>
              <a:rPr lang="en-US" sz="1100" dirty="0">
                <a:latin typeface="Book Antiqua"/>
                <a:cs typeface="Book Antiqua"/>
              </a:rPr>
              <a:t>Let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i="1" spc="85" dirty="0">
                <a:latin typeface="Palatino Linotype"/>
                <a:cs typeface="Palatino Linotype"/>
              </a:rPr>
              <a:t>R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rational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numbers.</a:t>
            </a:r>
            <a:endParaRPr lang="en-US"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</a:pPr>
            <a:r>
              <a:rPr sz="1100" i="1" spc="55" dirty="0">
                <a:latin typeface="Palatino Linotype"/>
                <a:cs typeface="Palatino Linotype"/>
              </a:rPr>
              <a:t>R</a:t>
            </a:r>
            <a:r>
              <a:rPr sz="1200" b="0" i="1" spc="82" baseline="27777" dirty="0">
                <a:latin typeface="Bookman Old Style"/>
                <a:cs typeface="Bookman Old Style"/>
              </a:rPr>
              <a:t>C</a:t>
            </a:r>
            <a:r>
              <a:rPr sz="1200" b="0" i="1" spc="270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irrational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numbers</a:t>
            </a:r>
            <a:endParaRPr sz="1100">
              <a:latin typeface="Book Antiqua"/>
              <a:cs typeface="Book Antiqu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1" name="object 11"/>
            <p:cNvSpPr/>
            <p:nvPr/>
          </p:nvSpPr>
          <p:spPr>
            <a:xfrm>
              <a:off x="0" y="3349777"/>
              <a:ext cx="1383030" cy="106680"/>
            </a:xfrm>
            <a:custGeom>
              <a:avLst/>
              <a:gdLst/>
              <a:ahLst/>
              <a:cxnLst/>
              <a:rect l="l" t="t" r="r" b="b"/>
              <a:pathLst>
                <a:path w="1383030" h="106679">
                  <a:moveTo>
                    <a:pt x="1382420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382420" y="106222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292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2407" y="3349777"/>
              <a:ext cx="3225800" cy="106680"/>
            </a:xfrm>
            <a:custGeom>
              <a:avLst/>
              <a:gdLst/>
              <a:ahLst/>
              <a:cxnLst/>
              <a:rect l="l" t="t" r="r" b="b"/>
              <a:pathLst>
                <a:path w="3225800" h="106679">
                  <a:moveTo>
                    <a:pt x="0" y="106222"/>
                  </a:moveTo>
                  <a:lnTo>
                    <a:pt x="3225596" y="106222"/>
                  </a:lnTo>
                  <a:lnTo>
                    <a:pt x="3225596" y="0"/>
                  </a:lnTo>
                  <a:lnTo>
                    <a:pt x="0" y="0"/>
                  </a:lnTo>
                  <a:lnTo>
                    <a:pt x="0" y="106222"/>
                  </a:lnTo>
                  <a:close/>
                </a:path>
              </a:pathLst>
            </a:custGeom>
            <a:solidFill>
              <a:srgbClr val="3E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16/28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0" dirty="0"/>
              <a:t> </a:t>
            </a:r>
            <a:r>
              <a:rPr dirty="0"/>
              <a:t>Theory</a:t>
            </a:r>
            <a:r>
              <a:rPr spc="95" dirty="0"/>
              <a:t> </a:t>
            </a:r>
            <a:r>
              <a:rPr dirty="0"/>
              <a:t>Basic</a:t>
            </a:r>
            <a:r>
              <a:rPr spc="95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90" dirty="0"/>
              <a:t> </a:t>
            </a:r>
            <a:r>
              <a:rPr spc="-10" dirty="0"/>
              <a:t>Complement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063802"/>
            <a:ext cx="4432935" cy="217804"/>
          </a:xfrm>
          <a:custGeom>
            <a:avLst/>
            <a:gdLst/>
            <a:ahLst/>
            <a:cxnLst/>
            <a:rect l="l" t="t" r="r" b="b"/>
            <a:pathLst>
              <a:path w="4432935" h="21780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7195"/>
                </a:lnTo>
                <a:lnTo>
                  <a:pt x="4432566" y="21719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597" y="1095152"/>
            <a:ext cx="1083310" cy="16954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270"/>
              </a:lnSpc>
            </a:pPr>
            <a:r>
              <a:rPr sz="1200" spc="-40" dirty="0">
                <a:solidFill>
                  <a:srgbClr val="FFFFFF"/>
                </a:solidFill>
                <a:latin typeface="Georgia"/>
                <a:cs typeface="Georgia"/>
              </a:rPr>
              <a:t>Complement</a:t>
            </a:r>
            <a:r>
              <a:rPr lang="en-US" sz="1200" spc="50" dirty="0">
                <a:solidFill>
                  <a:srgbClr val="FFFFFF"/>
                </a:solidFill>
                <a:latin typeface="Georgia"/>
                <a:cs typeface="Georgia"/>
              </a:rPr>
              <a:t> A</a:t>
            </a:r>
            <a:r>
              <a:rPr lang="en-US" sz="1200" i="1" spc="157" baseline="31250" dirty="0">
                <a:solidFill>
                  <a:srgbClr val="FFFFFF"/>
                </a:solidFill>
                <a:latin typeface="Bookman Old Style"/>
                <a:cs typeface="Georgia"/>
              </a:rPr>
              <a:t>C</a:t>
            </a:r>
            <a:endParaRPr sz="1200" baseline="31250" dirty="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4" y="1282903"/>
            <a:ext cx="4521835" cy="116332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022985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b="1" dirty="0">
                <a:latin typeface="Book Antiqua"/>
                <a:cs typeface="Book Antiqua"/>
              </a:rPr>
              <a:t>not</a:t>
            </a:r>
            <a:r>
              <a:rPr sz="1100" b="1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lang="en-US" sz="1100" spc="30" dirty="0">
                <a:latin typeface="Book Antiqua"/>
                <a:cs typeface="Book Antiqua"/>
              </a:rPr>
              <a:t>A</a:t>
            </a:r>
            <a:endParaRPr sz="1100" dirty="0">
              <a:latin typeface="Book Antiqua"/>
              <a:cs typeface="Book Antiqua"/>
            </a:endParaRPr>
          </a:p>
          <a:p>
            <a:pPr marL="63500">
              <a:lnSpc>
                <a:spcPct val="100000"/>
              </a:lnSpc>
              <a:spcBef>
                <a:spcPts val="78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i="1" spc="85" dirty="0">
                <a:latin typeface="Palatino Linotype"/>
                <a:cs typeface="Palatino Linotype"/>
              </a:rPr>
              <a:t>R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rational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numbers.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ook Antiqua"/>
              <a:cs typeface="Book Antiqua"/>
            </a:endParaRPr>
          </a:p>
          <a:p>
            <a:pPr marL="63500">
              <a:lnSpc>
                <a:spcPct val="100000"/>
              </a:lnSpc>
            </a:pPr>
            <a:r>
              <a:rPr sz="1100" i="1" spc="55" dirty="0">
                <a:latin typeface="Palatino Linotype"/>
                <a:cs typeface="Palatino Linotype"/>
              </a:rPr>
              <a:t>R</a:t>
            </a:r>
            <a:r>
              <a:rPr sz="1200" b="0" i="1" spc="82" baseline="27777" dirty="0">
                <a:latin typeface="Bookman Old Style"/>
                <a:cs typeface="Bookman Old Style"/>
              </a:rPr>
              <a:t>C</a:t>
            </a:r>
            <a:r>
              <a:rPr sz="1200" b="0" i="1" spc="270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irrational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numbers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Book Antiqua"/>
              <a:cs typeface="Book Antiqua"/>
            </a:endParaRPr>
          </a:p>
          <a:p>
            <a:pPr marL="63500"/>
            <a:r>
              <a:rPr lang="en-US" sz="1100" i="1" spc="105" dirty="0">
                <a:latin typeface="Palatino Linotype"/>
                <a:cs typeface="Bookman Old Style"/>
              </a:rPr>
              <a:t>A</a:t>
            </a:r>
            <a:r>
              <a:rPr lang="en-US" sz="1200" i="1" spc="157" baseline="27777" dirty="0">
                <a:latin typeface="Bookman Old Style"/>
                <a:cs typeface="Bookman Old Style"/>
              </a:rPr>
              <a:t>C</a:t>
            </a:r>
            <a:r>
              <a:rPr sz="1200" b="0" i="1" spc="240" baseline="27777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60" dirty="0">
                <a:latin typeface="Book Antiqua"/>
                <a:cs typeface="Book Antiqua"/>
              </a:rPr>
              <a:t>Ω</a:t>
            </a:r>
            <a:r>
              <a:rPr sz="1100" spc="-30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lang="en-US" sz="1100" spc="-110" dirty="0">
                <a:latin typeface="Lucida Sans Unicode"/>
                <a:cs typeface="Lucida Sans Unicode"/>
              </a:rPr>
              <a:t> A</a:t>
            </a:r>
            <a:endParaRPr sz="1100" i="1" spc="50" dirty="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16/28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835" y="62407"/>
            <a:ext cx="35388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Subtraction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067993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6059" y="1097657"/>
            <a:ext cx="1016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Subtraction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265415"/>
            <a:ext cx="4432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70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10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17/28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5" dirty="0"/>
              <a:t> </a:t>
            </a:r>
            <a:r>
              <a:rPr dirty="0"/>
              <a:t>Theory</a:t>
            </a:r>
            <a:r>
              <a:rPr spc="100" dirty="0"/>
              <a:t> </a:t>
            </a:r>
            <a:r>
              <a:rPr dirty="0"/>
              <a:t>Basic</a:t>
            </a:r>
            <a:r>
              <a:rPr spc="100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100" dirty="0"/>
              <a:t> </a:t>
            </a:r>
            <a:r>
              <a:rPr dirty="0"/>
              <a:t>Set</a:t>
            </a:r>
            <a:r>
              <a:rPr spc="100" dirty="0"/>
              <a:t> </a:t>
            </a:r>
            <a:r>
              <a:rPr spc="-10" dirty="0"/>
              <a:t>Subtraction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067993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6059" y="1097657"/>
            <a:ext cx="1270991" cy="14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Subtraction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265415"/>
            <a:ext cx="4432935" cy="666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70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10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100">
              <a:latin typeface="Palatino Linotype"/>
              <a:cs typeface="Palatino Linotype"/>
            </a:endParaRPr>
          </a:p>
          <a:p>
            <a:pPr marR="93980" algn="ctr">
              <a:lnSpc>
                <a:spcPct val="100000"/>
              </a:lnSpc>
              <a:spcBef>
                <a:spcPts val="925"/>
              </a:spcBef>
            </a:pP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90" dirty="0">
                <a:latin typeface="Book Antiqua"/>
                <a:cs typeface="Book Antiqua"/>
              </a:rPr>
              <a:t>5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90" dirty="0">
                <a:latin typeface="Book Antiqua"/>
                <a:cs typeface="Book Antiqua"/>
              </a:rPr>
              <a:t>9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2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65" dirty="0">
                <a:latin typeface="Book Antiqua"/>
                <a:cs typeface="Book Antiqua"/>
              </a:rPr>
              <a:t>4</a:t>
            </a:r>
            <a:r>
              <a:rPr sz="1100" spc="6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17/28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5" dirty="0"/>
              <a:t> </a:t>
            </a:r>
            <a:r>
              <a:rPr dirty="0"/>
              <a:t>Theory</a:t>
            </a:r>
            <a:r>
              <a:rPr spc="100" dirty="0"/>
              <a:t> </a:t>
            </a:r>
            <a:r>
              <a:rPr dirty="0"/>
              <a:t>Basic</a:t>
            </a:r>
            <a:r>
              <a:rPr spc="100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100" dirty="0"/>
              <a:t> </a:t>
            </a:r>
            <a:r>
              <a:rPr dirty="0"/>
              <a:t>Set</a:t>
            </a:r>
            <a:r>
              <a:rPr spc="100" dirty="0"/>
              <a:t> </a:t>
            </a:r>
            <a:r>
              <a:rPr spc="-10" dirty="0"/>
              <a:t>Subtraction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067993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6059" y="1097657"/>
            <a:ext cx="10166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Subtraction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1265415"/>
            <a:ext cx="4458335" cy="1092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00965" algn="ctr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70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10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all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elements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are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and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in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100">
              <a:latin typeface="Palatino Linotype"/>
              <a:cs typeface="Palatino Linotype"/>
            </a:endParaRPr>
          </a:p>
          <a:p>
            <a:pPr marR="93980" algn="ctr">
              <a:lnSpc>
                <a:spcPct val="100000"/>
              </a:lnSpc>
              <a:spcBef>
                <a:spcPts val="925"/>
              </a:spcBef>
            </a:pP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90" dirty="0">
                <a:latin typeface="Book Antiqua"/>
                <a:cs typeface="Book Antiqua"/>
              </a:rPr>
              <a:t>5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5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7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90" dirty="0">
                <a:latin typeface="Book Antiqua"/>
                <a:cs typeface="Book Antiqua"/>
              </a:rPr>
              <a:t>9</a:t>
            </a:r>
            <a:r>
              <a:rPr sz="1100" spc="90" dirty="0">
                <a:latin typeface="Lucida Sans Unicode"/>
                <a:cs typeface="Lucida Sans Unicode"/>
              </a:rPr>
              <a:t>}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Book Antiqua"/>
                <a:cs typeface="Book Antiqua"/>
              </a:rPr>
              <a:t>2</a:t>
            </a:r>
            <a:r>
              <a:rPr sz="1100" i="1" spc="6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65" dirty="0">
                <a:latin typeface="Book Antiqua"/>
                <a:cs typeface="Book Antiqua"/>
              </a:rPr>
              <a:t>4</a:t>
            </a:r>
            <a:r>
              <a:rPr sz="1100" spc="6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R="107314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30" dirty="0">
                <a:latin typeface="Palatino Linotype"/>
                <a:cs typeface="Palatino Linotyp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\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2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200" b="0" i="1" spc="135" baseline="31250" dirty="0">
                <a:latin typeface="Bookman Old Style"/>
                <a:cs typeface="Bookman Old Style"/>
              </a:rPr>
              <a:t>C</a:t>
            </a:r>
            <a:endParaRPr sz="1200" baseline="3125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17/28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126" y="62407"/>
            <a:ext cx="3100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Power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967676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131"/>
                </a:lnTo>
                <a:lnTo>
                  <a:pt x="4432566" y="18613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8812" y="995664"/>
            <a:ext cx="650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Power</a:t>
            </a:r>
            <a:r>
              <a:rPr sz="1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144" y="1178953"/>
            <a:ext cx="448373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The</a:t>
            </a:r>
            <a:r>
              <a:rPr sz="1100" spc="4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b="0" i="1" spc="-40" dirty="0">
                <a:solidFill>
                  <a:srgbClr val="000000"/>
                </a:solidFill>
                <a:latin typeface="Bookman Old Style"/>
                <a:cs typeface="Bookman Old Style"/>
              </a:rPr>
              <a:t>Power</a:t>
            </a:r>
            <a:r>
              <a:rPr sz="1100" b="0" i="1" spc="1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20" dirty="0">
                <a:solidFill>
                  <a:srgbClr val="000000"/>
                </a:solidFill>
                <a:latin typeface="Bookman Old Style"/>
                <a:cs typeface="Bookman Old Style"/>
              </a:rPr>
              <a:t>Set</a:t>
            </a:r>
            <a:r>
              <a:rPr sz="1100" b="0" i="1" spc="8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of</a:t>
            </a:r>
            <a:r>
              <a:rPr sz="1100" spc="4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i="1" dirty="0">
                <a:solidFill>
                  <a:srgbClr val="000000"/>
                </a:solidFill>
                <a:latin typeface="Palatino Linotype"/>
                <a:cs typeface="Palatino Linotype"/>
              </a:rPr>
              <a:t>A</a:t>
            </a:r>
            <a:r>
              <a:rPr sz="1100" i="1" spc="-1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000000"/>
                </a:solidFill>
                <a:latin typeface="Lucida Sans Unicode"/>
                <a:cs typeface="Lucida Sans Unicode"/>
              </a:rPr>
              <a:t>⊂</a:t>
            </a:r>
            <a:r>
              <a:rPr sz="1100" spc="-8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Ω,</a:t>
            </a:r>
            <a:r>
              <a:rPr sz="1100" spc="4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written</a:t>
            </a:r>
            <a:r>
              <a:rPr sz="1100" spc="4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2</a:t>
            </a:r>
            <a:r>
              <a:rPr sz="1200" b="0" i="1" baseline="27777" dirty="0">
                <a:solidFill>
                  <a:srgbClr val="000000"/>
                </a:solidFill>
                <a:latin typeface="Bookman Old Style"/>
                <a:cs typeface="Bookman Old Style"/>
              </a:rPr>
              <a:t>A</a:t>
            </a:r>
            <a:r>
              <a:rPr sz="1200" b="0" i="1" spc="172" baseline="27777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Book Antiqua"/>
                <a:cs typeface="Book Antiqua"/>
              </a:rPr>
              <a:t>is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Book Antiqua"/>
              <a:cs typeface="Book Antiqua"/>
            </a:endParaRPr>
          </a:p>
          <a:p>
            <a:pPr marR="93980" algn="ctr">
              <a:lnSpc>
                <a:spcPct val="100000"/>
              </a:lnSpc>
            </a:pP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2</a:t>
            </a:r>
            <a:r>
              <a:rPr sz="1200" b="0" i="1" baseline="31250" dirty="0">
                <a:solidFill>
                  <a:srgbClr val="000000"/>
                </a:solidFill>
                <a:latin typeface="Bookman Old Style"/>
                <a:cs typeface="Bookman Old Style"/>
              </a:rPr>
              <a:t>A</a:t>
            </a:r>
            <a:r>
              <a:rPr sz="1200" b="0" i="1" spc="179" baseline="31250" dirty="0">
                <a:solidFill>
                  <a:srgbClr val="000000"/>
                </a:solidFill>
                <a:latin typeface="Bookman Old Style"/>
                <a:cs typeface="Bookman Old Style"/>
              </a:rPr>
              <a:t> </a:t>
            </a:r>
            <a:r>
              <a:rPr sz="1100" spc="180" dirty="0">
                <a:solidFill>
                  <a:srgbClr val="000000"/>
                </a:solidFill>
                <a:latin typeface="Book Antiqua"/>
                <a:cs typeface="Book Antiqua"/>
              </a:rPr>
              <a:t>=</a:t>
            </a:r>
            <a:r>
              <a:rPr sz="1100" spc="3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spc="170" dirty="0">
                <a:solidFill>
                  <a:srgbClr val="000000"/>
                </a:solidFill>
                <a:latin typeface="Lucida Sans Unicode"/>
                <a:cs typeface="Lucida Sans Unicode"/>
              </a:rPr>
              <a:t>{</a:t>
            </a:r>
            <a:r>
              <a:rPr sz="1100" i="1" spc="170" dirty="0">
                <a:solidFill>
                  <a:srgbClr val="000000"/>
                </a:solidFill>
                <a:latin typeface="Palatino Linotype"/>
                <a:cs typeface="Palatino Linotype"/>
              </a:rPr>
              <a:t>B</a:t>
            </a:r>
            <a:r>
              <a:rPr sz="1100" i="1" spc="9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000000"/>
                </a:solidFill>
                <a:latin typeface="Book Antiqua"/>
                <a:cs typeface="Book Antiqua"/>
              </a:rPr>
              <a:t>:</a:t>
            </a:r>
            <a:r>
              <a:rPr sz="1100" spc="35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1100" i="1" spc="150" dirty="0">
                <a:solidFill>
                  <a:srgbClr val="000000"/>
                </a:solidFill>
                <a:latin typeface="Palatino Linotype"/>
                <a:cs typeface="Palatino Linotype"/>
              </a:rPr>
              <a:t>B</a:t>
            </a:r>
            <a:r>
              <a:rPr sz="1100" i="1" spc="9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000000"/>
                </a:solidFill>
                <a:latin typeface="Lucida Sans Unicode"/>
                <a:cs typeface="Lucida Sans Unicode"/>
              </a:rPr>
              <a:t>⊂</a:t>
            </a:r>
            <a:r>
              <a:rPr sz="1100" spc="-3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100" i="1" spc="75" dirty="0">
                <a:solidFill>
                  <a:srgbClr val="000000"/>
                </a:solidFill>
                <a:latin typeface="Palatino Linotype"/>
                <a:cs typeface="Palatino Linotype"/>
              </a:rPr>
              <a:t>A</a:t>
            </a:r>
            <a:r>
              <a:rPr sz="1100" spc="75" dirty="0">
                <a:solidFill>
                  <a:srgbClr val="000000"/>
                </a:solidFill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Introduction</a:t>
            </a:r>
            <a:r>
              <a:rPr spc="95" dirty="0"/>
              <a:t> </a:t>
            </a:r>
            <a:r>
              <a:rPr dirty="0"/>
              <a:t>to</a:t>
            </a:r>
            <a:r>
              <a:rPr spc="100" dirty="0"/>
              <a:t> </a:t>
            </a:r>
            <a:r>
              <a:rPr dirty="0"/>
              <a:t>the</a:t>
            </a:r>
            <a:r>
              <a:rPr spc="100" dirty="0"/>
              <a:t> </a:t>
            </a:r>
            <a:r>
              <a:rPr spc="-2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0" y="871728"/>
            <a:ext cx="155092" cy="1550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90" y="839787"/>
            <a:ext cx="945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200" baseline="3472" dirty="0">
                <a:solidFill>
                  <a:srgbClr val="EDEDE5"/>
                </a:solidFill>
                <a:latin typeface="Century"/>
                <a:cs typeface="Century"/>
              </a:rPr>
              <a:t>1</a:t>
            </a:r>
            <a:r>
              <a:rPr lang="en-US" sz="1200" spc="277" baseline="3472" dirty="0">
                <a:solidFill>
                  <a:srgbClr val="EDEDE5"/>
                </a:solidFill>
                <a:latin typeface="Century"/>
                <a:cs typeface="Century"/>
              </a:rPr>
              <a:t> </a:t>
            </a:r>
            <a:r>
              <a:rPr sz="1200" spc="277" baseline="3472" dirty="0">
                <a:solidFill>
                  <a:srgbClr val="EDEDE5"/>
                </a:solidFill>
                <a:latin typeface="Century"/>
                <a:cs typeface="Century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  <a:hlinkClick r:id="rId3" action="ppaction://hlinksldjump"/>
              </a:rPr>
              <a:t>Introduction</a:t>
            </a:r>
            <a:endParaRPr sz="110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0" y="1293012"/>
            <a:ext cx="155092" cy="1550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790" y="128925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DEDE5"/>
                </a:solidFill>
                <a:latin typeface="Century"/>
                <a:cs typeface="Century"/>
              </a:rPr>
              <a:t>2</a:t>
            </a:r>
            <a:endParaRPr sz="800">
              <a:latin typeface="Century"/>
              <a:cs typeface="Centur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890" y="1261059"/>
            <a:ext cx="166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Set</a:t>
            </a:r>
            <a:r>
              <a:rPr sz="1100" spc="80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Theory</a:t>
            </a:r>
            <a:r>
              <a:rPr sz="1100" spc="85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 </a:t>
            </a: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Basic</a:t>
            </a:r>
            <a:r>
              <a:rPr sz="1100" spc="85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Book Antiqua"/>
                <a:cs typeface="Book Antiqua"/>
                <a:hlinkClick r:id="rId5" action="ppaction://hlinksldjump"/>
              </a:rPr>
              <a:t>Concepts</a:t>
            </a:r>
            <a:endParaRPr sz="1100" dirty="0">
              <a:latin typeface="Book Antiqua"/>
              <a:cs typeface="Book Antiqu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30" y="1790386"/>
            <a:ext cx="155092" cy="1550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8790" y="1354420"/>
            <a:ext cx="1261860" cy="76559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  <a:buClr>
                <a:srgbClr val="EDEDE5"/>
              </a:buClr>
              <a:buSzPct val="72727"/>
              <a:tabLst>
                <a:tab pos="173990" algn="l"/>
              </a:tabLst>
            </a:pPr>
            <a:endParaRPr lang="en-US" sz="1100" dirty="0">
              <a:solidFill>
                <a:srgbClr val="525200"/>
              </a:solidFill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DEDE5"/>
              </a:buClr>
              <a:buFont typeface="Century"/>
              <a:buAutoNum type="arabicPlain" startAt="3"/>
            </a:pPr>
            <a:endParaRPr sz="1600" dirty="0">
              <a:latin typeface="Book Antiqua"/>
              <a:cs typeface="Book Antiqua"/>
            </a:endParaRPr>
          </a:p>
          <a:p>
            <a:pPr marL="173355" indent="-161290">
              <a:spcBef>
                <a:spcPts val="5"/>
              </a:spcBef>
              <a:buClr>
                <a:srgbClr val="EDEDE5"/>
              </a:buClr>
              <a:buSzPct val="72727"/>
              <a:buFont typeface="Century"/>
              <a:buAutoNum type="arabicPlain" startAt="3"/>
              <a:tabLst>
                <a:tab pos="173990" algn="l"/>
              </a:tabLst>
            </a:pPr>
            <a:r>
              <a:rPr lang="en-US" sz="1100" dirty="0">
                <a:solidFill>
                  <a:srgbClr val="0000FF"/>
                </a:solidFill>
                <a:latin typeface="Book Antiqua"/>
                <a:cs typeface="Book Antiqua"/>
              </a:rPr>
              <a:t>Set Theory Proof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buClr>
                <a:srgbClr val="EDEDE5"/>
              </a:buClr>
              <a:buSzPct val="72727"/>
              <a:tabLst>
                <a:tab pos="173990" algn="l"/>
              </a:tabLst>
            </a:pPr>
            <a:endParaRPr sz="1100" dirty="0">
              <a:latin typeface="Book Antiqua"/>
              <a:cs typeface="Book Antiqu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331" y="2211671"/>
            <a:ext cx="155092" cy="1550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3291" y="2213664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spc="-25" dirty="0">
                <a:solidFill>
                  <a:srgbClr val="EDEDE5"/>
                </a:solidFill>
                <a:latin typeface="Century"/>
                <a:cs typeface="Century"/>
              </a:rPr>
              <a:t>4</a:t>
            </a:r>
            <a:endParaRPr sz="800" dirty="0">
              <a:latin typeface="Century"/>
              <a:cs typeface="Centur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91" y="2162457"/>
            <a:ext cx="679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525200"/>
                </a:solidFill>
                <a:latin typeface="Book Antiqua"/>
                <a:cs typeface="Book Antiqua"/>
                <a:hlinkClick r:id="rId8" action="ppaction://hlinksldjump"/>
              </a:rPr>
              <a:t>Next</a:t>
            </a:r>
            <a:r>
              <a:rPr sz="1100" spc="15" dirty="0">
                <a:solidFill>
                  <a:srgbClr val="525200"/>
                </a:solidFill>
                <a:latin typeface="Book Antiqua"/>
                <a:cs typeface="Book Antiqua"/>
                <a:hlinkClick r:id="rId8" action="ppaction://hlinksldjump"/>
              </a:rPr>
              <a:t> </a:t>
            </a:r>
            <a:r>
              <a:rPr sz="1100" spc="-20" dirty="0">
                <a:solidFill>
                  <a:srgbClr val="525200"/>
                </a:solidFill>
                <a:latin typeface="Book Antiqua"/>
                <a:cs typeface="Book Antiqua"/>
                <a:hlinkClick r:id="rId8" action="ppaction://hlinksldjump"/>
              </a:rPr>
              <a:t>Time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924317713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75" dirty="0"/>
              <a:t> </a:t>
            </a:r>
            <a:r>
              <a:rPr dirty="0"/>
              <a:t>Theory</a:t>
            </a:r>
            <a:r>
              <a:rPr spc="75" dirty="0"/>
              <a:t> </a:t>
            </a:r>
            <a:r>
              <a:rPr dirty="0"/>
              <a:t>Basic</a:t>
            </a:r>
            <a:r>
              <a:rPr spc="75" dirty="0"/>
              <a:t> </a:t>
            </a:r>
            <a:r>
              <a:rPr dirty="0"/>
              <a:t>Concepts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0" dirty="0"/>
              <a:t>Power</a:t>
            </a:r>
            <a:r>
              <a:rPr spc="75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67676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131"/>
                </a:lnTo>
                <a:lnTo>
                  <a:pt x="4432566" y="18613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8812" y="995664"/>
            <a:ext cx="650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Power</a:t>
            </a:r>
            <a:r>
              <a:rPr sz="1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44" y="1178953"/>
            <a:ext cx="4534535" cy="1329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b="0" i="1" spc="-40" dirty="0">
                <a:latin typeface="Bookman Old Style"/>
                <a:cs typeface="Bookman Old Style"/>
              </a:rPr>
              <a:t>Power</a:t>
            </a:r>
            <a:r>
              <a:rPr sz="1100" b="0" i="1" spc="10" dirty="0">
                <a:latin typeface="Bookman Old Style"/>
                <a:cs typeface="Bookman Old Style"/>
              </a:rPr>
              <a:t> </a:t>
            </a:r>
            <a:r>
              <a:rPr sz="1100" b="0" i="1" spc="-20" dirty="0">
                <a:latin typeface="Bookman Old Style"/>
                <a:cs typeface="Bookman Old Style"/>
              </a:rPr>
              <a:t>Set</a:t>
            </a:r>
            <a:r>
              <a:rPr sz="1100" b="0" i="1" spc="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Ω,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written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200" b="0" i="1" baseline="27777" dirty="0">
                <a:latin typeface="Bookman Old Style"/>
                <a:cs typeface="Bookman Old Style"/>
              </a:rPr>
              <a:t>A</a:t>
            </a:r>
            <a:r>
              <a:rPr sz="1200" b="0" i="1" spc="172" baseline="27777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is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Book Antiqua"/>
              <a:cs typeface="Book Antiqua"/>
            </a:endParaRPr>
          </a:p>
          <a:p>
            <a:pPr marR="93980" algn="ctr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2</a:t>
            </a:r>
            <a:r>
              <a:rPr sz="1200" b="0" i="1" baseline="31250" dirty="0">
                <a:latin typeface="Bookman Old Style"/>
                <a:cs typeface="Bookman Old Style"/>
              </a:rPr>
              <a:t>A</a:t>
            </a:r>
            <a:r>
              <a:rPr sz="1200" b="0" i="1" spc="179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170" dirty="0">
                <a:latin typeface="Lucida Sans Unicode"/>
                <a:cs typeface="Lucida Sans Unicode"/>
              </a:rPr>
              <a:t>{</a:t>
            </a:r>
            <a:r>
              <a:rPr sz="1100" i="1" spc="170" dirty="0">
                <a:latin typeface="Palatino Linotype"/>
                <a:cs typeface="Palatino Linotype"/>
              </a:rPr>
              <a:t>B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: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A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0165">
              <a:lnSpc>
                <a:spcPct val="100000"/>
              </a:lnSpc>
              <a:spcBef>
                <a:spcPts val="1060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4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c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Lucida Sans Unicode"/>
              <a:cs typeface="Lucida Sans Unicode"/>
            </a:endParaRPr>
          </a:p>
          <a:p>
            <a:pPr marR="93980" algn="ctr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2</a:t>
            </a:r>
            <a:r>
              <a:rPr sz="1200" b="0" i="1" baseline="31250" dirty="0">
                <a:latin typeface="Bookman Old Style"/>
                <a:cs typeface="Bookman Old Style"/>
              </a:rPr>
              <a:t>A</a:t>
            </a:r>
            <a:r>
              <a:rPr sz="1200" b="0" i="1" spc="202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145" dirty="0">
                <a:latin typeface="Lucida Sans Unicode"/>
                <a:cs typeface="Lucida Sans Unicode"/>
              </a:rPr>
              <a:t>{{}</a:t>
            </a:r>
            <a:r>
              <a:rPr sz="1100" i="1" spc="14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114" dirty="0">
                <a:latin typeface="Lucida Sans Unicode"/>
                <a:cs typeface="Lucida Sans Unicode"/>
              </a:rPr>
              <a:t>{</a:t>
            </a:r>
            <a:r>
              <a:rPr sz="1100" i="1" spc="114" dirty="0">
                <a:latin typeface="Palatino Linotype"/>
                <a:cs typeface="Palatino Linotype"/>
              </a:rPr>
              <a:t>a</a:t>
            </a:r>
            <a:r>
              <a:rPr sz="1100" spc="114" dirty="0">
                <a:latin typeface="Lucida Sans Unicode"/>
                <a:cs typeface="Lucida Sans Unicode"/>
              </a:rPr>
              <a:t>}</a:t>
            </a:r>
            <a:r>
              <a:rPr sz="1100" i="1" spc="114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Palatino Linotype"/>
                <a:cs typeface="Palatino Linotype"/>
              </a:rPr>
              <a:t>ab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i="1" spc="8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Palatino Linotype"/>
                <a:cs typeface="Palatino Linotype"/>
              </a:rPr>
              <a:t>b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i="1" spc="8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c</a:t>
            </a:r>
            <a:r>
              <a:rPr sz="1100" spc="100" dirty="0">
                <a:latin typeface="Lucida Sans Unicode"/>
                <a:cs typeface="Lucida Sans Unicode"/>
              </a:rPr>
              <a:t>}</a:t>
            </a:r>
            <a:r>
              <a:rPr sz="1100" i="1" spc="100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{</a:t>
            </a:r>
            <a:r>
              <a:rPr sz="1100" i="1" spc="95" dirty="0">
                <a:latin typeface="Palatino Linotype"/>
                <a:cs typeface="Palatino Linotype"/>
              </a:rPr>
              <a:t>ac</a:t>
            </a:r>
            <a:r>
              <a:rPr sz="1100" spc="95" dirty="0">
                <a:latin typeface="Lucida Sans Unicode"/>
                <a:cs typeface="Lucida Sans Unicode"/>
              </a:rPr>
              <a:t>}</a:t>
            </a:r>
            <a:r>
              <a:rPr sz="1100" i="1" spc="9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{</a:t>
            </a:r>
            <a:r>
              <a:rPr sz="1100" i="1" spc="75" dirty="0">
                <a:latin typeface="Palatino Linotype"/>
                <a:cs typeface="Palatino Linotype"/>
              </a:rPr>
              <a:t>bc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r>
              <a:rPr sz="1100" i="1" spc="7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i="1" spc="105" dirty="0">
                <a:latin typeface="Palatino Linotype"/>
                <a:cs typeface="Palatino Linotype"/>
              </a:rPr>
              <a:t>c</a:t>
            </a:r>
            <a:r>
              <a:rPr sz="1100" spc="105" dirty="0">
                <a:latin typeface="Lucida Sans Unicode"/>
                <a:cs typeface="Lucida Sans Unicode"/>
              </a:rPr>
              <a:t>}}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75" dirty="0"/>
              <a:t> </a:t>
            </a:r>
            <a:r>
              <a:rPr dirty="0"/>
              <a:t>Theory</a:t>
            </a:r>
            <a:r>
              <a:rPr spc="75" dirty="0"/>
              <a:t> </a:t>
            </a:r>
            <a:r>
              <a:rPr dirty="0"/>
              <a:t>Basic</a:t>
            </a:r>
            <a:r>
              <a:rPr spc="75" dirty="0"/>
              <a:t> </a:t>
            </a:r>
            <a:r>
              <a:rPr dirty="0"/>
              <a:t>Concepts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0" dirty="0"/>
              <a:t>Power</a:t>
            </a:r>
            <a:r>
              <a:rPr spc="75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464591"/>
            <a:ext cx="3723640" cy="970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4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c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Lucida Sans Unicode"/>
              <a:cs typeface="Lucida Sans Unicode"/>
            </a:endParaRPr>
          </a:p>
          <a:p>
            <a:pPr marL="759460">
              <a:lnSpc>
                <a:spcPct val="100000"/>
              </a:lnSpc>
            </a:pPr>
            <a:r>
              <a:rPr sz="1100" dirty="0">
                <a:latin typeface="Book Antiqua"/>
                <a:cs typeface="Book Antiqua"/>
              </a:rPr>
              <a:t>2</a:t>
            </a:r>
            <a:r>
              <a:rPr sz="1200" b="0" i="1" baseline="31250" dirty="0">
                <a:latin typeface="Bookman Old Style"/>
                <a:cs typeface="Bookman Old Style"/>
              </a:rPr>
              <a:t>A</a:t>
            </a:r>
            <a:r>
              <a:rPr sz="1200" b="0" i="1" spc="202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145" dirty="0">
                <a:latin typeface="Lucida Sans Unicode"/>
                <a:cs typeface="Lucida Sans Unicode"/>
              </a:rPr>
              <a:t>{{}</a:t>
            </a:r>
            <a:r>
              <a:rPr sz="1100" i="1" spc="14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114" dirty="0">
                <a:latin typeface="Lucida Sans Unicode"/>
                <a:cs typeface="Lucida Sans Unicode"/>
              </a:rPr>
              <a:t>{</a:t>
            </a:r>
            <a:r>
              <a:rPr sz="1100" i="1" spc="114" dirty="0">
                <a:latin typeface="Palatino Linotype"/>
                <a:cs typeface="Palatino Linotype"/>
              </a:rPr>
              <a:t>a</a:t>
            </a:r>
            <a:r>
              <a:rPr sz="1100" spc="114" dirty="0">
                <a:latin typeface="Lucida Sans Unicode"/>
                <a:cs typeface="Lucida Sans Unicode"/>
              </a:rPr>
              <a:t>}</a:t>
            </a:r>
            <a:r>
              <a:rPr sz="1100" i="1" spc="114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Palatino Linotype"/>
                <a:cs typeface="Palatino Linotype"/>
              </a:rPr>
              <a:t>ab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i="1" spc="8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Palatino Linotype"/>
                <a:cs typeface="Palatino Linotype"/>
              </a:rPr>
              <a:t>b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i="1" spc="8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c</a:t>
            </a:r>
            <a:r>
              <a:rPr sz="1100" spc="100" dirty="0">
                <a:latin typeface="Lucida Sans Unicode"/>
                <a:cs typeface="Lucida Sans Unicode"/>
              </a:rPr>
              <a:t>}</a:t>
            </a:r>
            <a:r>
              <a:rPr sz="1100" i="1" spc="100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{</a:t>
            </a:r>
            <a:r>
              <a:rPr sz="1100" i="1" spc="95" dirty="0">
                <a:latin typeface="Palatino Linotype"/>
                <a:cs typeface="Palatino Linotype"/>
              </a:rPr>
              <a:t>ac</a:t>
            </a:r>
            <a:r>
              <a:rPr sz="1100" spc="95" dirty="0">
                <a:latin typeface="Lucida Sans Unicode"/>
                <a:cs typeface="Lucida Sans Unicode"/>
              </a:rPr>
              <a:t>}</a:t>
            </a:r>
            <a:r>
              <a:rPr sz="1100" i="1" spc="95" dirty="0">
                <a:latin typeface="Palatino Linotype"/>
                <a:cs typeface="Palatino Linotype"/>
              </a:rPr>
              <a:t>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{</a:t>
            </a:r>
            <a:r>
              <a:rPr sz="1100" i="1" spc="75" dirty="0">
                <a:latin typeface="Palatino Linotype"/>
                <a:cs typeface="Palatino Linotype"/>
              </a:rPr>
              <a:t>bc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r>
              <a:rPr sz="1100" i="1" spc="75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85" dirty="0">
                <a:latin typeface="Palatino Linotype"/>
                <a:cs typeface="Palatino Linotype"/>
              </a:rPr>
              <a:t> </a:t>
            </a:r>
            <a:r>
              <a:rPr sz="1100" i="1" spc="105" dirty="0">
                <a:latin typeface="Palatino Linotype"/>
                <a:cs typeface="Palatino Linotype"/>
              </a:rPr>
              <a:t>c</a:t>
            </a:r>
            <a:r>
              <a:rPr sz="1100" spc="105" dirty="0">
                <a:latin typeface="Lucida Sans Unicode"/>
                <a:cs typeface="Lucida Sans Unicode"/>
              </a:rPr>
              <a:t>}}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685"/>
              </a:spcBef>
            </a:pPr>
            <a:r>
              <a:rPr sz="1100" dirty="0">
                <a:latin typeface="Book Antiqua"/>
                <a:cs typeface="Book Antiqua"/>
              </a:rPr>
              <a:t>Look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at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binary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numbers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if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n</a:t>
            </a:r>
            <a:r>
              <a:rPr sz="1100" i="1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bits,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where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n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Book Antiqua"/>
                <a:cs typeface="Book Antiqua"/>
              </a:rPr>
              <a:t>#</a:t>
            </a:r>
            <a:r>
              <a:rPr sz="1100" i="1" spc="65" dirty="0">
                <a:latin typeface="Palatino Linotype"/>
                <a:cs typeface="Palatino Linotype"/>
              </a:rPr>
              <a:t>A</a:t>
            </a:r>
            <a:r>
              <a:rPr sz="1100" spc="65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6505" y="1744310"/>
          <a:ext cx="575944" cy="133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04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0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L="31750">
                        <a:lnSpc>
                          <a:spcPts val="1125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5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125"/>
                        </a:lnSpc>
                      </a:pPr>
                      <a:r>
                        <a:rPr sz="1100" dirty="0">
                          <a:latin typeface="Book Antiqua"/>
                          <a:cs typeface="Book Antiqua"/>
                        </a:rPr>
                        <a:t>1</a:t>
                      </a:r>
                      <a:endParaRPr sz="11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095" y="62407"/>
            <a:ext cx="3480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Venn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diagrams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748" y="628112"/>
            <a:ext cx="2490537" cy="238947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839" y="62407"/>
            <a:ext cx="3420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Venn</a:t>
            </a:r>
            <a:r>
              <a:rPr sz="1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diagrams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8147" y="1517548"/>
            <a:ext cx="153225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More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pictures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on</a:t>
            </a:r>
            <a:r>
              <a:rPr sz="1100" spc="-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page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5</a:t>
            </a:r>
            <a:r>
              <a:rPr lang="en-US" sz="1100" spc="-25" dirty="0">
                <a:latin typeface="Book Antiqua"/>
                <a:cs typeface="Book Antiqua"/>
              </a:rPr>
              <a:t> of textbook</a:t>
            </a:r>
            <a:r>
              <a:rPr sz="1100" spc="-25" dirty="0">
                <a:latin typeface="Book Antiqua"/>
                <a:cs typeface="Book Antiqua"/>
              </a:rPr>
              <a:t>.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844" y="1079792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Book Antiqua"/>
                <a:cs typeface="Book Antiqua"/>
              </a:rPr>
              <a:t>Show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4750" y="1251864"/>
            <a:ext cx="6115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i="1" dirty="0">
                <a:latin typeface="Palatino Linotype"/>
                <a:cs typeface="Palatino Linotype"/>
              </a:rPr>
              <a:t>p</a:t>
            </a:r>
            <a:r>
              <a:rPr sz="1100" i="1" spc="3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⇒</a:t>
            </a:r>
            <a:r>
              <a:rPr sz="1100" spc="285" dirty="0">
                <a:latin typeface="Lucida Sans Unicode"/>
                <a:cs typeface="Lucida Sans Unicode"/>
              </a:rPr>
              <a:t> </a:t>
            </a:r>
            <a:r>
              <a:rPr lang="en-US" sz="1100" i="1" spc="100" dirty="0">
                <a:latin typeface="Palatino Linotype"/>
                <a:cs typeface="Palatino Linotype"/>
              </a:rPr>
              <a:t>q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E3EA954-46DE-423E-1B74-2849B93EF4C6}"/>
              </a:ext>
            </a:extLst>
          </p:cNvPr>
          <p:cNvSpPr txBox="1"/>
          <p:nvPr/>
        </p:nvSpPr>
        <p:spPr>
          <a:xfrm>
            <a:off x="1382229" y="62407"/>
            <a:ext cx="18440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Proofs</a:t>
            </a:r>
            <a:r>
              <a:rPr sz="1400" spc="7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-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Book Antiqua"/>
                <a:cs typeface="Book Antiqua"/>
              </a:rPr>
              <a:t>Contrapositive</a:t>
            </a:r>
            <a:endParaRPr sz="14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04315177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25" dirty="0"/>
              <a:t> </a:t>
            </a:r>
            <a:r>
              <a:rPr dirty="0"/>
              <a:t>Theory</a:t>
            </a:r>
            <a:r>
              <a:rPr spc="135" dirty="0"/>
              <a:t> </a:t>
            </a:r>
            <a:r>
              <a:rPr spc="-10" dirty="0"/>
              <a:t>Proofs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130846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791550"/>
            <a:ext cx="106172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Book Antiqua"/>
                <a:cs typeface="Book Antiqua"/>
              </a:rPr>
              <a:t>What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proof?</a:t>
            </a:r>
            <a:endParaRPr sz="1100">
              <a:latin typeface="Book Antiqua"/>
              <a:cs typeface="Book Antiqua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Book Antiqua"/>
                <a:cs typeface="Book Antiqua"/>
              </a:rPr>
              <a:t>Proof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432" y="1129370"/>
            <a:ext cx="4079240" cy="1508760"/>
          </a:xfrm>
          <a:prstGeom prst="rect">
            <a:avLst/>
          </a:prstGeom>
        </p:spPr>
        <p:txBody>
          <a:bodyPr vert="horz" wrap="square" lIns="0" tIns="99695" rIns="0" bIns="0" rtlCol="0" anchor="t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785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05" dirty="0">
                <a:latin typeface="Palatino Linotype"/>
                <a:cs typeface="Palatino Linotyp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C</a:t>
            </a:r>
            <a:endParaRPr sz="1100" dirty="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  <a:spcBef>
                <a:spcPts val="645"/>
              </a:spcBef>
            </a:pP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set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statements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80" dirty="0">
                <a:latin typeface="Book Antiqua"/>
                <a:cs typeface="Book Antiqua"/>
              </a:rPr>
              <a:t>we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accept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demonstrating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truth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a </a:t>
            </a:r>
            <a:r>
              <a:rPr sz="1100" spc="-10" dirty="0">
                <a:latin typeface="Book Antiqua"/>
                <a:cs typeface="Book Antiqua"/>
              </a:rPr>
              <a:t>mathematical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statement.</a:t>
            </a:r>
            <a:endParaRPr sz="11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Book Antiqua"/>
                <a:cs typeface="Book Antiqua"/>
              </a:rPr>
              <a:t>Theorems</a:t>
            </a:r>
            <a:endParaRPr sz="11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statement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(usually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mathematical)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that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has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already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been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proven.</a:t>
            </a:r>
            <a:endParaRPr sz="1100" dirty="0">
              <a:latin typeface="Book Antiqua"/>
              <a:cs typeface="Book Antiqua"/>
            </a:endParaRPr>
          </a:p>
          <a:p>
            <a:pPr marL="12700" marR="2001520">
              <a:lnSpc>
                <a:spcPct val="125299"/>
              </a:lnSpc>
            </a:pPr>
            <a:r>
              <a:rPr sz="1100" spc="-25" dirty="0">
                <a:latin typeface="Book Antiqua"/>
                <a:cs typeface="Book Antiqua"/>
              </a:rPr>
              <a:t>Venn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diagram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-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De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Morgan’s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Law </a:t>
            </a:r>
            <a:endParaRPr lang="en-US" sz="1100" dirty="0">
              <a:latin typeface="Book Antiqua"/>
              <a:cs typeface="Book Antiqua"/>
            </a:endParaRPr>
          </a:p>
          <a:p>
            <a:pPr marL="12700" marR="2001520">
              <a:lnSpc>
                <a:spcPct val="125299"/>
              </a:lnSpc>
            </a:pPr>
            <a:r>
              <a:rPr sz="1100" spc="-10" dirty="0">
                <a:latin typeface="Book Antiqua"/>
                <a:cs typeface="Book Antiqua"/>
              </a:rPr>
              <a:t>Contrapositive</a:t>
            </a:r>
            <a:r>
              <a:rPr lang="en-US" sz="1100" spc="-10" dirty="0">
                <a:latin typeface="Book Antiqua"/>
                <a:cs typeface="Book Antiqua"/>
              </a:rPr>
              <a:t>*</a:t>
            </a:r>
            <a:endParaRPr sz="1100" dirty="0">
              <a:latin typeface="Book Antiqua"/>
              <a:cs typeface="Book Antiqu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939340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2321445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2531478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6/18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092393865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046" y="62407"/>
            <a:ext cx="2748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Proof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129881"/>
            <a:ext cx="2557780" cy="484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05" dirty="0">
                <a:latin typeface="Palatino Linotype"/>
                <a:cs typeface="Palatino Linotyp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C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100" spc="-30" dirty="0">
                <a:latin typeface="Book Antiqua"/>
                <a:cs typeface="Book Antiqua"/>
              </a:rPr>
              <a:t>Suppose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C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07629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23/28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046" y="62407"/>
            <a:ext cx="2748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Proof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129881"/>
            <a:ext cx="2557780" cy="694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05" dirty="0">
                <a:latin typeface="Palatino Linotype"/>
                <a:cs typeface="Palatino Linotyp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C</a:t>
            </a:r>
            <a:endParaRPr sz="1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100" spc="-30" dirty="0">
                <a:latin typeface="Book Antiqua"/>
                <a:cs typeface="Book Antiqua"/>
              </a:rPr>
              <a:t>Suppose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C</a:t>
            </a:r>
            <a:endParaRPr sz="1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05" dirty="0">
                <a:latin typeface="Book Antiqua"/>
                <a:cs typeface="Book Antiqua"/>
              </a:rPr>
              <a:t> </a:t>
            </a:r>
            <a:r>
              <a:rPr sz="1100" i="1" spc="80" dirty="0">
                <a:latin typeface="Palatino Linotype"/>
                <a:cs typeface="Palatino Linotype"/>
              </a:rPr>
              <a:t>a</a:t>
            </a:r>
            <a:r>
              <a:rPr sz="1100" i="1" spc="3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07629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717662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23/28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046" y="62407"/>
            <a:ext cx="2748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Proof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129881"/>
            <a:ext cx="2557780" cy="904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8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</a:t>
            </a:r>
            <a:r>
              <a:rPr sz="1100" i="1" spc="105" dirty="0">
                <a:latin typeface="Palatino Linotype"/>
                <a:cs typeface="Palatino Linotyp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C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100" spc="-30" dirty="0">
                <a:latin typeface="Book Antiqua"/>
                <a:cs typeface="Book Antiqua"/>
              </a:rPr>
              <a:t>Suppose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5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C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05" dirty="0">
                <a:latin typeface="Book Antiqua"/>
                <a:cs typeface="Book Antiqua"/>
              </a:rPr>
              <a:t> </a:t>
            </a:r>
            <a:r>
              <a:rPr sz="1100" i="1" spc="80" dirty="0">
                <a:latin typeface="Palatino Linotype"/>
                <a:cs typeface="Palatino Linotype"/>
              </a:rPr>
              <a:t>a</a:t>
            </a:r>
            <a:r>
              <a:rPr sz="1100" i="1" spc="3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A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Book Antiqua"/>
                <a:cs typeface="Book Antiqua"/>
              </a:rPr>
              <a:t>Then,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since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100" spc="114" dirty="0">
                <a:latin typeface="Book Antiqua"/>
                <a:cs typeface="Book Antiqua"/>
              </a:rPr>
              <a:t>,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70" dirty="0">
                <a:latin typeface="Book Antiqua"/>
                <a:cs typeface="Book Antiqua"/>
              </a:rPr>
              <a:t>we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have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i="1" spc="80" dirty="0">
                <a:latin typeface="Palatino Linotype"/>
                <a:cs typeface="Palatino Linotype"/>
              </a:rPr>
              <a:t>a</a:t>
            </a:r>
            <a:r>
              <a:rPr sz="1100" i="1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07629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717662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927694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23/28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0" dirty="0"/>
              <a:t> </a:t>
            </a:r>
            <a:r>
              <a:rPr dirty="0"/>
              <a:t>Theory</a:t>
            </a:r>
            <a:r>
              <a:rPr spc="95" dirty="0"/>
              <a:t> </a:t>
            </a:r>
            <a:r>
              <a:rPr dirty="0"/>
              <a:t>Basic</a:t>
            </a:r>
            <a:r>
              <a:rPr spc="95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90" dirty="0"/>
              <a:t> </a:t>
            </a:r>
            <a:r>
              <a:rPr spc="-20" dirty="0"/>
              <a:t>Proof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9869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90"/>
              </a:spcBef>
            </a:pPr>
            <a:r>
              <a:rPr i="1" dirty="0">
                <a:latin typeface="Palatino Linotype"/>
                <a:cs typeface="Palatino Linotype"/>
              </a:rPr>
              <a:t>A</a:t>
            </a:r>
            <a:r>
              <a:rPr i="1" spc="20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50" dirty="0">
                <a:latin typeface="Lucida Sans Unicode"/>
                <a:cs typeface="Lucida Sans Unicode"/>
              </a:rPr>
              <a:t> </a:t>
            </a:r>
            <a:r>
              <a:rPr i="1" spc="150" dirty="0">
                <a:latin typeface="Palatino Linotype"/>
                <a:cs typeface="Palatino Linotype"/>
              </a:rPr>
              <a:t>B</a:t>
            </a:r>
            <a:r>
              <a:rPr i="1" spc="80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50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Palatino Linotype"/>
                <a:cs typeface="Palatino Linotype"/>
              </a:rPr>
              <a:t>C</a:t>
            </a:r>
            <a:r>
              <a:rPr i="1" spc="105" dirty="0">
                <a:latin typeface="Palatino Linotype"/>
                <a:cs typeface="Palatino Linotype"/>
              </a:rPr>
              <a:t> </a:t>
            </a:r>
            <a:r>
              <a:rPr spc="50" dirty="0">
                <a:latin typeface="Lucida Sans Unicode"/>
                <a:cs typeface="Lucida Sans Unicode"/>
              </a:rPr>
              <a:t>⇒</a:t>
            </a:r>
            <a:r>
              <a:rPr spc="-50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Palatino Linotype"/>
                <a:cs typeface="Palatino Linotype"/>
              </a:rPr>
              <a:t>A</a:t>
            </a:r>
            <a:r>
              <a:rPr i="1" spc="20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-50" dirty="0">
                <a:latin typeface="Palatino Linotype"/>
                <a:cs typeface="Palatino Linotype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pc="-30" dirty="0"/>
              <a:t>Suppose</a:t>
            </a:r>
            <a:r>
              <a:rPr spc="60" dirty="0"/>
              <a:t> </a:t>
            </a:r>
            <a:r>
              <a:rPr i="1" dirty="0">
                <a:latin typeface="Palatino Linotype"/>
                <a:cs typeface="Palatino Linotype"/>
              </a:rPr>
              <a:t>A</a:t>
            </a:r>
            <a:r>
              <a:rPr i="1" spc="5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65" dirty="0">
                <a:latin typeface="Lucida Sans Unicode"/>
                <a:cs typeface="Lucida Sans Unicode"/>
              </a:rPr>
              <a:t> </a:t>
            </a:r>
            <a:r>
              <a:rPr i="1" spc="150" dirty="0">
                <a:latin typeface="Palatino Linotype"/>
                <a:cs typeface="Palatino Linotype"/>
              </a:rPr>
              <a:t>B</a:t>
            </a:r>
            <a:r>
              <a:rPr i="1" spc="55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65" dirty="0">
                <a:latin typeface="Lucida Sans Unicode"/>
                <a:cs typeface="Lucida Sans Unicode"/>
              </a:rPr>
              <a:t> </a:t>
            </a:r>
            <a:r>
              <a:rPr i="1" spc="-50" dirty="0">
                <a:latin typeface="Palatino Linotype"/>
                <a:cs typeface="Palatino Linotype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Let</a:t>
            </a:r>
            <a:r>
              <a:rPr spc="105" dirty="0"/>
              <a:t> </a:t>
            </a:r>
            <a:r>
              <a:rPr i="1" spc="80" dirty="0">
                <a:latin typeface="Palatino Linotype"/>
                <a:cs typeface="Palatino Linotype"/>
              </a:rPr>
              <a:t>a</a:t>
            </a:r>
            <a:r>
              <a:rPr i="1" spc="35" dirty="0">
                <a:latin typeface="Palatino Linotype"/>
                <a:cs typeface="Palatino Linotyp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30" dirty="0">
                <a:latin typeface="Lucida Sans Unicode"/>
                <a:cs typeface="Lucida Sans Unicode"/>
              </a:rPr>
              <a:t> </a:t>
            </a:r>
            <a:r>
              <a:rPr i="1" spc="-50" dirty="0">
                <a:latin typeface="Palatino Linotype"/>
                <a:cs typeface="Palatino Linotype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/>
              <a:t>Then,</a:t>
            </a:r>
            <a:r>
              <a:rPr spc="30" dirty="0"/>
              <a:t> </a:t>
            </a:r>
            <a:r>
              <a:rPr spc="-10" dirty="0"/>
              <a:t>since</a:t>
            </a:r>
            <a:r>
              <a:rPr spc="55" dirty="0"/>
              <a:t> </a:t>
            </a:r>
            <a:r>
              <a:rPr i="1" dirty="0">
                <a:latin typeface="Palatino Linotype"/>
                <a:cs typeface="Palatino Linotype"/>
              </a:rPr>
              <a:t>A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70" dirty="0">
                <a:latin typeface="Lucida Sans Unicode"/>
                <a:cs typeface="Lucida Sans Unicode"/>
              </a:rPr>
              <a:t> </a:t>
            </a:r>
            <a:r>
              <a:rPr i="1" spc="114" dirty="0">
                <a:latin typeface="Palatino Linotype"/>
                <a:cs typeface="Palatino Linotype"/>
              </a:rPr>
              <a:t>B</a:t>
            </a:r>
            <a:r>
              <a:rPr spc="114" dirty="0"/>
              <a:t>,</a:t>
            </a:r>
            <a:r>
              <a:rPr spc="55" dirty="0"/>
              <a:t> </a:t>
            </a:r>
            <a:r>
              <a:rPr spc="-70" dirty="0"/>
              <a:t>we</a:t>
            </a:r>
            <a:r>
              <a:rPr spc="55" dirty="0"/>
              <a:t> </a:t>
            </a:r>
            <a:r>
              <a:rPr spc="-25" dirty="0"/>
              <a:t>have</a:t>
            </a:r>
            <a:r>
              <a:rPr spc="55" dirty="0"/>
              <a:t> </a:t>
            </a:r>
            <a:r>
              <a:rPr i="1" spc="80" dirty="0">
                <a:latin typeface="Palatino Linotype"/>
                <a:cs typeface="Palatino Linotype"/>
              </a:rPr>
              <a:t>a</a:t>
            </a:r>
            <a:r>
              <a:rPr i="1" dirty="0">
                <a:latin typeface="Palatino Linotype"/>
                <a:cs typeface="Palatino Linotyp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100" dirty="0">
                <a:latin typeface="Palatino Linotype"/>
                <a:cs typeface="Palatino Linotype"/>
              </a:rPr>
              <a:t>B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Since</a:t>
            </a:r>
            <a:r>
              <a:rPr spc="15" dirty="0"/>
              <a:t> </a:t>
            </a:r>
            <a:r>
              <a:rPr i="1" spc="150" dirty="0">
                <a:latin typeface="Palatino Linotype"/>
                <a:cs typeface="Palatino Linotype"/>
              </a:rPr>
              <a:t>B</a:t>
            </a:r>
            <a:r>
              <a:rPr i="1" spc="45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75" dirty="0">
                <a:latin typeface="Lucida Sans Unicode"/>
                <a:cs typeface="Lucida Sans Unicode"/>
              </a:rPr>
              <a:t> </a:t>
            </a:r>
            <a:r>
              <a:rPr i="1" spc="70" dirty="0">
                <a:latin typeface="Palatino Linotype"/>
                <a:cs typeface="Palatino Linotype"/>
              </a:rPr>
              <a:t>C</a:t>
            </a:r>
            <a:r>
              <a:rPr spc="70" dirty="0"/>
              <a:t>,</a:t>
            </a:r>
            <a:r>
              <a:rPr spc="45" dirty="0"/>
              <a:t> </a:t>
            </a:r>
            <a:r>
              <a:rPr spc="-70" dirty="0"/>
              <a:t>we</a:t>
            </a:r>
            <a:r>
              <a:rPr spc="50" dirty="0"/>
              <a:t> </a:t>
            </a:r>
            <a:r>
              <a:rPr spc="-25" dirty="0"/>
              <a:t>have</a:t>
            </a:r>
            <a:r>
              <a:rPr spc="50" dirty="0"/>
              <a:t> </a:t>
            </a:r>
            <a:r>
              <a:rPr i="1" spc="80" dirty="0">
                <a:latin typeface="Palatino Linotype"/>
                <a:cs typeface="Palatino Linotype"/>
              </a:rPr>
              <a:t>a</a:t>
            </a:r>
            <a:r>
              <a:rPr i="1" spc="-5" dirty="0">
                <a:latin typeface="Palatino Linotype"/>
                <a:cs typeface="Palatino Linotyp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-50" dirty="0">
                <a:latin typeface="Palatino Linotype"/>
                <a:cs typeface="Palatino Linotype"/>
              </a:rPr>
              <a:t>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07629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717662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927694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2137727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23/28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63" y="62407"/>
            <a:ext cx="2141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523290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2939" y="552954"/>
            <a:ext cx="6426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45" dirty="0">
                <a:solidFill>
                  <a:srgbClr val="FFFFFF"/>
                </a:solidFill>
                <a:latin typeface="Georgia"/>
                <a:cs typeface="Georgia"/>
              </a:rPr>
              <a:t>Definition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713016"/>
            <a:ext cx="44329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06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lang="en-US" sz="1100" spc="30" dirty="0">
                <a:latin typeface="Book Antiqua"/>
                <a:cs typeface="Book Antiqua"/>
              </a:rPr>
              <a:t>set is a </a:t>
            </a:r>
            <a:r>
              <a:rPr sz="1100" spc="-10" dirty="0">
                <a:latin typeface="Book Antiqua"/>
                <a:cs typeface="Book Antiqua"/>
              </a:rPr>
              <a:t>collection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objects,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called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elements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4/28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9250" y="3343393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90" dirty="0"/>
              <a:t> </a:t>
            </a:r>
            <a:r>
              <a:rPr dirty="0"/>
              <a:t>Theory</a:t>
            </a:r>
            <a:r>
              <a:rPr spc="95" dirty="0"/>
              <a:t> </a:t>
            </a:r>
            <a:r>
              <a:rPr dirty="0"/>
              <a:t>Basic</a:t>
            </a:r>
            <a:r>
              <a:rPr spc="95" dirty="0"/>
              <a:t> </a:t>
            </a:r>
            <a:r>
              <a:rPr dirty="0"/>
              <a:t>Concepts</a:t>
            </a:r>
            <a:r>
              <a:rPr spc="95" dirty="0"/>
              <a:t> </a:t>
            </a:r>
            <a:r>
              <a:rPr dirty="0"/>
              <a:t>-</a:t>
            </a:r>
            <a:r>
              <a:rPr spc="90" dirty="0"/>
              <a:t> </a:t>
            </a:r>
            <a:r>
              <a:rPr spc="-20" dirty="0"/>
              <a:t>Proof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9869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90"/>
              </a:spcBef>
            </a:pPr>
            <a:r>
              <a:rPr i="1" dirty="0">
                <a:latin typeface="Palatino Linotype"/>
                <a:cs typeface="Palatino Linotype"/>
              </a:rPr>
              <a:t>A</a:t>
            </a:r>
            <a:r>
              <a:rPr i="1" spc="20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50" dirty="0">
                <a:latin typeface="Lucida Sans Unicode"/>
                <a:cs typeface="Lucida Sans Unicode"/>
              </a:rPr>
              <a:t> </a:t>
            </a:r>
            <a:r>
              <a:rPr i="1" spc="150" dirty="0">
                <a:latin typeface="Palatino Linotype"/>
                <a:cs typeface="Palatino Linotype"/>
              </a:rPr>
              <a:t>B</a:t>
            </a:r>
            <a:r>
              <a:rPr i="1" spc="80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50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Palatino Linotype"/>
                <a:cs typeface="Palatino Linotype"/>
              </a:rPr>
              <a:t>C</a:t>
            </a:r>
            <a:r>
              <a:rPr i="1" spc="105" dirty="0">
                <a:latin typeface="Palatino Linotype"/>
                <a:cs typeface="Palatino Linotype"/>
              </a:rPr>
              <a:t> </a:t>
            </a:r>
            <a:r>
              <a:rPr spc="50" dirty="0">
                <a:latin typeface="Lucida Sans Unicode"/>
                <a:cs typeface="Lucida Sans Unicode"/>
              </a:rPr>
              <a:t>⇒</a:t>
            </a:r>
            <a:r>
              <a:rPr spc="-50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Palatino Linotype"/>
                <a:cs typeface="Palatino Linotype"/>
              </a:rPr>
              <a:t>A</a:t>
            </a:r>
            <a:r>
              <a:rPr i="1" spc="20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-50" dirty="0">
                <a:latin typeface="Palatino Linotype"/>
                <a:cs typeface="Palatino Linotype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pc="-30" dirty="0"/>
              <a:t>Suppose</a:t>
            </a:r>
            <a:r>
              <a:rPr spc="60" dirty="0"/>
              <a:t> </a:t>
            </a:r>
            <a:r>
              <a:rPr i="1" dirty="0">
                <a:latin typeface="Palatino Linotype"/>
                <a:cs typeface="Palatino Linotype"/>
              </a:rPr>
              <a:t>A</a:t>
            </a:r>
            <a:r>
              <a:rPr i="1" spc="5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65" dirty="0">
                <a:latin typeface="Lucida Sans Unicode"/>
                <a:cs typeface="Lucida Sans Unicode"/>
              </a:rPr>
              <a:t> </a:t>
            </a:r>
            <a:r>
              <a:rPr i="1" spc="150" dirty="0">
                <a:latin typeface="Palatino Linotype"/>
                <a:cs typeface="Palatino Linotype"/>
              </a:rPr>
              <a:t>B</a:t>
            </a:r>
            <a:r>
              <a:rPr i="1" spc="55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65" dirty="0">
                <a:latin typeface="Lucida Sans Unicode"/>
                <a:cs typeface="Lucida Sans Unicode"/>
              </a:rPr>
              <a:t> </a:t>
            </a:r>
            <a:r>
              <a:rPr i="1" spc="-50" dirty="0">
                <a:latin typeface="Palatino Linotype"/>
                <a:cs typeface="Palatino Linotype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Let</a:t>
            </a:r>
            <a:r>
              <a:rPr spc="105" dirty="0"/>
              <a:t> </a:t>
            </a:r>
            <a:r>
              <a:rPr i="1" spc="80" dirty="0">
                <a:latin typeface="Palatino Linotype"/>
                <a:cs typeface="Palatino Linotype"/>
              </a:rPr>
              <a:t>a</a:t>
            </a:r>
            <a:r>
              <a:rPr i="1" spc="35" dirty="0">
                <a:latin typeface="Palatino Linotype"/>
                <a:cs typeface="Palatino Linotyp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30" dirty="0">
                <a:latin typeface="Lucida Sans Unicode"/>
                <a:cs typeface="Lucida Sans Unicode"/>
              </a:rPr>
              <a:t> </a:t>
            </a:r>
            <a:r>
              <a:rPr i="1" spc="-50" dirty="0">
                <a:latin typeface="Palatino Linotype"/>
                <a:cs typeface="Palatino Linotype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/>
              <a:t>Then,</a:t>
            </a:r>
            <a:r>
              <a:rPr spc="30" dirty="0"/>
              <a:t> </a:t>
            </a:r>
            <a:r>
              <a:rPr spc="-10" dirty="0"/>
              <a:t>since</a:t>
            </a:r>
            <a:r>
              <a:rPr spc="55" dirty="0"/>
              <a:t> </a:t>
            </a:r>
            <a:r>
              <a:rPr i="1" dirty="0">
                <a:latin typeface="Palatino Linotype"/>
                <a:cs typeface="Palatino Linotype"/>
              </a:rPr>
              <a:t>A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70" dirty="0">
                <a:latin typeface="Lucida Sans Unicode"/>
                <a:cs typeface="Lucida Sans Unicode"/>
              </a:rPr>
              <a:t> </a:t>
            </a:r>
            <a:r>
              <a:rPr i="1" spc="114" dirty="0">
                <a:latin typeface="Palatino Linotype"/>
                <a:cs typeface="Palatino Linotype"/>
              </a:rPr>
              <a:t>B</a:t>
            </a:r>
            <a:r>
              <a:rPr spc="114" dirty="0"/>
              <a:t>,</a:t>
            </a:r>
            <a:r>
              <a:rPr spc="55" dirty="0"/>
              <a:t> </a:t>
            </a:r>
            <a:r>
              <a:rPr spc="-70" dirty="0"/>
              <a:t>we</a:t>
            </a:r>
            <a:r>
              <a:rPr spc="55" dirty="0"/>
              <a:t> </a:t>
            </a:r>
            <a:r>
              <a:rPr spc="-25" dirty="0"/>
              <a:t>have</a:t>
            </a:r>
            <a:r>
              <a:rPr spc="55" dirty="0"/>
              <a:t> </a:t>
            </a:r>
            <a:r>
              <a:rPr i="1" spc="80" dirty="0">
                <a:latin typeface="Palatino Linotype"/>
                <a:cs typeface="Palatino Linotype"/>
              </a:rPr>
              <a:t>a</a:t>
            </a:r>
            <a:r>
              <a:rPr i="1" dirty="0">
                <a:latin typeface="Palatino Linotype"/>
                <a:cs typeface="Palatino Linotyp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100" dirty="0">
                <a:latin typeface="Palatino Linotype"/>
                <a:cs typeface="Palatino Linotype"/>
              </a:rPr>
              <a:t>B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Since</a:t>
            </a:r>
            <a:r>
              <a:rPr spc="15" dirty="0"/>
              <a:t> </a:t>
            </a:r>
            <a:r>
              <a:rPr i="1" spc="150" dirty="0">
                <a:latin typeface="Palatino Linotype"/>
                <a:cs typeface="Palatino Linotype"/>
              </a:rPr>
              <a:t>B</a:t>
            </a:r>
            <a:r>
              <a:rPr i="1" spc="45" dirty="0">
                <a:latin typeface="Palatino Linotype"/>
                <a:cs typeface="Palatino Linotype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75" dirty="0">
                <a:latin typeface="Lucida Sans Unicode"/>
                <a:cs typeface="Lucida Sans Unicode"/>
              </a:rPr>
              <a:t> </a:t>
            </a:r>
            <a:r>
              <a:rPr i="1" spc="70" dirty="0">
                <a:latin typeface="Palatino Linotype"/>
                <a:cs typeface="Palatino Linotype"/>
              </a:rPr>
              <a:t>C</a:t>
            </a:r>
            <a:r>
              <a:rPr spc="70" dirty="0"/>
              <a:t>,</a:t>
            </a:r>
            <a:r>
              <a:rPr spc="45" dirty="0"/>
              <a:t> </a:t>
            </a:r>
            <a:r>
              <a:rPr spc="-70" dirty="0"/>
              <a:t>we</a:t>
            </a:r>
            <a:r>
              <a:rPr spc="50" dirty="0"/>
              <a:t> </a:t>
            </a:r>
            <a:r>
              <a:rPr spc="-25" dirty="0"/>
              <a:t>have</a:t>
            </a:r>
            <a:r>
              <a:rPr spc="50" dirty="0"/>
              <a:t> </a:t>
            </a:r>
            <a:r>
              <a:rPr i="1" spc="80" dirty="0">
                <a:latin typeface="Palatino Linotype"/>
                <a:cs typeface="Palatino Linotype"/>
              </a:rPr>
              <a:t>a</a:t>
            </a:r>
            <a:r>
              <a:rPr i="1" spc="-5" dirty="0">
                <a:latin typeface="Palatino Linotype"/>
                <a:cs typeface="Palatino Linotyp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-50" dirty="0">
                <a:latin typeface="Palatino Linotype"/>
                <a:cs typeface="Palatino Linotype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10" dirty="0"/>
              <a:t>Therefore</a:t>
            </a:r>
            <a:r>
              <a:rPr spc="20" dirty="0"/>
              <a:t> </a:t>
            </a:r>
            <a:r>
              <a:rPr i="1" spc="80" dirty="0">
                <a:latin typeface="Palatino Linotype"/>
                <a:cs typeface="Palatino Linotype"/>
              </a:rPr>
              <a:t>a</a:t>
            </a:r>
            <a:r>
              <a:rPr i="1" spc="5" dirty="0">
                <a:latin typeface="Palatino Linotype"/>
                <a:cs typeface="Palatino Linotyp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Palatino Linotype"/>
                <a:cs typeface="Palatino Linotype"/>
              </a:rPr>
              <a:t>A</a:t>
            </a:r>
            <a:r>
              <a:rPr i="1" spc="60" dirty="0">
                <a:latin typeface="Palatino Linotype"/>
                <a:cs typeface="Palatino Linotype"/>
              </a:rPr>
              <a:t> </a:t>
            </a:r>
            <a:r>
              <a:rPr spc="-25" dirty="0"/>
              <a:t>implies</a:t>
            </a:r>
            <a:r>
              <a:rPr spc="60" dirty="0"/>
              <a:t> </a:t>
            </a:r>
            <a:r>
              <a:rPr i="1" spc="80" dirty="0">
                <a:latin typeface="Palatino Linotype"/>
                <a:cs typeface="Palatino Linotype"/>
              </a:rPr>
              <a:t>a</a:t>
            </a:r>
            <a:r>
              <a:rPr i="1" spc="5" dirty="0">
                <a:latin typeface="Palatino Linotype"/>
                <a:cs typeface="Palatino Linotyp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70" dirty="0">
                <a:latin typeface="Palatino Linotype"/>
                <a:cs typeface="Palatino Linotype"/>
              </a:rPr>
              <a:t>C</a:t>
            </a:r>
            <a:r>
              <a:rPr spc="70" dirty="0"/>
              <a:t>,</a:t>
            </a:r>
            <a:r>
              <a:rPr spc="60" dirty="0"/>
              <a:t> </a:t>
            </a:r>
            <a:r>
              <a:rPr dirty="0"/>
              <a:t>so</a:t>
            </a:r>
            <a:r>
              <a:rPr spc="60" dirty="0"/>
              <a:t> </a:t>
            </a:r>
            <a:r>
              <a:rPr i="1" dirty="0">
                <a:latin typeface="Palatino Linotype"/>
                <a:cs typeface="Palatino Linotype"/>
              </a:rPr>
              <a:t>A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65" dirty="0">
                <a:latin typeface="Lucida Sans Unicode"/>
                <a:cs typeface="Lucida Sans Unicode"/>
              </a:rPr>
              <a:t> </a:t>
            </a:r>
            <a:r>
              <a:rPr i="1" spc="-50" dirty="0">
                <a:latin typeface="Palatino Linotype"/>
                <a:cs typeface="Palatino Linotype"/>
              </a:rPr>
              <a:t>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07629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717662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927694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2137727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2347760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23/28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107" y="62407"/>
            <a:ext cx="37039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Distributive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Laws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5626" y="1372257"/>
            <a:ext cx="2056764" cy="5340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2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100" dirty="0">
                <a:latin typeface="Book Antiqua"/>
                <a:cs typeface="Book Antiqua"/>
              </a:rPr>
              <a:t>(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r>
              <a:rPr sz="1100" i="1" spc="4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85" dirty="0">
                <a:latin typeface="Palatino Linotype"/>
                <a:cs typeface="Palatino Linotype"/>
              </a:rPr>
              <a:t>C</a:t>
            </a:r>
            <a:r>
              <a:rPr sz="1100" spc="85" dirty="0">
                <a:latin typeface="Book Antiqua"/>
                <a:cs typeface="Book Antiqua"/>
              </a:rPr>
              <a:t>)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60" dirty="0">
                <a:latin typeface="Palatino Linotype"/>
                <a:cs typeface="Palatino Linotype"/>
              </a:rPr>
              <a:t>C</a:t>
            </a:r>
            <a:r>
              <a:rPr sz="1100" spc="6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2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100" dirty="0">
                <a:latin typeface="Book Antiqua"/>
                <a:cs typeface="Book Antiqua"/>
              </a:rPr>
              <a:t>(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r>
              <a:rPr sz="1100" i="1" spc="4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85" dirty="0">
                <a:latin typeface="Palatino Linotype"/>
                <a:cs typeface="Palatino Linotype"/>
              </a:rPr>
              <a:t>C</a:t>
            </a:r>
            <a:r>
              <a:rPr sz="1100" spc="85" dirty="0">
                <a:latin typeface="Book Antiqua"/>
                <a:cs typeface="Book Antiqua"/>
              </a:rPr>
              <a:t>)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2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60" dirty="0">
                <a:latin typeface="Palatino Linotype"/>
                <a:cs typeface="Palatino Linotype"/>
              </a:rPr>
              <a:t>C</a:t>
            </a:r>
            <a:r>
              <a:rPr sz="1100" spc="6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925" y="62407"/>
            <a:ext cx="3768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sz="14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14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Morgan’s</a:t>
            </a:r>
            <a:r>
              <a:rPr sz="14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Laws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576" y="1372257"/>
            <a:ext cx="1365885" cy="5340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latin typeface="Palatino Linotype"/>
                <a:cs typeface="Palatino Linotype"/>
              </a:rPr>
              <a:t>B</a:t>
            </a:r>
            <a:r>
              <a:rPr sz="1100" spc="95" dirty="0">
                <a:latin typeface="Book Antiqua"/>
                <a:cs typeface="Book Antiqua"/>
              </a:rPr>
              <a:t>)</a:t>
            </a:r>
            <a:r>
              <a:rPr sz="1200" b="0" i="1" spc="142" baseline="31250" dirty="0">
                <a:latin typeface="Bookman Old Style"/>
                <a:cs typeface="Bookman Old Style"/>
              </a:rPr>
              <a:t>C</a:t>
            </a:r>
            <a:r>
              <a:rPr sz="1200" b="0" i="1" spc="284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95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200" b="0" i="1" spc="135" baseline="31250" dirty="0">
                <a:latin typeface="Bookman Old Style"/>
                <a:cs typeface="Bookman Old Style"/>
              </a:rPr>
              <a:t>C</a:t>
            </a:r>
            <a:endParaRPr sz="1200" baseline="31250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latin typeface="Palatino Linotype"/>
                <a:cs typeface="Palatino Linotype"/>
              </a:rPr>
              <a:t>B</a:t>
            </a:r>
            <a:r>
              <a:rPr sz="1100" spc="95" dirty="0">
                <a:latin typeface="Book Antiqua"/>
                <a:cs typeface="Book Antiqua"/>
              </a:rPr>
              <a:t>)</a:t>
            </a:r>
            <a:r>
              <a:rPr sz="1200" b="0" i="1" spc="142" baseline="31250" dirty="0">
                <a:latin typeface="Bookman Old Style"/>
                <a:cs typeface="Bookman Old Style"/>
              </a:rPr>
              <a:t>C</a:t>
            </a:r>
            <a:r>
              <a:rPr sz="1200" b="0" i="1" spc="284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95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200" b="0" i="1" spc="135" baseline="31250" dirty="0">
                <a:latin typeface="Bookman Old Style"/>
                <a:cs typeface="Bookman Old Style"/>
              </a:rPr>
              <a:t>C</a:t>
            </a:r>
            <a:endParaRPr sz="1200" baseline="3125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EE167B-4E7C-9C1F-62E3-46F37EA593C5}"/>
                  </a:ext>
                </a:extLst>
              </p14:cNvPr>
              <p14:cNvContentPartPr/>
              <p14:nvPr/>
            </p14:nvContentPartPr>
            <p14:xfrm>
              <a:off x="1897920" y="19522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EE167B-4E7C-9C1F-62E3-46F37EA59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8560" y="1942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5932" y="62407"/>
            <a:ext cx="657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4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Class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111389"/>
            <a:ext cx="698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Book Antiqua"/>
                <a:cs typeface="Book Antiqua"/>
              </a:rPr>
              <a:t>DeMorgan: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576" y="1283462"/>
            <a:ext cx="1365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latin typeface="Palatino Linotype"/>
                <a:cs typeface="Palatino Linotype"/>
              </a:rPr>
              <a:t>B</a:t>
            </a:r>
            <a:r>
              <a:rPr sz="1100" spc="95" dirty="0">
                <a:latin typeface="Book Antiqua"/>
                <a:cs typeface="Book Antiqua"/>
              </a:rPr>
              <a:t>)</a:t>
            </a:r>
            <a:r>
              <a:rPr sz="1200" b="0" i="1" spc="142" baseline="31250" dirty="0">
                <a:latin typeface="Bookman Old Style"/>
                <a:cs typeface="Bookman Old Style"/>
              </a:rPr>
              <a:t>C</a:t>
            </a:r>
            <a:r>
              <a:rPr sz="1200" b="0" i="1" spc="284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95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200" b="0" i="1" spc="135" baseline="31250" dirty="0">
                <a:latin typeface="Bookman Old Style"/>
                <a:cs typeface="Bookman Old Style"/>
              </a:rPr>
              <a:t>C</a:t>
            </a:r>
            <a:endParaRPr sz="1200" baseline="312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2069858"/>
            <a:ext cx="2628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Book Antiqua"/>
                <a:cs typeface="Book Antiqua"/>
              </a:rPr>
              <a:t>Draw</a:t>
            </a:r>
            <a:r>
              <a:rPr sz="1100" spc="2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Venn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diagram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illustrating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law.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844" y="1079792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Book Antiqua"/>
                <a:cs typeface="Book Antiqua"/>
              </a:rPr>
              <a:t>Show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251864"/>
            <a:ext cx="2480945" cy="588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lang="en-US" sz="1100" i="1" dirty="0">
                <a:latin typeface="Palatino Linotype"/>
                <a:cs typeface="Palatino Linotype"/>
              </a:rPr>
              <a:t>p</a:t>
            </a:r>
            <a:r>
              <a:rPr sz="1100" i="1" spc="3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⇒</a:t>
            </a:r>
            <a:r>
              <a:rPr sz="1100" spc="285" dirty="0">
                <a:latin typeface="Lucida Sans Unicode"/>
                <a:cs typeface="Lucida Sans Unicode"/>
              </a:rPr>
              <a:t> </a:t>
            </a:r>
            <a:r>
              <a:rPr lang="en-US" sz="1100" i="1" spc="100" dirty="0">
                <a:latin typeface="Palatino Linotype"/>
                <a:cs typeface="Palatino Linotype"/>
              </a:rPr>
              <a:t>q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Book Antiqua"/>
                <a:cs typeface="Book Antiqua"/>
              </a:rPr>
              <a:t>Contrapositive</a:t>
            </a:r>
            <a:r>
              <a:rPr sz="1100" spc="9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proof:</a:t>
            </a:r>
            <a:endParaRPr sz="1100" dirty="0">
              <a:latin typeface="Book Antiqua"/>
              <a:cs typeface="Book Antiq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81" y="1953345"/>
            <a:ext cx="110658" cy="1106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0812" y="1938197"/>
            <a:ext cx="72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1</a:t>
            </a:r>
            <a:endParaRPr sz="60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402932" y="1852432"/>
                <a:ext cx="911518" cy="432810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</a:pPr>
                <a:r>
                  <a:rPr sz="1100" spc="-10" dirty="0">
                    <a:latin typeface="Book Antiqua"/>
                    <a:cs typeface="Book Antiqua"/>
                  </a:rPr>
                  <a:t>Assume</a:t>
                </a:r>
                <a:r>
                  <a:rPr sz="1100" spc="229" dirty="0">
                    <a:latin typeface="Book Antiqua"/>
                    <a:cs typeface="Book Antiqu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100" i="1" spc="100" dirty="0">
                    <a:latin typeface="Palatino Linotype"/>
                    <a:cs typeface="Palatino Linotype"/>
                  </a:rPr>
                  <a:t>q</a:t>
                </a:r>
                <a:endParaRPr sz="1100" dirty="0">
                  <a:latin typeface="Palatino Linotype"/>
                  <a:cs typeface="Palatino Linotype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34"/>
                  </a:spcBef>
                </a:pPr>
                <a:r>
                  <a:rPr sz="1100" dirty="0">
                    <a:latin typeface="Book Antiqua"/>
                    <a:cs typeface="Book Antiqua"/>
                  </a:rPr>
                  <a:t>Prove</a:t>
                </a:r>
                <a:r>
                  <a:rPr lang="en-US" sz="1100" dirty="0">
                    <a:latin typeface="Book Antiqua"/>
                    <a:cs typeface="Book Antiqu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sz="1100" dirty="0">
                  <a:latin typeface="Palatino Linotype"/>
                  <a:cs typeface="Palatino Linotype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2" y="1852432"/>
                <a:ext cx="911518" cy="432810"/>
              </a:xfrm>
              <a:prstGeom prst="rect">
                <a:avLst/>
              </a:prstGeom>
              <a:blipFill>
                <a:blip r:embed="rId3"/>
                <a:stretch>
                  <a:fillRect l="-8000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381" y="2163378"/>
            <a:ext cx="110658" cy="11065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0812" y="2148230"/>
            <a:ext cx="72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2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7423C52A-5308-8901-FCAE-597353BA9580}"/>
              </a:ext>
            </a:extLst>
          </p:cNvPr>
          <p:cNvSpPr txBox="1"/>
          <p:nvPr/>
        </p:nvSpPr>
        <p:spPr>
          <a:xfrm>
            <a:off x="1382229" y="62407"/>
            <a:ext cx="18440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Proofs</a:t>
            </a:r>
            <a:r>
              <a:rPr sz="1400" spc="7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-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Book Antiqua"/>
                <a:cs typeface="Book Antiqua"/>
              </a:rPr>
              <a:t>Contrapositive</a:t>
            </a:r>
            <a:endParaRPr sz="1400" dirty="0">
              <a:latin typeface="Book Antiqua"/>
              <a:cs typeface="Book Antiqu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2E982996-80E6-8A26-EEE4-F7D05CAAAC1E}"/>
                  </a:ext>
                </a:extLst>
              </p:cNvPr>
              <p:cNvSpPr txBox="1"/>
              <p:nvPr/>
            </p:nvSpPr>
            <p:spPr>
              <a:xfrm>
                <a:off x="141756" y="2411060"/>
                <a:ext cx="2480945" cy="41934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R="5080" algn="r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1100" i="1" spc="100" dirty="0">
                    <a:latin typeface="Palatino Linotype"/>
                    <a:cs typeface="Palatino Linotype"/>
                  </a:rPr>
                  <a:t>q</a:t>
                </a:r>
                <a:r>
                  <a:rPr sz="1100" i="1" spc="360" dirty="0">
                    <a:latin typeface="Palatino Linotype"/>
                    <a:cs typeface="Palatino Linotype"/>
                  </a:rPr>
                  <a:t> </a:t>
                </a:r>
                <a:r>
                  <a:rPr sz="1100" dirty="0">
                    <a:latin typeface="Lucida Sans Unicode"/>
                    <a:cs typeface="Lucida Sans Unicode"/>
                  </a:rPr>
                  <a:t>⇒</a:t>
                </a:r>
                <a:r>
                  <a:rPr sz="1100" spc="285" dirty="0">
                    <a:latin typeface="Lucida Sans Unicode"/>
                    <a:cs typeface="Lucida Sans Unicod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sz="1100" dirty="0">
                  <a:latin typeface="Palatino Linotype"/>
                  <a:cs typeface="Palatino Linotype"/>
                </a:endParaRPr>
              </a:p>
              <a:p>
                <a:pPr>
                  <a:lnSpc>
                    <a:spcPct val="100000"/>
                  </a:lnSpc>
                  <a:spcBef>
                    <a:spcPts val="5"/>
                  </a:spcBef>
                </a:pPr>
                <a:endParaRPr sz="1550" dirty="0">
                  <a:latin typeface="Palatino Linotype"/>
                  <a:cs typeface="Palatino Linotype"/>
                </a:endParaRPr>
              </a:p>
            </p:txBody>
          </p:sp>
        </mc:Choice>
        <mc:Fallback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2E982996-80E6-8A26-EEE4-F7D05CAAA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6" y="2411060"/>
                <a:ext cx="2480945" cy="419346"/>
              </a:xfrm>
              <a:prstGeom prst="rect">
                <a:avLst/>
              </a:prstGeom>
              <a:blipFill>
                <a:blip r:embed="rId6"/>
                <a:stretch>
                  <a:fillRect t="-11765"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666280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2229" y="62407"/>
            <a:ext cx="18440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Proofs</a:t>
            </a:r>
            <a:r>
              <a:rPr sz="1400" spc="7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-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Book Antiqua"/>
                <a:cs typeface="Book Antiqua"/>
              </a:rPr>
              <a:t>Contrapositive</a:t>
            </a:r>
            <a:endParaRPr sz="1400" dirty="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7/18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E26E21-4A9A-A0EE-0C1D-DA92328D70A9}"/>
                  </a:ext>
                </a:extLst>
              </p:cNvPr>
              <p:cNvSpPr txBox="1"/>
              <p:nvPr/>
            </p:nvSpPr>
            <p:spPr>
              <a:xfrm>
                <a:off x="171450" y="587375"/>
                <a:ext cx="449580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Example</a:t>
                </a:r>
                <a:r>
                  <a:rPr lang="en-US" sz="1400" dirty="0"/>
                  <a:t>: Prove that if </a:t>
                </a:r>
                <a:r>
                  <a:rPr lang="en-US" sz="1400" i="1" dirty="0"/>
                  <a:t>n </a:t>
                </a:r>
                <a:r>
                  <a:rPr lang="en-US" sz="1400" dirty="0"/>
                  <a:t>is an integer and </a:t>
                </a:r>
                <a:r>
                  <a:rPr lang="en-US" sz="1400" dirty="0">
                    <a:ea typeface="Cambria Math" pitchFamily="18" charset="0"/>
                  </a:rPr>
                  <a:t>3</a:t>
                </a:r>
                <a:r>
                  <a:rPr lang="en-US" sz="1400" i="1" dirty="0"/>
                  <a:t>n + </a:t>
                </a:r>
                <a:r>
                  <a:rPr lang="en-US" sz="1400" dirty="0">
                    <a:ea typeface="Cambria Math" pitchFamily="18" charset="0"/>
                  </a:rPr>
                  <a:t>2</a:t>
                </a:r>
                <a:r>
                  <a:rPr lang="en-US" sz="1400" i="1" dirty="0"/>
                  <a:t> </a:t>
                </a:r>
                <a:r>
                  <a:rPr lang="en-US" sz="1400" dirty="0"/>
                  <a:t>is odd</a:t>
                </a:r>
                <a:r>
                  <a:rPr lang="en-US" sz="1400" i="1" dirty="0"/>
                  <a:t>, </a:t>
                </a:r>
                <a:r>
                  <a:rPr lang="en-US" sz="1400" dirty="0"/>
                  <a:t>then</a:t>
                </a:r>
                <a:r>
                  <a:rPr lang="en-US" sz="1400" i="1" dirty="0"/>
                  <a:t> n </a:t>
                </a:r>
                <a:r>
                  <a:rPr lang="en-US" sz="1400" dirty="0"/>
                  <a:t>is odd.</a:t>
                </a:r>
              </a:p>
              <a:p>
                <a:r>
                  <a:rPr lang="en-US" sz="1400" b="1" dirty="0"/>
                  <a:t>Solution</a:t>
                </a:r>
                <a:r>
                  <a:rPr lang="en-US" sz="1400" i="1" dirty="0"/>
                  <a:t>: </a:t>
                </a:r>
                <a:r>
                  <a:rPr lang="en-US" sz="1400" dirty="0"/>
                  <a:t>Assume </a:t>
                </a:r>
                <a:r>
                  <a:rPr lang="en-US" sz="1400" i="1" dirty="0"/>
                  <a:t>n</a:t>
                </a:r>
                <a:r>
                  <a:rPr lang="en-US" sz="1400" dirty="0"/>
                  <a:t> is even. So, </a:t>
                </a:r>
                <a:r>
                  <a:rPr lang="en-US" sz="1400" i="1" dirty="0"/>
                  <a:t>n = </a:t>
                </a:r>
                <a:r>
                  <a:rPr lang="en-US" sz="1400" dirty="0">
                    <a:ea typeface="Cambria Math" pitchFamily="18" charset="0"/>
                  </a:rPr>
                  <a:t>2</a:t>
                </a:r>
                <a:r>
                  <a:rPr lang="en-US" sz="1400" i="1" dirty="0"/>
                  <a:t>k </a:t>
                </a:r>
                <a:r>
                  <a:rPr lang="en-US" sz="1400" dirty="0"/>
                  <a:t>for some integer </a:t>
                </a:r>
                <a:r>
                  <a:rPr lang="en-US" sz="1400" i="1" dirty="0"/>
                  <a:t>k</a:t>
                </a:r>
                <a:r>
                  <a:rPr lang="en-US" sz="1400" dirty="0"/>
                  <a:t>. Thus </a:t>
                </a:r>
              </a:p>
              <a:p>
                <a:r>
                  <a:rPr lang="en-US" sz="1400" dirty="0">
                    <a:ea typeface="Cambria Math" pitchFamily="18" charset="0"/>
                  </a:rPr>
                  <a:t>3</a:t>
                </a:r>
                <a:r>
                  <a:rPr lang="en-US" sz="1400" i="1" dirty="0"/>
                  <a:t>n</a:t>
                </a:r>
                <a:r>
                  <a:rPr lang="en-US" sz="1400" dirty="0"/>
                  <a:t> + </a:t>
                </a:r>
                <a:r>
                  <a:rPr lang="en-US" sz="1400" dirty="0">
                    <a:ea typeface="Cambria Math" pitchFamily="18" charset="0"/>
                  </a:rPr>
                  <a:t>2 = 3(2</a:t>
                </a:r>
                <a:r>
                  <a:rPr lang="en-US" sz="1400" i="1" dirty="0">
                    <a:ea typeface="Cambria Math" pitchFamily="18" charset="0"/>
                  </a:rPr>
                  <a:t>k</a:t>
                </a:r>
                <a:r>
                  <a:rPr lang="en-US" sz="1400" dirty="0">
                    <a:ea typeface="Cambria Math" pitchFamily="18" charset="0"/>
                  </a:rPr>
                  <a:t>) + 2 =6</a:t>
                </a:r>
                <a:r>
                  <a:rPr lang="en-US" sz="1400" i="1" dirty="0">
                    <a:ea typeface="Cambria Math" pitchFamily="18" charset="0"/>
                  </a:rPr>
                  <a:t>k</a:t>
                </a:r>
                <a:r>
                  <a:rPr lang="en-US" sz="1400" dirty="0">
                    <a:ea typeface="Cambria Math" pitchFamily="18" charset="0"/>
                  </a:rPr>
                  <a:t> +2 = 2(3</a:t>
                </a:r>
                <a:r>
                  <a:rPr lang="en-US" sz="1400" i="1" dirty="0">
                    <a:ea typeface="Cambria Math" pitchFamily="18" charset="0"/>
                  </a:rPr>
                  <a:t>k</a:t>
                </a:r>
                <a:r>
                  <a:rPr lang="en-US" sz="1400" dirty="0">
                    <a:ea typeface="Cambria Math" pitchFamily="18" charset="0"/>
                  </a:rPr>
                  <a:t> + 1) = 2</a:t>
                </a:r>
                <a:r>
                  <a:rPr lang="en-US" sz="1400" i="1" dirty="0">
                    <a:ea typeface="Cambria Math" pitchFamily="18" charset="0"/>
                  </a:rPr>
                  <a:t>j  </a:t>
                </a:r>
                <a:r>
                  <a:rPr lang="en-US" sz="1400" dirty="0">
                    <a:ea typeface="Cambria Math" pitchFamily="18" charset="0"/>
                  </a:rPr>
                  <a:t>for </a:t>
                </a:r>
                <a:r>
                  <a:rPr lang="en-US" sz="1400" i="1" dirty="0"/>
                  <a:t>j</a:t>
                </a:r>
                <a:r>
                  <a:rPr lang="en-US" sz="1400" dirty="0"/>
                  <a:t> = </a:t>
                </a:r>
                <a:r>
                  <a:rPr lang="en-US" sz="1400" dirty="0">
                    <a:ea typeface="Cambria Math" pitchFamily="18" charset="0"/>
                  </a:rPr>
                  <a:t>3</a:t>
                </a:r>
                <a:r>
                  <a:rPr lang="en-US" sz="1400" i="1" dirty="0"/>
                  <a:t>k</a:t>
                </a:r>
                <a:r>
                  <a:rPr lang="en-US" sz="1400" dirty="0"/>
                  <a:t> +</a:t>
                </a:r>
                <a:r>
                  <a:rPr lang="en-US" sz="1400" dirty="0">
                    <a:ea typeface="Cambria Math" pitchFamily="18" charset="0"/>
                  </a:rPr>
                  <a:t>1</a:t>
                </a:r>
                <a:endParaRPr lang="en-US" sz="1400" i="1" dirty="0">
                  <a:ea typeface="Cambria Math" pitchFamily="18" charset="0"/>
                </a:endParaRPr>
              </a:p>
              <a:p>
                <a:r>
                  <a:rPr lang="en-US" sz="1400" dirty="0"/>
                  <a:t>Therefore </a:t>
                </a:r>
                <a:r>
                  <a:rPr lang="en-US" sz="1400" dirty="0">
                    <a:ea typeface="Cambria Math" pitchFamily="18" charset="0"/>
                  </a:rPr>
                  <a:t>3</a:t>
                </a:r>
                <a:r>
                  <a:rPr lang="en-US" sz="1400" i="1" dirty="0"/>
                  <a:t>n</a:t>
                </a:r>
                <a:r>
                  <a:rPr lang="en-US" sz="1400" dirty="0"/>
                  <a:t> + </a:t>
                </a:r>
                <a:r>
                  <a:rPr lang="en-US" sz="1400" dirty="0">
                    <a:ea typeface="Cambria Math" pitchFamily="18" charset="0"/>
                  </a:rPr>
                  <a:t>2 is even. Since we have shown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1400" i="1" dirty="0">
                    <a:ea typeface="Cambria Math" pitchFamily="18" charset="0"/>
                  </a:rPr>
                  <a:t>q</a:t>
                </a:r>
                <a:r>
                  <a:rPr lang="en-US" sz="1400" dirty="0">
                    <a:ea typeface="Cambria Math" pitchFamily="18" charset="0"/>
                  </a:rPr>
                  <a:t> </a:t>
                </a:r>
                <a:r>
                  <a:rPr lang="en-US" sz="1400" dirty="0">
                    <a:latin typeface="Lucida Sans Unicode"/>
                    <a:cs typeface="Lucida Sans Unicode"/>
                  </a:rPr>
                  <a:t>⇒</a:t>
                </a:r>
                <a:r>
                  <a:rPr lang="en-US" sz="14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</m:oMath>
                </a14:m>
                <a:r>
                  <a:rPr lang="en-US" sz="1400" i="1" dirty="0">
                    <a:ea typeface="Cambria Math" pitchFamily="18" charset="0"/>
                  </a:rPr>
                  <a:t>p</a:t>
                </a:r>
                <a:r>
                  <a:rPr lang="en-US" sz="1400" dirty="0">
                    <a:ea typeface="Cambria Math" pitchFamily="18" charset="0"/>
                  </a:rPr>
                  <a:t> </a:t>
                </a:r>
                <a:r>
                  <a:rPr lang="en-US" sz="1400" dirty="0"/>
                  <a:t>, </a:t>
                </a:r>
                <a:r>
                  <a:rPr lang="en-US" sz="1400" i="1" dirty="0">
                    <a:ea typeface="Cambria Math" pitchFamily="18" charset="0"/>
                  </a:rPr>
                  <a:t>p </a:t>
                </a:r>
                <a:r>
                  <a:rPr lang="en-US" sz="1400" dirty="0">
                    <a:latin typeface="Lucida Sans Unicode"/>
                    <a:cs typeface="Lucida Sans Unicode"/>
                  </a:rPr>
                  <a:t>⇒</a:t>
                </a:r>
                <a:r>
                  <a:rPr lang="en-US" sz="1400" dirty="0">
                    <a:ea typeface="Cambria Math" pitchFamily="18" charset="0"/>
                  </a:rPr>
                  <a:t> </a:t>
                </a:r>
                <a:r>
                  <a:rPr lang="en-US" sz="1400" i="1" dirty="0">
                    <a:ea typeface="Cambria Math" pitchFamily="18" charset="0"/>
                  </a:rPr>
                  <a:t>q</a:t>
                </a:r>
                <a:r>
                  <a:rPr lang="en-US" sz="1400" dirty="0">
                    <a:ea typeface="Cambria Math" pitchFamily="18" charset="0"/>
                  </a:rPr>
                  <a:t>  must hold as well. </a:t>
                </a:r>
                <a:r>
                  <a:rPr lang="en-US" sz="1400" dirty="0"/>
                  <a:t>If </a:t>
                </a:r>
                <a:r>
                  <a:rPr lang="en-US" sz="1400" i="1" dirty="0"/>
                  <a:t>n </a:t>
                </a:r>
                <a:r>
                  <a:rPr lang="en-US" sz="1400" dirty="0"/>
                  <a:t>is an integer and </a:t>
                </a:r>
                <a:r>
                  <a:rPr lang="en-US" sz="1400" dirty="0">
                    <a:ea typeface="Cambria Math" pitchFamily="18" charset="0"/>
                  </a:rPr>
                  <a:t>3</a:t>
                </a:r>
                <a:r>
                  <a:rPr lang="en-US" sz="1400" i="1" dirty="0"/>
                  <a:t>n + </a:t>
                </a:r>
                <a:r>
                  <a:rPr lang="en-US" sz="1400" dirty="0">
                    <a:ea typeface="Cambria Math" pitchFamily="18" charset="0"/>
                  </a:rPr>
                  <a:t>2</a:t>
                </a:r>
                <a:r>
                  <a:rPr lang="en-US" sz="1400" i="1" dirty="0"/>
                  <a:t> </a:t>
                </a:r>
                <a:r>
                  <a:rPr lang="en-US" sz="1400" dirty="0"/>
                  <a:t>is odd (not even) </a:t>
                </a:r>
                <a:r>
                  <a:rPr lang="en-US" sz="1400" i="1" dirty="0"/>
                  <a:t>, </a:t>
                </a:r>
                <a:r>
                  <a:rPr lang="en-US" sz="1400" dirty="0"/>
                  <a:t>then</a:t>
                </a:r>
                <a:r>
                  <a:rPr lang="en-US" sz="1400" i="1" dirty="0"/>
                  <a:t> n </a:t>
                </a:r>
                <a:r>
                  <a:rPr lang="en-US" sz="1400" dirty="0"/>
                  <a:t>is odd (not even).</a:t>
                </a:r>
                <a:endParaRPr lang="en-US" sz="1400" dirty="0">
                  <a:ea typeface="Cambria Math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E26E21-4A9A-A0EE-0C1D-DA92328D7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87375"/>
                <a:ext cx="4495800" cy="2092881"/>
              </a:xfrm>
              <a:prstGeom prst="rect">
                <a:avLst/>
              </a:prstGeom>
              <a:blipFill>
                <a:blip r:embed="rId3"/>
                <a:stretch>
                  <a:fillRect l="-407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050" y="62407"/>
            <a:ext cx="12966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Book Antiqua"/>
                <a:cs typeface="Book Antiqua"/>
              </a:rPr>
              <a:t>Inclusion</a:t>
            </a:r>
            <a:r>
              <a:rPr sz="1400" spc="8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i="1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Lucida Sans Unicode"/>
                <a:cs typeface="Lucida Sans Unicode"/>
              </a:rPr>
              <a:t>⊂</a:t>
            </a:r>
            <a:r>
              <a:rPr sz="1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i="1" spc="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65860"/>
            <a:ext cx="2272665" cy="85023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Book Antiqua"/>
                <a:cs typeface="Book Antiqua"/>
              </a:rPr>
              <a:t>Show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Book Antiqua"/>
                <a:cs typeface="Book Antiqua"/>
              </a:rPr>
              <a:t>Sketch:</a:t>
            </a:r>
            <a:endParaRPr sz="1100">
              <a:latin typeface="Book Antiqua"/>
              <a:cs typeface="Book Antiqua"/>
            </a:endParaRPr>
          </a:p>
          <a:p>
            <a:pPr marL="12700">
              <a:spcBef>
                <a:spcPts val="35"/>
              </a:spcBef>
            </a:pPr>
            <a:r>
              <a:rPr lang="en-US" sz="1100" dirty="0">
                <a:latin typeface="Book Antiqua"/>
                <a:cs typeface="Palatino Linotype"/>
              </a:rPr>
              <a:t>For every</a:t>
            </a:r>
            <a:r>
              <a:rPr lang="en-US" sz="1100" spc="65" dirty="0">
                <a:latin typeface="Book Antiqua"/>
                <a:cs typeface="Palatino Linotype"/>
              </a:rPr>
              <a:t> </a:t>
            </a:r>
            <a:r>
              <a:rPr lang="en-US" sz="1100" i="1" spc="80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dirty="0">
                <a:latin typeface="Book Antiqua"/>
                <a:cs typeface="Book Antiqua"/>
              </a:rPr>
              <a:t>,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prove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i="1" spc="80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100" spc="114" dirty="0">
                <a:latin typeface="Book Antiqua"/>
                <a:cs typeface="Book Antiqua"/>
              </a:rPr>
              <a:t>,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then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100" spc="9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10/18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Inclusion</a:t>
            </a:r>
            <a:r>
              <a:rPr spc="85" dirty="0"/>
              <a:t> </a:t>
            </a:r>
            <a:r>
              <a:rPr i="1" spc="95" dirty="0">
                <a:latin typeface="Verdana"/>
                <a:cs typeface="Verdana"/>
              </a:rPr>
              <a:t>A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dirty="0">
                <a:latin typeface="Lucida Sans Unicode"/>
                <a:cs typeface="Lucida Sans Unicode"/>
              </a:rPr>
              <a:t>⊂</a:t>
            </a:r>
            <a:r>
              <a:rPr spc="-70" dirty="0">
                <a:latin typeface="Lucida Sans Unicode"/>
                <a:cs typeface="Lucida Sans Unicode"/>
              </a:rPr>
              <a:t> </a:t>
            </a:r>
            <a:r>
              <a:rPr i="1" spc="55" dirty="0">
                <a:latin typeface="Verdana"/>
                <a:cs typeface="Verdana"/>
              </a:rPr>
              <a:t>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855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7955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20055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221561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2425649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133" y="2635681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5844" y="765860"/>
            <a:ext cx="4161154" cy="197612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Book Antiqua"/>
                <a:cs typeface="Book Antiqua"/>
              </a:rPr>
              <a:t>Show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Book Antiqua"/>
                <a:cs typeface="Book Antiqua"/>
              </a:rPr>
              <a:t>Sketch:</a:t>
            </a:r>
            <a:endParaRPr sz="1100">
              <a:latin typeface="Book Antiqua"/>
              <a:cs typeface="Book Antiqua"/>
            </a:endParaRPr>
          </a:p>
          <a:p>
            <a:pPr marL="12700">
              <a:spcBef>
                <a:spcPts val="35"/>
              </a:spcBef>
            </a:pPr>
            <a:r>
              <a:rPr lang="en-US" sz="1100" dirty="0">
                <a:latin typeface="Book Antiqua"/>
                <a:cs typeface="Book Antiqua"/>
              </a:rPr>
              <a:t>For every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i="1" spc="80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dirty="0">
                <a:latin typeface="Book Antiqua"/>
                <a:cs typeface="Book Antiqua"/>
              </a:rPr>
              <a:t>,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spc="-40" dirty="0">
                <a:latin typeface="Book Antiqua"/>
                <a:cs typeface="Book Antiqua"/>
              </a:rPr>
              <a:t>prove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i="1" spc="80" dirty="0">
                <a:latin typeface="Palatino Linotype"/>
                <a:cs typeface="Palatino Linotype"/>
              </a:rPr>
              <a:t>a</a:t>
            </a:r>
            <a:r>
              <a:rPr sz="1100" i="1" spc="2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100" spc="114" dirty="0">
                <a:latin typeface="Book Antiqua"/>
                <a:cs typeface="Book Antiqua"/>
              </a:rPr>
              <a:t>,</a:t>
            </a:r>
            <a:r>
              <a:rPr sz="1100" spc="7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then</a:t>
            </a:r>
            <a:r>
              <a:rPr sz="1100" spc="8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1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90" dirty="0">
                <a:latin typeface="Palatino Linotype"/>
                <a:cs typeface="Palatino Linotype"/>
              </a:rPr>
              <a:t>B</a:t>
            </a:r>
            <a:r>
              <a:rPr sz="1100" spc="9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95" dirty="0">
                <a:latin typeface="Book Antiqua"/>
                <a:cs typeface="Book Antiqua"/>
              </a:rPr>
              <a:t>F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set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spc="-35" dirty="0">
                <a:latin typeface="Book Antiqua"/>
                <a:cs typeface="Book Antiqua"/>
              </a:rPr>
              <a:t>numbers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divisible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by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4,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Book Antiqua"/>
                <a:cs typeface="Book Antiqua"/>
              </a:rPr>
              <a:t>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set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even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numbers</a:t>
            </a:r>
            <a:endParaRPr sz="1100">
              <a:latin typeface="Book Antiqua"/>
              <a:cs typeface="Book Antiqua"/>
            </a:endParaRPr>
          </a:p>
          <a:p>
            <a:pPr marL="289560" marR="3404235">
              <a:lnSpc>
                <a:spcPct val="125299"/>
              </a:lnSpc>
            </a:pPr>
            <a:r>
              <a:rPr sz="1100" i="1" spc="90" dirty="0">
                <a:latin typeface="Palatino Linotype"/>
                <a:cs typeface="Palatino Linotype"/>
              </a:rPr>
              <a:t>m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Palatino Linotype"/>
                <a:cs typeface="Palatino Linotype"/>
              </a:rPr>
              <a:t>F </a:t>
            </a:r>
            <a:r>
              <a:rPr sz="1100" i="1" spc="90" dirty="0">
                <a:latin typeface="Palatino Linotype"/>
                <a:cs typeface="Palatino Linotype"/>
              </a:rPr>
              <a:t>m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4</a:t>
            </a:r>
            <a:r>
              <a:rPr sz="1100" i="1" spc="-25" dirty="0">
                <a:latin typeface="Palatino Linotype"/>
                <a:cs typeface="Palatino Linotype"/>
              </a:rPr>
              <a:t>n</a:t>
            </a:r>
            <a:endParaRPr sz="11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i="1" spc="90" dirty="0">
                <a:latin typeface="Palatino Linotype"/>
                <a:cs typeface="Palatino Linotype"/>
              </a:rPr>
              <a:t>m</a:t>
            </a:r>
            <a:r>
              <a:rPr sz="1100" i="1" spc="25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2(2</a:t>
            </a:r>
            <a:r>
              <a:rPr sz="1100" i="1" spc="-10" dirty="0">
                <a:latin typeface="Palatino Linotype"/>
                <a:cs typeface="Palatino Linotype"/>
              </a:rPr>
              <a:t>n</a:t>
            </a:r>
            <a:r>
              <a:rPr sz="1100" spc="-1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90" dirty="0">
                <a:latin typeface="Palatino Linotype"/>
                <a:cs typeface="Palatino Linotype"/>
              </a:rPr>
              <a:t>m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E</a:t>
            </a:r>
            <a:endParaRPr sz="11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Book Antiqua"/>
                <a:cs typeface="Book Antiqua"/>
              </a:rPr>
              <a:t>Therefore,</a:t>
            </a:r>
            <a:r>
              <a:rPr sz="1100" spc="60" dirty="0">
                <a:latin typeface="Book Antiqua"/>
                <a:cs typeface="Book Antiqua"/>
              </a:rPr>
              <a:t> </a:t>
            </a:r>
            <a:r>
              <a:rPr sz="1100" i="1" spc="85" dirty="0">
                <a:latin typeface="Palatino Linotype"/>
                <a:cs typeface="Palatino Linotype"/>
              </a:rPr>
              <a:t>F</a:t>
            </a:r>
            <a:r>
              <a:rPr sz="1100" i="1" spc="14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10/18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855" y="62407"/>
            <a:ext cx="1092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Non </a:t>
            </a:r>
            <a:r>
              <a:rPr sz="1400" spc="-30" dirty="0">
                <a:solidFill>
                  <a:srgbClr val="FFFFFF"/>
                </a:solidFill>
                <a:latin typeface="Book Antiqua"/>
                <a:cs typeface="Book Antiqua"/>
              </a:rPr>
              <a:t>inclusion</a:t>
            </a:r>
            <a:endParaRPr sz="1400">
              <a:latin typeface="Book Antiqua"/>
              <a:cs typeface="Book Antiqu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5844" y="849871"/>
                <a:ext cx="2941206" cy="68095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100" spc="-35" dirty="0">
                    <a:latin typeface="Book Antiqua"/>
                    <a:cs typeface="Book Antiqua"/>
                  </a:rPr>
                  <a:t>Show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i="1" spc="-15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80" smtClean="0">
                        <a:latin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sz="1100" spc="-80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100" dirty="0">
                    <a:latin typeface="Palatino Linotype"/>
                    <a:cs typeface="Palatino Linotype"/>
                  </a:rPr>
                  <a:t>B</a:t>
                </a:r>
                <a:endParaRPr sz="1100" dirty="0">
                  <a:latin typeface="Palatino Linotype"/>
                  <a:cs typeface="Palatino Linotype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sz="1050" dirty="0">
                  <a:latin typeface="Palatino Linotype"/>
                  <a:cs typeface="Palatino Linotype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1100" spc="-10" dirty="0">
                    <a:latin typeface="Book Antiqua"/>
                    <a:cs typeface="Book Antiqua"/>
                  </a:rPr>
                  <a:t>Sketch:</a:t>
                </a:r>
                <a:endParaRPr sz="1100" dirty="0">
                  <a:latin typeface="Book Antiqua"/>
                  <a:cs typeface="Book Antiqu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100" dirty="0">
                    <a:latin typeface="Book Antiqua"/>
                    <a:cs typeface="Book Antiqua"/>
                  </a:rPr>
                  <a:t>Find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i="1" spc="80" dirty="0">
                    <a:latin typeface="Palatino Linotype"/>
                    <a:cs typeface="Palatino Linotype"/>
                  </a:rPr>
                  <a:t>a</a:t>
                </a:r>
                <a:r>
                  <a:rPr sz="1100" i="1" spc="15" dirty="0">
                    <a:latin typeface="Palatino Linotype"/>
                    <a:cs typeface="Palatino Linotype"/>
                  </a:rPr>
                  <a:t> </a:t>
                </a:r>
                <a:r>
                  <a:rPr sz="1100" spc="-155" dirty="0">
                    <a:latin typeface="Lucida Sans Unicode"/>
                    <a:cs typeface="Lucida Sans Unicode"/>
                  </a:rPr>
                  <a:t>∈</a:t>
                </a:r>
                <a:r>
                  <a:rPr sz="1100" spc="-45" dirty="0">
                    <a:latin typeface="Lucida Sans Unicode"/>
                    <a:cs typeface="Lucida Sans Unicode"/>
                  </a:rPr>
                  <a:t> </a:t>
                </a: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dirty="0">
                    <a:latin typeface="Book Antiqua"/>
                    <a:cs typeface="Book Antiqua"/>
                  </a:rPr>
                  <a:t>,</a:t>
                </a:r>
                <a:r>
                  <a:rPr sz="1100" spc="70" dirty="0">
                    <a:latin typeface="Book Antiqua"/>
                    <a:cs typeface="Book Antiqua"/>
                  </a:rPr>
                  <a:t> </a:t>
                </a:r>
                <a:r>
                  <a:rPr sz="1100" spc="-40" dirty="0">
                    <a:latin typeface="Book Antiqua"/>
                    <a:cs typeface="Book Antiqua"/>
                  </a:rPr>
                  <a:t>prove</a:t>
                </a:r>
                <a:r>
                  <a:rPr sz="1100" spc="70" dirty="0">
                    <a:latin typeface="Book Antiqua"/>
                    <a:cs typeface="Book Antiqua"/>
                  </a:rPr>
                  <a:t> </a:t>
                </a:r>
                <a:r>
                  <a:rPr sz="1100" i="1" spc="80" dirty="0">
                    <a:latin typeface="Palatino Linotype"/>
                    <a:cs typeface="Palatino Linotype"/>
                  </a:rPr>
                  <a:t>a</a:t>
                </a:r>
                <a:r>
                  <a:rPr sz="1100" i="1" spc="15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45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sz="1100" spc="-45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114" dirty="0">
                    <a:latin typeface="Palatino Linotype"/>
                    <a:cs typeface="Palatino Linotype"/>
                  </a:rPr>
                  <a:t>B</a:t>
                </a:r>
                <a:r>
                  <a:rPr sz="1100" spc="114" dirty="0">
                    <a:latin typeface="Book Antiqua"/>
                    <a:cs typeface="Book Antiqua"/>
                  </a:rPr>
                  <a:t>,</a:t>
                </a:r>
                <a:r>
                  <a:rPr sz="1100" spc="70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then</a:t>
                </a:r>
                <a:r>
                  <a:rPr sz="1100" spc="70" dirty="0">
                    <a:latin typeface="Book Antiqua"/>
                    <a:cs typeface="Book Antiqua"/>
                  </a:rPr>
                  <a:t> </a:t>
                </a: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i="1" spc="15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80" smtClean="0">
                        <a:latin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sz="1100" spc="-60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90" dirty="0">
                    <a:latin typeface="Palatino Linotype"/>
                    <a:cs typeface="Palatino Linotype"/>
                  </a:rPr>
                  <a:t>B</a:t>
                </a:r>
                <a:r>
                  <a:rPr sz="1100" spc="90" dirty="0">
                    <a:latin typeface="Book Antiqua"/>
                    <a:cs typeface="Book Antiqua"/>
                  </a:rPr>
                  <a:t>.</a:t>
                </a:r>
                <a:endParaRPr sz="1100" dirty="0">
                  <a:latin typeface="Book Antiqua"/>
                  <a:cs typeface="Book Antiqu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849871"/>
                <a:ext cx="2941206" cy="680956"/>
              </a:xfrm>
              <a:prstGeom prst="rect">
                <a:avLst/>
              </a:prstGeom>
              <a:blipFill>
                <a:blip r:embed="rId2"/>
                <a:stretch>
                  <a:fillRect l="-2697" t="-625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3218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Non </a:t>
            </a:r>
            <a:r>
              <a:rPr spc="-30" dirty="0"/>
              <a:t>inclusion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669529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879562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2089594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2299627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2509659"/>
            <a:ext cx="63233" cy="63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137051" y="849871"/>
                <a:ext cx="2636406" cy="172835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100" spc="-35" dirty="0">
                    <a:latin typeface="Book Antiqua"/>
                    <a:cs typeface="Book Antiqua"/>
                  </a:rPr>
                  <a:t>Show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i="1" spc="-15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80" smtClean="0">
                        <a:latin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sz="1100" spc="-80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100" dirty="0">
                    <a:latin typeface="Palatino Linotype"/>
                    <a:cs typeface="Palatino Linotype"/>
                  </a:rPr>
                  <a:t>B</a:t>
                </a:r>
                <a:endParaRPr sz="1100" dirty="0">
                  <a:latin typeface="Palatino Linotype"/>
                  <a:cs typeface="Palatino Linotype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sz="1050" dirty="0">
                  <a:latin typeface="Palatino Linotype"/>
                  <a:cs typeface="Palatino Linotype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1100" spc="-10" dirty="0">
                    <a:latin typeface="Book Antiqua"/>
                    <a:cs typeface="Book Antiqua"/>
                  </a:rPr>
                  <a:t>Sketch:</a:t>
                </a:r>
                <a:endParaRPr sz="1100" dirty="0">
                  <a:latin typeface="Book Antiqua"/>
                  <a:cs typeface="Book Antiqu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100" dirty="0">
                    <a:latin typeface="Book Antiqua"/>
                    <a:cs typeface="Book Antiqua"/>
                  </a:rPr>
                  <a:t>Find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i="1" spc="80" dirty="0">
                    <a:latin typeface="Palatino Linotype"/>
                    <a:cs typeface="Palatino Linotype"/>
                  </a:rPr>
                  <a:t>a</a:t>
                </a:r>
                <a:r>
                  <a:rPr sz="1100" i="1" spc="15" dirty="0">
                    <a:latin typeface="Palatino Linotype"/>
                    <a:cs typeface="Palatino Linotype"/>
                  </a:rPr>
                  <a:t> </a:t>
                </a:r>
                <a:r>
                  <a:rPr sz="1100" spc="-155" dirty="0">
                    <a:latin typeface="Lucida Sans Unicode"/>
                    <a:cs typeface="Lucida Sans Unicode"/>
                  </a:rPr>
                  <a:t>∈</a:t>
                </a:r>
                <a:r>
                  <a:rPr sz="1100" spc="-45" dirty="0">
                    <a:latin typeface="Lucida Sans Unicode"/>
                    <a:cs typeface="Lucida Sans Unicode"/>
                  </a:rPr>
                  <a:t> </a:t>
                </a: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dirty="0">
                    <a:latin typeface="Book Antiqua"/>
                    <a:cs typeface="Book Antiqua"/>
                  </a:rPr>
                  <a:t>,</a:t>
                </a:r>
                <a:r>
                  <a:rPr sz="1100" spc="70" dirty="0">
                    <a:latin typeface="Book Antiqua"/>
                    <a:cs typeface="Book Antiqua"/>
                  </a:rPr>
                  <a:t> </a:t>
                </a:r>
                <a:r>
                  <a:rPr sz="1100" spc="-40" dirty="0">
                    <a:latin typeface="Book Antiqua"/>
                    <a:cs typeface="Book Antiqua"/>
                  </a:rPr>
                  <a:t>prove</a:t>
                </a:r>
                <a:r>
                  <a:rPr sz="1100" spc="70" dirty="0">
                    <a:latin typeface="Book Antiqua"/>
                    <a:cs typeface="Book Antiqua"/>
                  </a:rPr>
                  <a:t> </a:t>
                </a:r>
                <a:r>
                  <a:rPr sz="1100" i="1" spc="80" dirty="0">
                    <a:latin typeface="Palatino Linotype"/>
                    <a:cs typeface="Palatino Linotype"/>
                  </a:rPr>
                  <a:t>a</a:t>
                </a:r>
                <a:r>
                  <a:rPr sz="1100" i="1" spc="15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45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sz="1100" spc="-45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114" dirty="0">
                    <a:latin typeface="Palatino Linotype"/>
                    <a:cs typeface="Palatino Linotype"/>
                  </a:rPr>
                  <a:t>B</a:t>
                </a:r>
                <a:r>
                  <a:rPr sz="1100" spc="114" dirty="0">
                    <a:latin typeface="Book Antiqua"/>
                    <a:cs typeface="Book Antiqua"/>
                  </a:rPr>
                  <a:t>,</a:t>
                </a:r>
                <a:r>
                  <a:rPr sz="1100" spc="70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then</a:t>
                </a:r>
                <a:r>
                  <a:rPr sz="1100" spc="70" dirty="0">
                    <a:latin typeface="Book Antiqua"/>
                    <a:cs typeface="Book Antiqua"/>
                  </a:rPr>
                  <a:t> </a:t>
                </a: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i="1" spc="15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80" smtClean="0">
                        <a:latin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sz="1100" spc="-60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90" dirty="0">
                    <a:latin typeface="Palatino Linotype"/>
                    <a:cs typeface="Palatino Linotype"/>
                  </a:rPr>
                  <a:t>B</a:t>
                </a:r>
                <a:r>
                  <a:rPr sz="1100" spc="90" dirty="0">
                    <a:latin typeface="Book Antiqua"/>
                    <a:cs typeface="Book Antiqua"/>
                  </a:rPr>
                  <a:t>.</a:t>
                </a:r>
                <a:endParaRPr sz="1100" dirty="0">
                  <a:latin typeface="Book Antiqua"/>
                  <a:cs typeface="Book Antiqua"/>
                </a:endParaRPr>
              </a:p>
              <a:p>
                <a:pPr marL="289560" marR="5080" algn="just">
                  <a:lnSpc>
                    <a:spcPct val="125299"/>
                  </a:lnSpc>
                </a:pPr>
                <a:r>
                  <a:rPr sz="1100" dirty="0">
                    <a:latin typeface="Book Antiqua"/>
                    <a:cs typeface="Book Antiqua"/>
                  </a:rPr>
                  <a:t>Let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spc="95" dirty="0">
                    <a:latin typeface="Book Antiqua"/>
                    <a:cs typeface="Book Antiqua"/>
                  </a:rPr>
                  <a:t>F</a:t>
                </a:r>
                <a:r>
                  <a:rPr sz="1100" spc="50" dirty="0">
                    <a:latin typeface="Book Antiqua"/>
                    <a:cs typeface="Book Antiqua"/>
                  </a:rPr>
                  <a:t> </a:t>
                </a:r>
                <a:r>
                  <a:rPr sz="1100" spc="180" dirty="0">
                    <a:latin typeface="Book Antiqua"/>
                    <a:cs typeface="Book Antiqua"/>
                  </a:rPr>
                  <a:t>=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set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of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spc="-30" dirty="0">
                    <a:latin typeface="Book Antiqua"/>
                    <a:cs typeface="Book Antiqua"/>
                  </a:rPr>
                  <a:t>numbers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spc="-25" dirty="0">
                    <a:latin typeface="Book Antiqua"/>
                    <a:cs typeface="Book Antiqua"/>
                  </a:rPr>
                  <a:t>divisible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by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spc="-25" dirty="0">
                    <a:latin typeface="Book Antiqua"/>
                    <a:cs typeface="Book Antiqua"/>
                  </a:rPr>
                  <a:t>4, </a:t>
                </a:r>
                <a:r>
                  <a:rPr sz="1100" dirty="0">
                    <a:latin typeface="Book Antiqua"/>
                    <a:cs typeface="Book Antiqua"/>
                  </a:rPr>
                  <a:t>Let</a:t>
                </a:r>
                <a:r>
                  <a:rPr sz="1100" spc="35" dirty="0">
                    <a:latin typeface="Book Antiqua"/>
                    <a:cs typeface="Book Antiqua"/>
                  </a:rPr>
                  <a:t> </a:t>
                </a:r>
                <a:r>
                  <a:rPr sz="1100" spc="105" dirty="0">
                    <a:latin typeface="Book Antiqua"/>
                    <a:cs typeface="Book Antiqua"/>
                  </a:rPr>
                  <a:t>T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spc="180" dirty="0">
                    <a:latin typeface="Book Antiqua"/>
                    <a:cs typeface="Book Antiqua"/>
                  </a:rPr>
                  <a:t>=</a:t>
                </a:r>
                <a:r>
                  <a:rPr sz="1100" spc="35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set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of</a:t>
                </a:r>
                <a:r>
                  <a:rPr sz="1100" spc="40" dirty="0">
                    <a:latin typeface="Book Antiqua"/>
                    <a:cs typeface="Book Antiqua"/>
                  </a:rPr>
                  <a:t> </a:t>
                </a:r>
                <a:r>
                  <a:rPr sz="1100" spc="-30" dirty="0">
                    <a:latin typeface="Book Antiqua"/>
                    <a:cs typeface="Book Antiqua"/>
                  </a:rPr>
                  <a:t>numbers</a:t>
                </a:r>
                <a:r>
                  <a:rPr sz="1100" spc="35" dirty="0">
                    <a:latin typeface="Book Antiqua"/>
                    <a:cs typeface="Book Antiqua"/>
                  </a:rPr>
                  <a:t> </a:t>
                </a:r>
                <a:r>
                  <a:rPr sz="1100" spc="-20" dirty="0">
                    <a:latin typeface="Book Antiqua"/>
                    <a:cs typeface="Book Antiqua"/>
                  </a:rPr>
                  <a:t>divisible</a:t>
                </a:r>
                <a:r>
                  <a:rPr sz="1100" spc="45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by</a:t>
                </a:r>
                <a:r>
                  <a:rPr sz="1100" spc="35" dirty="0">
                    <a:latin typeface="Book Antiqua"/>
                    <a:cs typeface="Book Antiqua"/>
                  </a:rPr>
                  <a:t> </a:t>
                </a:r>
                <a:r>
                  <a:rPr sz="1100" spc="-50" dirty="0">
                    <a:latin typeface="Book Antiqua"/>
                    <a:cs typeface="Book Antiqua"/>
                  </a:rPr>
                  <a:t>3 </a:t>
                </a:r>
                <a:r>
                  <a:rPr sz="1100" dirty="0">
                    <a:latin typeface="Book Antiqua"/>
                    <a:cs typeface="Book Antiqua"/>
                  </a:rPr>
                  <a:t>3</a:t>
                </a:r>
                <a:r>
                  <a:rPr sz="1100" spc="25" dirty="0">
                    <a:latin typeface="Book Antiqua"/>
                    <a:cs typeface="Book Antiqua"/>
                  </a:rPr>
                  <a:t> </a:t>
                </a:r>
                <a:r>
                  <a:rPr sz="1100" spc="-155" dirty="0">
                    <a:latin typeface="Lucida Sans Unicode"/>
                    <a:cs typeface="Lucida Sans Unicode"/>
                  </a:rPr>
                  <a:t>∈</a:t>
                </a:r>
                <a:r>
                  <a:rPr sz="1100" spc="-45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-50" dirty="0">
                    <a:latin typeface="Palatino Linotype"/>
                    <a:cs typeface="Palatino Linotype"/>
                  </a:rPr>
                  <a:t>T</a:t>
                </a:r>
                <a:endParaRPr sz="1100" dirty="0">
                  <a:latin typeface="Palatino Linotype"/>
                  <a:cs typeface="Palatino Linotype"/>
                </a:endParaRPr>
              </a:p>
              <a:p>
                <a:pPr marL="289560" marR="1946275">
                  <a:lnSpc>
                    <a:spcPct val="125299"/>
                  </a:lnSpc>
                </a:pPr>
                <a:r>
                  <a:rPr sz="1100" dirty="0">
                    <a:latin typeface="Book Antiqua"/>
                    <a:cs typeface="Book Antiqua"/>
                  </a:rPr>
                  <a:t>3</a:t>
                </a:r>
                <a:r>
                  <a:rPr sz="1100" spc="20" dirty="0">
                    <a:latin typeface="Book Antiqua"/>
                    <a:cs typeface="Book Antiqu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45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100" i="1" spc="-45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100" i="1" spc="35" dirty="0">
                    <a:latin typeface="Palatino Linotype"/>
                    <a:cs typeface="Palatino Linotype"/>
                  </a:rPr>
                  <a:t>F </a:t>
                </a:r>
                <a:r>
                  <a:rPr sz="1100" i="1" spc="85" dirty="0" err="1">
                    <a:latin typeface="Palatino Linotype"/>
                    <a:cs typeface="Palatino Linotype"/>
                  </a:rPr>
                  <a:t>F</a:t>
                </a:r>
                <a:r>
                  <a:rPr sz="1100" i="1" spc="150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80" smtClean="0">
                        <a:latin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sz="1100" spc="-55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-60" dirty="0">
                    <a:latin typeface="Palatino Linotype"/>
                    <a:cs typeface="Palatino Linotype"/>
                  </a:rPr>
                  <a:t>T</a:t>
                </a:r>
                <a:endParaRPr sz="1100" dirty="0">
                  <a:latin typeface="Palatino Linotype"/>
                  <a:cs typeface="Palatino Linotype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1" y="849871"/>
                <a:ext cx="2636406" cy="1728358"/>
              </a:xfrm>
              <a:prstGeom prst="rect">
                <a:avLst/>
              </a:prstGeom>
              <a:blipFill>
                <a:blip r:embed="rId7"/>
                <a:stretch>
                  <a:fillRect l="-2771" t="-2465" r="-3002" b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63" y="62407"/>
            <a:ext cx="2141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Theory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4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Concepts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523290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2939" y="552954"/>
            <a:ext cx="6426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45" dirty="0">
                <a:solidFill>
                  <a:srgbClr val="FFFFFF"/>
                </a:solidFill>
                <a:latin typeface="Georgia"/>
                <a:cs typeface="Georgia"/>
              </a:rPr>
              <a:t>Definition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713016"/>
            <a:ext cx="4445635" cy="838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lang="en-US" sz="1100" spc="30" dirty="0">
                <a:latin typeface="Book Antiqua"/>
                <a:cs typeface="Book Antiqua"/>
              </a:rPr>
              <a:t>set is a </a:t>
            </a:r>
            <a:r>
              <a:rPr sz="1100" spc="-10" dirty="0">
                <a:latin typeface="Book Antiqua"/>
                <a:cs typeface="Book Antiqua"/>
              </a:rPr>
              <a:t>collection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objects,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called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elements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Book Antiqua"/>
                <a:cs typeface="Book Antiqua"/>
              </a:rPr>
              <a:t>Notation</a:t>
            </a:r>
            <a:endParaRPr sz="1100" dirty="0">
              <a:latin typeface="Book Antiqua"/>
              <a:cs typeface="Book Antiqua"/>
            </a:endParaRPr>
          </a:p>
          <a:p>
            <a:pPr marR="81280" algn="ctr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c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4/28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4819" y="62407"/>
            <a:ext cx="638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Disjoint</a:t>
            </a:r>
            <a:endParaRPr sz="1400">
              <a:latin typeface="Book Antiqua"/>
              <a:cs typeface="Book Antiqu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5844" y="1072286"/>
                <a:ext cx="3017406" cy="103489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100" spc="-35" dirty="0">
                    <a:latin typeface="Book Antiqua"/>
                    <a:cs typeface="Book Antiqua"/>
                  </a:rPr>
                  <a:t>Show</a:t>
                </a:r>
                <a:r>
                  <a:rPr sz="1100" spc="55" dirty="0">
                    <a:latin typeface="Book Antiqua"/>
                    <a:cs typeface="Book Antiqua"/>
                  </a:rPr>
                  <a:t> </a:t>
                </a: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i="1" spc="-50" dirty="0">
                    <a:latin typeface="Palatino Linotype"/>
                    <a:cs typeface="Palatino Linotype"/>
                  </a:rPr>
                  <a:t> </a:t>
                </a:r>
                <a:r>
                  <a:rPr sz="1100" spc="-155" dirty="0">
                    <a:latin typeface="Lucida Sans Unicode"/>
                    <a:cs typeface="Lucida Sans Unicode"/>
                  </a:rPr>
                  <a:t>∩</a:t>
                </a:r>
                <a:r>
                  <a:rPr sz="1100" spc="-105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150" dirty="0">
                    <a:latin typeface="Palatino Linotype"/>
                    <a:cs typeface="Palatino Linotype"/>
                  </a:rPr>
                  <a:t>B</a:t>
                </a:r>
                <a:r>
                  <a:rPr sz="1100" i="1" spc="65" dirty="0">
                    <a:latin typeface="Palatino Linotype"/>
                    <a:cs typeface="Palatino Linotype"/>
                  </a:rPr>
                  <a:t> </a:t>
                </a:r>
                <a:r>
                  <a:rPr sz="1100" spc="180" dirty="0">
                    <a:latin typeface="Book Antiqua"/>
                    <a:cs typeface="Book Antiqua"/>
                  </a:rPr>
                  <a:t>=</a:t>
                </a:r>
                <a:r>
                  <a:rPr sz="1100" spc="10" dirty="0">
                    <a:latin typeface="Book Antiqua"/>
                    <a:cs typeface="Book Antiqua"/>
                  </a:rPr>
                  <a:t> </a:t>
                </a:r>
                <a:r>
                  <a:rPr sz="1100" i="1" spc="-50" dirty="0">
                    <a:latin typeface="Palatino Linotype"/>
                    <a:cs typeface="Palatino Linotype"/>
                  </a:rPr>
                  <a:t>ϕ</a:t>
                </a:r>
                <a:endParaRPr sz="1100" dirty="0">
                  <a:latin typeface="Palatino Linotype"/>
                  <a:cs typeface="Palatino Linotype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sz="1050" dirty="0">
                  <a:latin typeface="Palatino Linotype"/>
                  <a:cs typeface="Palatino Linotype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sz="1100" spc="-10" dirty="0">
                    <a:latin typeface="Book Antiqua"/>
                    <a:cs typeface="Book Antiqua"/>
                  </a:rPr>
                  <a:t>Sketch:</a:t>
                </a:r>
                <a:endParaRPr sz="1100" dirty="0">
                  <a:latin typeface="Book Antiqua"/>
                  <a:cs typeface="Book Antiqu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100" dirty="0">
                    <a:latin typeface="Book Antiqua"/>
                    <a:cs typeface="Book Antiqua"/>
                  </a:rPr>
                  <a:t>F</a:t>
                </a:r>
                <a:r>
                  <a:rPr lang="en-US" sz="1100" dirty="0">
                    <a:latin typeface="Book Antiqua"/>
                    <a:cs typeface="Book Antiqua"/>
                  </a:rPr>
                  <a:t>or every</a:t>
                </a:r>
                <a:r>
                  <a:rPr sz="1100" spc="55" dirty="0">
                    <a:latin typeface="Book Antiqua"/>
                    <a:cs typeface="Book Antiqua"/>
                  </a:rPr>
                  <a:t> </a:t>
                </a:r>
                <a:r>
                  <a:rPr sz="1100" i="1" spc="80" dirty="0">
                    <a:latin typeface="Palatino Linotype"/>
                    <a:cs typeface="Palatino Linotype"/>
                  </a:rPr>
                  <a:t>a</a:t>
                </a:r>
                <a:r>
                  <a:rPr sz="1100" i="1" spc="20" dirty="0">
                    <a:latin typeface="Palatino Linotype"/>
                    <a:cs typeface="Palatino Linotype"/>
                  </a:rPr>
                  <a:t> </a:t>
                </a:r>
                <a:r>
                  <a:rPr sz="1100" spc="-155" dirty="0">
                    <a:latin typeface="Lucida Sans Unicode"/>
                    <a:cs typeface="Lucida Sans Unicode"/>
                  </a:rPr>
                  <a:t>∈</a:t>
                </a:r>
                <a:r>
                  <a:rPr sz="1100" spc="-45" dirty="0">
                    <a:latin typeface="Lucida Sans Unicode"/>
                    <a:cs typeface="Lucida Sans Unicode"/>
                  </a:rPr>
                  <a:t> </a:t>
                </a: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dirty="0">
                    <a:latin typeface="Book Antiqua"/>
                    <a:cs typeface="Book Antiqua"/>
                  </a:rPr>
                  <a:t>,</a:t>
                </a:r>
                <a:r>
                  <a:rPr sz="1100" spc="75" dirty="0">
                    <a:latin typeface="Book Antiqua"/>
                    <a:cs typeface="Book Antiqua"/>
                  </a:rPr>
                  <a:t> </a:t>
                </a:r>
                <a:r>
                  <a:rPr sz="1100" spc="-40" dirty="0">
                    <a:latin typeface="Book Antiqua"/>
                    <a:cs typeface="Book Antiqua"/>
                  </a:rPr>
                  <a:t>prove</a:t>
                </a:r>
                <a:r>
                  <a:rPr sz="1100" spc="75" dirty="0">
                    <a:latin typeface="Book Antiqua"/>
                    <a:cs typeface="Book Antiqua"/>
                  </a:rPr>
                  <a:t> </a:t>
                </a:r>
                <a:r>
                  <a:rPr sz="1100" i="1" spc="80" dirty="0">
                    <a:latin typeface="Palatino Linotype"/>
                    <a:cs typeface="Palatino Linotype"/>
                  </a:rPr>
                  <a:t>a</a:t>
                </a:r>
                <a:r>
                  <a:rPr sz="1100" i="1" spc="20" dirty="0">
                    <a:latin typeface="Palatino Linotype"/>
                    <a:cs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pc="-45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sz="1100" spc="-45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114" dirty="0">
                    <a:latin typeface="Palatino Linotype"/>
                    <a:cs typeface="Palatino Linotype"/>
                  </a:rPr>
                  <a:t>B</a:t>
                </a:r>
                <a:r>
                  <a:rPr sz="1100" spc="114" dirty="0">
                    <a:latin typeface="Book Antiqua"/>
                    <a:cs typeface="Book Antiqua"/>
                  </a:rPr>
                  <a:t>,</a:t>
                </a:r>
                <a:r>
                  <a:rPr sz="1100" spc="75" dirty="0">
                    <a:latin typeface="Book Antiqua"/>
                    <a:cs typeface="Book Antiqua"/>
                  </a:rPr>
                  <a:t> </a:t>
                </a:r>
                <a:r>
                  <a:rPr sz="1100" dirty="0">
                    <a:latin typeface="Book Antiqua"/>
                    <a:cs typeface="Book Antiqua"/>
                  </a:rPr>
                  <a:t>then</a:t>
                </a:r>
                <a:r>
                  <a:rPr sz="1100" spc="80" dirty="0">
                    <a:latin typeface="Book Antiqua"/>
                    <a:cs typeface="Book Antiqua"/>
                  </a:rPr>
                  <a:t> </a:t>
                </a:r>
                <a:r>
                  <a:rPr sz="1100" i="1" dirty="0">
                    <a:latin typeface="Palatino Linotype"/>
                    <a:cs typeface="Palatino Linotype"/>
                  </a:rPr>
                  <a:t>A</a:t>
                </a:r>
                <a:r>
                  <a:rPr sz="1100" i="1" spc="-40" dirty="0">
                    <a:latin typeface="Palatino Linotype"/>
                    <a:cs typeface="Palatino Linotype"/>
                  </a:rPr>
                  <a:t> </a:t>
                </a:r>
                <a:r>
                  <a:rPr sz="1100" spc="-155" dirty="0">
                    <a:latin typeface="Lucida Sans Unicode"/>
                    <a:cs typeface="Lucida Sans Unicode"/>
                  </a:rPr>
                  <a:t>∩</a:t>
                </a:r>
                <a:r>
                  <a:rPr sz="1100" spc="-105" dirty="0">
                    <a:latin typeface="Lucida Sans Unicode"/>
                    <a:cs typeface="Lucida Sans Unicode"/>
                  </a:rPr>
                  <a:t> </a:t>
                </a:r>
                <a:r>
                  <a:rPr sz="1100" i="1" spc="150" dirty="0">
                    <a:latin typeface="Palatino Linotype"/>
                    <a:cs typeface="Palatino Linotype"/>
                  </a:rPr>
                  <a:t>B</a:t>
                </a:r>
                <a:r>
                  <a:rPr sz="1100" i="1" spc="70" dirty="0">
                    <a:latin typeface="Palatino Linotype"/>
                    <a:cs typeface="Palatino Linotype"/>
                  </a:rPr>
                  <a:t> </a:t>
                </a:r>
                <a:r>
                  <a:rPr sz="1100" spc="180" dirty="0">
                    <a:latin typeface="Book Antiqua"/>
                    <a:cs typeface="Book Antiqua"/>
                  </a:rPr>
                  <a:t>=</a:t>
                </a:r>
                <a:r>
                  <a:rPr sz="1100" spc="20" dirty="0">
                    <a:latin typeface="Book Antiqua"/>
                    <a:cs typeface="Book Antiqua"/>
                  </a:rPr>
                  <a:t> </a:t>
                </a:r>
                <a:r>
                  <a:rPr sz="1100" i="1" spc="-25" dirty="0">
                    <a:latin typeface="Palatino Linotype"/>
                    <a:cs typeface="Palatino Linotype"/>
                  </a:rPr>
                  <a:t>ϕ</a:t>
                </a:r>
                <a:r>
                  <a:rPr sz="1100" spc="-25" dirty="0">
                    <a:latin typeface="Book Antiqua"/>
                    <a:cs typeface="Book Antiqua"/>
                  </a:rPr>
                  <a:t>.</a:t>
                </a:r>
                <a:endParaRPr sz="1100" dirty="0">
                  <a:latin typeface="Book Antiqua"/>
                  <a:cs typeface="Book Antiqua"/>
                </a:endParaRPr>
              </a:p>
              <a:p>
                <a:pPr>
                  <a:lnSpc>
                    <a:spcPct val="100000"/>
                  </a:lnSpc>
                </a:pPr>
                <a:endParaRPr sz="1100" dirty="0">
                  <a:latin typeface="Book Antiqua"/>
                  <a:cs typeface="Book Antiqua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sz="1200" dirty="0">
                  <a:latin typeface="Book Antiqua"/>
                  <a:cs typeface="Book Antiqu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1072286"/>
                <a:ext cx="3017406" cy="1034899"/>
              </a:xfrm>
              <a:prstGeom prst="rect">
                <a:avLst/>
              </a:prstGeom>
              <a:blipFill>
                <a:blip r:embed="rId2"/>
                <a:stretch>
                  <a:fillRect l="-2626" t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12/18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0537" y="62407"/>
            <a:ext cx="68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Equality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" y="663575"/>
            <a:ext cx="2255406" cy="7142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Book Antiqua"/>
                <a:cs typeface="Book Antiqua"/>
              </a:rPr>
              <a:t>Show </a:t>
            </a:r>
            <a:r>
              <a:rPr lang="en-US" sz="1100" i="1" spc="100" dirty="0">
                <a:latin typeface="Palatino Linotype"/>
                <a:cs typeface="Palatino Linotype"/>
              </a:rPr>
              <a:t>X</a:t>
            </a:r>
            <a:r>
              <a:rPr lang="en-US" sz="1100" i="1" spc="90" dirty="0">
                <a:latin typeface="Palatino Linotype"/>
                <a:cs typeface="Palatino Linotype"/>
              </a:rPr>
              <a:t> </a:t>
            </a:r>
            <a:r>
              <a:rPr lang="en-US" sz="1100" spc="180" dirty="0">
                <a:latin typeface="Book Antiqua"/>
                <a:cs typeface="Book Antiqua"/>
              </a:rPr>
              <a:t>=</a:t>
            </a:r>
            <a:r>
              <a:rPr lang="en-US" sz="1100" spc="10" dirty="0">
                <a:latin typeface="Book Antiqua"/>
                <a:cs typeface="Book Antiqua"/>
              </a:rPr>
              <a:t> </a:t>
            </a:r>
            <a:r>
              <a:rPr lang="en-US" sz="1100" i="1" spc="-50" dirty="0">
                <a:latin typeface="Palatino Linotype"/>
                <a:cs typeface="Palatino Linotype"/>
              </a:rPr>
              <a:t>Y</a:t>
            </a:r>
            <a:endParaRPr lang="en-US" sz="1100" spc="-1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spc="-1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Sketch:</a:t>
            </a:r>
            <a:endParaRPr sz="11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100" dirty="0">
                <a:latin typeface="Palatino Linotype"/>
                <a:cs typeface="Palatino Linotype"/>
              </a:rPr>
              <a:t>X</a:t>
            </a:r>
            <a:r>
              <a:rPr sz="1100" i="1" spc="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110" dirty="0">
                <a:latin typeface="Palatino Linotype"/>
                <a:cs typeface="Palatino Linotype"/>
              </a:rPr>
              <a:t>Y</a:t>
            </a:r>
            <a:r>
              <a:rPr sz="1100" i="1" spc="-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,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Y</a:t>
            </a:r>
            <a:r>
              <a:rPr sz="1100" i="1" spc="2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105" dirty="0">
                <a:latin typeface="Palatino Linotype"/>
                <a:cs typeface="Palatino Linotype"/>
              </a:rPr>
              <a:t>X</a:t>
            </a:r>
            <a:r>
              <a:rPr sz="1100" spc="105" dirty="0">
                <a:latin typeface="Book Antiqua"/>
                <a:cs typeface="Book Antiqua"/>
              </a:rPr>
              <a:t>,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therefore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X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Y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13/18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Equality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315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7415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951583"/>
            <a:ext cx="63233" cy="6323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i="0" spc="-10" dirty="0">
                <a:latin typeface="Book Antiqua"/>
                <a:cs typeface="Book Antiqua"/>
              </a:rPr>
              <a:t>Sketch:</a:t>
            </a: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pc="100" dirty="0"/>
              <a:t>X</a:t>
            </a:r>
            <a:r>
              <a:rPr spc="75" dirty="0"/>
              <a:t> </a:t>
            </a:r>
            <a:r>
              <a:rPr i="0" dirty="0">
                <a:latin typeface="Lucida Sans Unicode"/>
                <a:cs typeface="Lucida Sans Unicode"/>
              </a:rPr>
              <a:t>⊂</a:t>
            </a:r>
            <a:r>
              <a:rPr i="0" spc="-60" dirty="0">
                <a:latin typeface="Lucida Sans Unicode"/>
                <a:cs typeface="Lucida Sans Unicode"/>
              </a:rPr>
              <a:t> </a:t>
            </a:r>
            <a:r>
              <a:rPr spc="-110" dirty="0"/>
              <a:t>Y</a:t>
            </a:r>
            <a:r>
              <a:rPr spc="-35" dirty="0"/>
              <a:t> </a:t>
            </a:r>
            <a:r>
              <a:rPr i="0" dirty="0">
                <a:latin typeface="Book Antiqua"/>
                <a:cs typeface="Book Antiqua"/>
              </a:rPr>
              <a:t>,</a:t>
            </a:r>
            <a:r>
              <a:rPr i="0" spc="70" dirty="0">
                <a:latin typeface="Book Antiqua"/>
                <a:cs typeface="Book Antiqua"/>
              </a:rPr>
              <a:t> </a:t>
            </a:r>
            <a:r>
              <a:rPr dirty="0"/>
              <a:t>Y</a:t>
            </a:r>
            <a:r>
              <a:rPr spc="245" dirty="0"/>
              <a:t> </a:t>
            </a:r>
            <a:r>
              <a:rPr i="0" dirty="0">
                <a:latin typeface="Lucida Sans Unicode"/>
                <a:cs typeface="Lucida Sans Unicode"/>
              </a:rPr>
              <a:t>⊂</a:t>
            </a:r>
            <a:r>
              <a:rPr i="0" spc="-60" dirty="0">
                <a:latin typeface="Lucida Sans Unicode"/>
                <a:cs typeface="Lucida Sans Unicode"/>
              </a:rPr>
              <a:t> </a:t>
            </a:r>
            <a:r>
              <a:rPr spc="105" dirty="0"/>
              <a:t>X</a:t>
            </a:r>
            <a:r>
              <a:rPr i="0" spc="105" dirty="0">
                <a:latin typeface="Book Antiqua"/>
                <a:cs typeface="Book Antiqua"/>
              </a:rPr>
              <a:t>,</a:t>
            </a:r>
            <a:r>
              <a:rPr i="0" spc="65" dirty="0">
                <a:latin typeface="Book Antiqua"/>
                <a:cs typeface="Book Antiqua"/>
              </a:rPr>
              <a:t> </a:t>
            </a:r>
            <a:r>
              <a:rPr i="0" spc="-20" dirty="0">
                <a:latin typeface="Book Antiqua"/>
                <a:cs typeface="Book Antiqua"/>
              </a:rPr>
              <a:t>therefore</a:t>
            </a:r>
            <a:r>
              <a:rPr i="0" spc="70" dirty="0">
                <a:latin typeface="Book Antiqua"/>
                <a:cs typeface="Book Antiqua"/>
              </a:rPr>
              <a:t> </a:t>
            </a:r>
            <a:r>
              <a:rPr spc="100" dirty="0"/>
              <a:t>X</a:t>
            </a:r>
            <a:r>
              <a:rPr spc="90" dirty="0"/>
              <a:t> </a:t>
            </a: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10" dirty="0">
                <a:latin typeface="Book Antiqua"/>
                <a:cs typeface="Book Antiqua"/>
              </a:rPr>
              <a:t> </a:t>
            </a:r>
            <a:r>
              <a:rPr spc="-50" dirty="0"/>
              <a:t>Y</a:t>
            </a:r>
          </a:p>
          <a:p>
            <a:pPr>
              <a:lnSpc>
                <a:spcPct val="100000"/>
              </a:lnSpc>
            </a:pPr>
            <a:endParaRPr sz="1050" dirty="0"/>
          </a:p>
          <a:p>
            <a:pPr marL="50800" marR="43180">
              <a:lnSpc>
                <a:spcPct val="102600"/>
              </a:lnSpc>
            </a:pPr>
            <a:r>
              <a:rPr i="0" dirty="0">
                <a:latin typeface="Book Antiqua"/>
                <a:cs typeface="Book Antiqua"/>
              </a:rPr>
              <a:t>Let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80" dirty="0">
                <a:latin typeface="Book Antiqua"/>
                <a:cs typeface="Book Antiqua"/>
              </a:rPr>
              <a:t>X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=</a:t>
            </a:r>
            <a:r>
              <a:rPr i="0" dirty="0">
                <a:latin typeface="Lucida Sans Unicode"/>
                <a:cs typeface="Lucida Sans Unicode"/>
              </a:rPr>
              <a:t>{</a:t>
            </a:r>
            <a:r>
              <a:rPr i="0" dirty="0">
                <a:latin typeface="Book Antiqua"/>
                <a:cs typeface="Book Antiqua"/>
              </a:rPr>
              <a:t>positive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-10" dirty="0">
                <a:latin typeface="Book Antiqua"/>
                <a:cs typeface="Book Antiqua"/>
              </a:rPr>
              <a:t>integer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-55" dirty="0">
                <a:latin typeface="Book Antiqua"/>
                <a:cs typeface="Book Antiqua"/>
              </a:rPr>
              <a:t>powers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of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70" dirty="0">
                <a:latin typeface="Book Antiqua"/>
                <a:cs typeface="Book Antiqua"/>
              </a:rPr>
              <a:t>2</a:t>
            </a:r>
            <a:r>
              <a:rPr i="0" spc="70" dirty="0">
                <a:latin typeface="Lucida Sans Unicode"/>
                <a:cs typeface="Lucida Sans Unicode"/>
              </a:rPr>
              <a:t>}</a:t>
            </a:r>
            <a:r>
              <a:rPr i="0" spc="70" dirty="0">
                <a:latin typeface="Book Antiqua"/>
                <a:cs typeface="Book Antiqua"/>
              </a:rPr>
              <a:t>,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80" dirty="0">
                <a:latin typeface="Book Antiqua"/>
                <a:cs typeface="Book Antiqua"/>
              </a:rPr>
              <a:t>Y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dirty="0">
                <a:latin typeface="Lucida Sans Unicode"/>
                <a:cs typeface="Lucida Sans Unicode"/>
              </a:rPr>
              <a:t>{</a:t>
            </a:r>
            <a:r>
              <a:rPr i="0" dirty="0">
                <a:latin typeface="Book Antiqua"/>
                <a:cs typeface="Book Antiqua"/>
              </a:rPr>
              <a:t>positive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-10" dirty="0">
                <a:latin typeface="Book Antiqua"/>
                <a:cs typeface="Book Antiqua"/>
              </a:rPr>
              <a:t>integers,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no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-25" dirty="0">
                <a:latin typeface="Book Antiqua"/>
                <a:cs typeface="Book Antiqua"/>
              </a:rPr>
              <a:t>odd </a:t>
            </a:r>
            <a:r>
              <a:rPr i="0" spc="-30" dirty="0">
                <a:latin typeface="Book Antiqua"/>
                <a:cs typeface="Book Antiqua"/>
              </a:rPr>
              <a:t>divisers</a:t>
            </a:r>
            <a:r>
              <a:rPr i="0" spc="4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except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1,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not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spc="-30" dirty="0">
                <a:latin typeface="Book Antiqua"/>
                <a:cs typeface="Book Antiqua"/>
              </a:rPr>
              <a:t>including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spc="65" dirty="0">
                <a:latin typeface="Book Antiqua"/>
                <a:cs typeface="Book Antiqua"/>
              </a:rPr>
              <a:t>1</a:t>
            </a:r>
            <a:r>
              <a:rPr i="0" spc="65" dirty="0">
                <a:latin typeface="Lucida Sans Unicode"/>
                <a:cs typeface="Lucida Sans Unicode"/>
              </a:rPr>
              <a:t>}</a:t>
            </a:r>
            <a:r>
              <a:rPr i="0" spc="65" dirty="0">
                <a:latin typeface="Book Antiqua"/>
                <a:cs typeface="Book Antiqua"/>
              </a:rPr>
              <a:t>,</a:t>
            </a:r>
            <a:r>
              <a:rPr i="0" spc="40" dirty="0">
                <a:latin typeface="Book Antiqua"/>
                <a:cs typeface="Book Antiqua"/>
              </a:rPr>
              <a:t> </a:t>
            </a:r>
            <a:r>
              <a:rPr i="0" spc="-60" dirty="0">
                <a:latin typeface="Book Antiqua"/>
                <a:cs typeface="Book Antiqua"/>
              </a:rPr>
              <a:t>show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spc="85" dirty="0">
                <a:latin typeface="Book Antiqua"/>
                <a:cs typeface="Book Antiqua"/>
              </a:rPr>
              <a:t>X=Y</a:t>
            </a: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i="0" dirty="0">
                <a:latin typeface="Book Antiqua"/>
                <a:cs typeface="Book Antiqua"/>
              </a:rPr>
              <a:t>Let</a:t>
            </a:r>
            <a:r>
              <a:rPr i="0" spc="100" dirty="0">
                <a:latin typeface="Book Antiqua"/>
                <a:cs typeface="Book Antiqua"/>
              </a:rPr>
              <a:t> </a:t>
            </a:r>
            <a:r>
              <a:rPr spc="70" dirty="0"/>
              <a:t>x</a:t>
            </a:r>
            <a:r>
              <a:rPr spc="40" dirty="0"/>
              <a:t> </a:t>
            </a:r>
            <a:r>
              <a:rPr i="0" spc="-155" dirty="0">
                <a:latin typeface="Lucida Sans Unicode"/>
                <a:cs typeface="Lucida Sans Unicode"/>
              </a:rPr>
              <a:t>∈</a:t>
            </a:r>
            <a:r>
              <a:rPr i="0" spc="-35" dirty="0">
                <a:latin typeface="Lucida Sans Unicode"/>
                <a:cs typeface="Lucida Sans Unicode"/>
              </a:rPr>
              <a:t> </a:t>
            </a:r>
            <a:r>
              <a:rPr spc="50" dirty="0"/>
              <a:t>X</a:t>
            </a:r>
          </a:p>
          <a:p>
            <a:pPr marL="327660" marR="1873250">
              <a:lnSpc>
                <a:spcPct val="125299"/>
              </a:lnSpc>
            </a:pPr>
            <a:r>
              <a:rPr spc="70" dirty="0"/>
              <a:t>x</a:t>
            </a:r>
            <a:r>
              <a:rPr spc="-25" dirty="0"/>
              <a:t> </a:t>
            </a: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-25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2</a:t>
            </a:r>
            <a:r>
              <a:rPr sz="1200" b="0" baseline="27777" dirty="0">
                <a:latin typeface="Bookman Old Style"/>
                <a:cs typeface="Bookman Old Style"/>
              </a:rPr>
              <a:t>n</a:t>
            </a:r>
            <a:r>
              <a:rPr sz="1200" b="0" spc="150" baseline="27777" dirty="0">
                <a:latin typeface="Bookman Old Style"/>
                <a:cs typeface="Bookman Old Styl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so</a:t>
            </a:r>
            <a:r>
              <a:rPr sz="1100" i="0" spc="25" dirty="0">
                <a:latin typeface="Book Antiqua"/>
                <a:cs typeface="Book Antiqua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no</a:t>
            </a:r>
            <a:r>
              <a:rPr sz="1100" i="0" spc="30" dirty="0">
                <a:latin typeface="Book Antiqua"/>
                <a:cs typeface="Book Antiqua"/>
              </a:rPr>
              <a:t> </a:t>
            </a:r>
            <a:r>
              <a:rPr sz="1100" i="0" spc="-20" dirty="0">
                <a:latin typeface="Book Antiqua"/>
                <a:cs typeface="Book Antiqua"/>
              </a:rPr>
              <a:t>odd</a:t>
            </a:r>
            <a:r>
              <a:rPr sz="1100" i="0" spc="30" dirty="0">
                <a:latin typeface="Book Antiqua"/>
                <a:cs typeface="Book Antiqua"/>
              </a:rPr>
              <a:t> </a:t>
            </a:r>
            <a:r>
              <a:rPr sz="1100" i="0" spc="-25" dirty="0">
                <a:latin typeface="Book Antiqua"/>
                <a:cs typeface="Book Antiqua"/>
              </a:rPr>
              <a:t>divisors,</a:t>
            </a:r>
            <a:r>
              <a:rPr sz="1100" i="0" spc="25" dirty="0">
                <a:latin typeface="Book Antiqua"/>
                <a:cs typeface="Book Antiqua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except</a:t>
            </a:r>
            <a:r>
              <a:rPr sz="1100" i="0" spc="25" dirty="0">
                <a:latin typeface="Book Antiqua"/>
                <a:cs typeface="Book Antiqua"/>
              </a:rPr>
              <a:t> </a:t>
            </a:r>
            <a:r>
              <a:rPr sz="1100" i="0" spc="-50" dirty="0">
                <a:latin typeface="Book Antiqua"/>
                <a:cs typeface="Book Antiqua"/>
              </a:rPr>
              <a:t>1 </a:t>
            </a:r>
            <a:r>
              <a:rPr sz="1100" i="0" spc="-10" dirty="0">
                <a:latin typeface="Book Antiqua"/>
                <a:cs typeface="Book Antiqua"/>
              </a:rPr>
              <a:t>Therefore</a:t>
            </a:r>
            <a:r>
              <a:rPr sz="1100" i="0" spc="40" dirty="0">
                <a:latin typeface="Book Antiqua"/>
                <a:cs typeface="Book Antiqua"/>
              </a:rPr>
              <a:t> </a:t>
            </a:r>
            <a:r>
              <a:rPr sz="1100" spc="100" dirty="0"/>
              <a:t>X</a:t>
            </a:r>
            <a:r>
              <a:rPr sz="1100" spc="65" dirty="0"/>
              <a:t> </a:t>
            </a:r>
            <a:r>
              <a:rPr sz="1100" i="0" dirty="0">
                <a:latin typeface="Lucida Sans Unicode"/>
                <a:cs typeface="Lucida Sans Unicode"/>
              </a:rPr>
              <a:t>⊂</a:t>
            </a:r>
            <a:r>
              <a:rPr sz="1100" i="0" spc="-85" dirty="0">
                <a:latin typeface="Lucida Sans Unicode"/>
                <a:cs typeface="Lucida Sans Unicode"/>
              </a:rPr>
              <a:t> </a:t>
            </a:r>
            <a:r>
              <a:rPr sz="1100" spc="-50" dirty="0"/>
              <a:t>Y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13/18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Equality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315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7415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9515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216161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2371648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133" y="2581681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33" y="2791714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i="0" spc="-10" dirty="0">
                <a:latin typeface="Book Antiqua"/>
                <a:cs typeface="Book Antiqua"/>
              </a:rPr>
              <a:t>Sketch:</a:t>
            </a: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pc="100" dirty="0"/>
              <a:t>X</a:t>
            </a:r>
            <a:r>
              <a:rPr spc="75" dirty="0"/>
              <a:t> </a:t>
            </a:r>
            <a:r>
              <a:rPr i="0" dirty="0">
                <a:latin typeface="Lucida Sans Unicode"/>
                <a:cs typeface="Lucida Sans Unicode"/>
              </a:rPr>
              <a:t>⊂</a:t>
            </a:r>
            <a:r>
              <a:rPr i="0" spc="-60" dirty="0">
                <a:latin typeface="Lucida Sans Unicode"/>
                <a:cs typeface="Lucida Sans Unicode"/>
              </a:rPr>
              <a:t> </a:t>
            </a:r>
            <a:r>
              <a:rPr spc="-110" dirty="0"/>
              <a:t>Y</a:t>
            </a:r>
            <a:r>
              <a:rPr spc="-35" dirty="0"/>
              <a:t> </a:t>
            </a:r>
            <a:r>
              <a:rPr i="0" dirty="0">
                <a:latin typeface="Book Antiqua"/>
                <a:cs typeface="Book Antiqua"/>
              </a:rPr>
              <a:t>,</a:t>
            </a:r>
            <a:r>
              <a:rPr i="0" spc="70" dirty="0">
                <a:latin typeface="Book Antiqua"/>
                <a:cs typeface="Book Antiqua"/>
              </a:rPr>
              <a:t> </a:t>
            </a:r>
            <a:r>
              <a:rPr dirty="0"/>
              <a:t>Y</a:t>
            </a:r>
            <a:r>
              <a:rPr spc="245" dirty="0"/>
              <a:t> </a:t>
            </a:r>
            <a:r>
              <a:rPr i="0" dirty="0">
                <a:latin typeface="Lucida Sans Unicode"/>
                <a:cs typeface="Lucida Sans Unicode"/>
              </a:rPr>
              <a:t>⊂</a:t>
            </a:r>
            <a:r>
              <a:rPr i="0" spc="-60" dirty="0">
                <a:latin typeface="Lucida Sans Unicode"/>
                <a:cs typeface="Lucida Sans Unicode"/>
              </a:rPr>
              <a:t> </a:t>
            </a:r>
            <a:r>
              <a:rPr spc="105" dirty="0"/>
              <a:t>X</a:t>
            </a:r>
            <a:r>
              <a:rPr i="0" spc="105" dirty="0">
                <a:latin typeface="Book Antiqua"/>
                <a:cs typeface="Book Antiqua"/>
              </a:rPr>
              <a:t>,</a:t>
            </a:r>
            <a:r>
              <a:rPr i="0" spc="65" dirty="0">
                <a:latin typeface="Book Antiqua"/>
                <a:cs typeface="Book Antiqua"/>
              </a:rPr>
              <a:t> </a:t>
            </a:r>
            <a:r>
              <a:rPr i="0" spc="-20" dirty="0">
                <a:latin typeface="Book Antiqua"/>
                <a:cs typeface="Book Antiqua"/>
              </a:rPr>
              <a:t>therefore</a:t>
            </a:r>
            <a:r>
              <a:rPr i="0" spc="70" dirty="0">
                <a:latin typeface="Book Antiqua"/>
                <a:cs typeface="Book Antiqua"/>
              </a:rPr>
              <a:t> </a:t>
            </a:r>
            <a:r>
              <a:rPr spc="100" dirty="0"/>
              <a:t>X</a:t>
            </a:r>
            <a:r>
              <a:rPr spc="90" dirty="0"/>
              <a:t> </a:t>
            </a: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10" dirty="0">
                <a:latin typeface="Book Antiqua"/>
                <a:cs typeface="Book Antiqua"/>
              </a:rPr>
              <a:t> </a:t>
            </a:r>
            <a:r>
              <a:rPr spc="-50" dirty="0"/>
              <a:t>Y</a:t>
            </a:r>
          </a:p>
          <a:p>
            <a:pPr>
              <a:lnSpc>
                <a:spcPct val="100000"/>
              </a:lnSpc>
            </a:pPr>
            <a:endParaRPr sz="1050"/>
          </a:p>
          <a:p>
            <a:pPr marL="50800" marR="43180">
              <a:lnSpc>
                <a:spcPct val="102600"/>
              </a:lnSpc>
            </a:pPr>
            <a:r>
              <a:rPr i="0" dirty="0">
                <a:latin typeface="Book Antiqua"/>
                <a:cs typeface="Book Antiqua"/>
              </a:rPr>
              <a:t>Let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80" dirty="0">
                <a:latin typeface="Book Antiqua"/>
                <a:cs typeface="Book Antiqua"/>
              </a:rPr>
              <a:t>X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=</a:t>
            </a:r>
            <a:r>
              <a:rPr i="0" dirty="0">
                <a:latin typeface="Lucida Sans Unicode"/>
                <a:cs typeface="Lucida Sans Unicode"/>
              </a:rPr>
              <a:t>{</a:t>
            </a:r>
            <a:r>
              <a:rPr i="0" dirty="0">
                <a:latin typeface="Book Antiqua"/>
                <a:cs typeface="Book Antiqua"/>
              </a:rPr>
              <a:t>positive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-10" dirty="0">
                <a:latin typeface="Book Antiqua"/>
                <a:cs typeface="Book Antiqua"/>
              </a:rPr>
              <a:t>integer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-55" dirty="0">
                <a:latin typeface="Book Antiqua"/>
                <a:cs typeface="Book Antiqua"/>
              </a:rPr>
              <a:t>powers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of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70" dirty="0">
                <a:latin typeface="Book Antiqua"/>
                <a:cs typeface="Book Antiqua"/>
              </a:rPr>
              <a:t>2</a:t>
            </a:r>
            <a:r>
              <a:rPr i="0" spc="70" dirty="0">
                <a:latin typeface="Lucida Sans Unicode"/>
                <a:cs typeface="Lucida Sans Unicode"/>
              </a:rPr>
              <a:t>}</a:t>
            </a:r>
            <a:r>
              <a:rPr i="0" spc="70" dirty="0">
                <a:latin typeface="Book Antiqua"/>
                <a:cs typeface="Book Antiqua"/>
              </a:rPr>
              <a:t>,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80" dirty="0">
                <a:latin typeface="Book Antiqua"/>
                <a:cs typeface="Book Antiqua"/>
              </a:rPr>
              <a:t>Y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dirty="0">
                <a:latin typeface="Lucida Sans Unicode"/>
                <a:cs typeface="Lucida Sans Unicode"/>
              </a:rPr>
              <a:t>{</a:t>
            </a:r>
            <a:r>
              <a:rPr i="0" dirty="0">
                <a:latin typeface="Book Antiqua"/>
                <a:cs typeface="Book Antiqua"/>
              </a:rPr>
              <a:t>positive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-10" dirty="0">
                <a:latin typeface="Book Antiqua"/>
                <a:cs typeface="Book Antiqua"/>
              </a:rPr>
              <a:t>integers,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no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spc="-25" dirty="0">
                <a:latin typeface="Book Antiqua"/>
                <a:cs typeface="Book Antiqua"/>
              </a:rPr>
              <a:t>odd </a:t>
            </a:r>
            <a:r>
              <a:rPr i="0" spc="-30" dirty="0">
                <a:latin typeface="Book Antiqua"/>
                <a:cs typeface="Book Antiqua"/>
              </a:rPr>
              <a:t>divisers</a:t>
            </a:r>
            <a:r>
              <a:rPr i="0" spc="4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except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1,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not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spc="-30" dirty="0">
                <a:latin typeface="Book Antiqua"/>
                <a:cs typeface="Book Antiqua"/>
              </a:rPr>
              <a:t>including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spc="65" dirty="0">
                <a:latin typeface="Book Antiqua"/>
                <a:cs typeface="Book Antiqua"/>
              </a:rPr>
              <a:t>1</a:t>
            </a:r>
            <a:r>
              <a:rPr i="0" spc="65" dirty="0">
                <a:latin typeface="Lucida Sans Unicode"/>
                <a:cs typeface="Lucida Sans Unicode"/>
              </a:rPr>
              <a:t>}</a:t>
            </a:r>
            <a:r>
              <a:rPr i="0" spc="65" dirty="0">
                <a:latin typeface="Book Antiqua"/>
                <a:cs typeface="Book Antiqua"/>
              </a:rPr>
              <a:t>,</a:t>
            </a:r>
            <a:r>
              <a:rPr i="0" spc="40" dirty="0">
                <a:latin typeface="Book Antiqua"/>
                <a:cs typeface="Book Antiqua"/>
              </a:rPr>
              <a:t> </a:t>
            </a:r>
            <a:r>
              <a:rPr i="0" spc="-60" dirty="0">
                <a:latin typeface="Book Antiqua"/>
                <a:cs typeface="Book Antiqua"/>
              </a:rPr>
              <a:t>show</a:t>
            </a:r>
            <a:r>
              <a:rPr i="0" spc="45" dirty="0">
                <a:latin typeface="Book Antiqua"/>
                <a:cs typeface="Book Antiqua"/>
              </a:rPr>
              <a:t> </a:t>
            </a:r>
            <a:r>
              <a:rPr i="0" spc="85" dirty="0">
                <a:latin typeface="Book Antiqua"/>
                <a:cs typeface="Book Antiqua"/>
              </a:rPr>
              <a:t>X=Y</a:t>
            </a: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i="0" dirty="0">
                <a:latin typeface="Book Antiqua"/>
                <a:cs typeface="Book Antiqua"/>
              </a:rPr>
              <a:t>Let</a:t>
            </a:r>
            <a:r>
              <a:rPr i="0" spc="100" dirty="0">
                <a:latin typeface="Book Antiqua"/>
                <a:cs typeface="Book Antiqua"/>
              </a:rPr>
              <a:t> </a:t>
            </a:r>
            <a:r>
              <a:rPr spc="70" dirty="0"/>
              <a:t>x</a:t>
            </a:r>
            <a:r>
              <a:rPr spc="40" dirty="0"/>
              <a:t> </a:t>
            </a:r>
            <a:r>
              <a:rPr i="0" spc="-155" dirty="0">
                <a:latin typeface="Lucida Sans Unicode"/>
                <a:cs typeface="Lucida Sans Unicode"/>
              </a:rPr>
              <a:t>∈</a:t>
            </a:r>
            <a:r>
              <a:rPr i="0" spc="-35" dirty="0">
                <a:latin typeface="Lucida Sans Unicode"/>
                <a:cs typeface="Lucida Sans Unicode"/>
              </a:rPr>
              <a:t> </a:t>
            </a:r>
            <a:r>
              <a:rPr spc="50" dirty="0"/>
              <a:t>X</a:t>
            </a:r>
          </a:p>
          <a:p>
            <a:pPr marL="327660" marR="1873250">
              <a:lnSpc>
                <a:spcPct val="125299"/>
              </a:lnSpc>
            </a:pPr>
            <a:r>
              <a:rPr spc="70" dirty="0"/>
              <a:t>x</a:t>
            </a:r>
            <a:r>
              <a:rPr spc="-25" dirty="0"/>
              <a:t> </a:t>
            </a: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-25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2</a:t>
            </a:r>
            <a:r>
              <a:rPr sz="1200" b="0" baseline="27777" dirty="0">
                <a:latin typeface="Bookman Old Style"/>
                <a:cs typeface="Bookman Old Style"/>
              </a:rPr>
              <a:t>n</a:t>
            </a:r>
            <a:r>
              <a:rPr sz="1200" b="0" spc="150" baseline="27777" dirty="0">
                <a:latin typeface="Bookman Old Style"/>
                <a:cs typeface="Bookman Old Styl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so</a:t>
            </a:r>
            <a:r>
              <a:rPr sz="1100" i="0" spc="25" dirty="0">
                <a:latin typeface="Book Antiqua"/>
                <a:cs typeface="Book Antiqua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no</a:t>
            </a:r>
            <a:r>
              <a:rPr sz="1100" i="0" spc="30" dirty="0">
                <a:latin typeface="Book Antiqua"/>
                <a:cs typeface="Book Antiqua"/>
              </a:rPr>
              <a:t> </a:t>
            </a:r>
            <a:r>
              <a:rPr sz="1100" i="0" spc="-20" dirty="0">
                <a:latin typeface="Book Antiqua"/>
                <a:cs typeface="Book Antiqua"/>
              </a:rPr>
              <a:t>odd</a:t>
            </a:r>
            <a:r>
              <a:rPr sz="1100" i="0" spc="30" dirty="0">
                <a:latin typeface="Book Antiqua"/>
                <a:cs typeface="Book Antiqua"/>
              </a:rPr>
              <a:t> </a:t>
            </a:r>
            <a:r>
              <a:rPr sz="1100" i="0" spc="-25" dirty="0">
                <a:latin typeface="Book Antiqua"/>
                <a:cs typeface="Book Antiqua"/>
              </a:rPr>
              <a:t>divisors,</a:t>
            </a:r>
            <a:r>
              <a:rPr sz="1100" i="0" spc="25" dirty="0">
                <a:latin typeface="Book Antiqua"/>
                <a:cs typeface="Book Antiqua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except</a:t>
            </a:r>
            <a:r>
              <a:rPr sz="1100" i="0" spc="25" dirty="0">
                <a:latin typeface="Book Antiqua"/>
                <a:cs typeface="Book Antiqua"/>
              </a:rPr>
              <a:t> </a:t>
            </a:r>
            <a:r>
              <a:rPr sz="1100" i="0" spc="-50" dirty="0">
                <a:latin typeface="Book Antiqua"/>
                <a:cs typeface="Book Antiqua"/>
              </a:rPr>
              <a:t>1 </a:t>
            </a:r>
            <a:r>
              <a:rPr sz="1100" i="0" spc="-10" dirty="0">
                <a:latin typeface="Book Antiqua"/>
                <a:cs typeface="Book Antiqua"/>
              </a:rPr>
              <a:t>Therefore</a:t>
            </a:r>
            <a:r>
              <a:rPr sz="1100" i="0" spc="40" dirty="0">
                <a:latin typeface="Book Antiqua"/>
                <a:cs typeface="Book Antiqua"/>
              </a:rPr>
              <a:t> </a:t>
            </a:r>
            <a:r>
              <a:rPr sz="1100" spc="100" dirty="0"/>
              <a:t>X</a:t>
            </a:r>
            <a:r>
              <a:rPr sz="1100" spc="65" dirty="0"/>
              <a:t> </a:t>
            </a:r>
            <a:r>
              <a:rPr sz="1100" i="0" dirty="0">
                <a:latin typeface="Lucida Sans Unicode"/>
                <a:cs typeface="Lucida Sans Unicode"/>
              </a:rPr>
              <a:t>⊂</a:t>
            </a:r>
            <a:r>
              <a:rPr sz="1100" i="0" spc="-85" dirty="0">
                <a:latin typeface="Lucida Sans Unicode"/>
                <a:cs typeface="Lucida Sans Unicode"/>
              </a:rPr>
              <a:t> </a:t>
            </a:r>
            <a:r>
              <a:rPr sz="1100" spc="-50" dirty="0"/>
              <a:t>Y</a:t>
            </a:r>
            <a:endParaRPr sz="1100">
              <a:latin typeface="Lucida Sans Unicode"/>
              <a:cs typeface="Lucida Sans Unicode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i="0" dirty="0">
                <a:latin typeface="Book Antiqua"/>
                <a:cs typeface="Book Antiqua"/>
              </a:rPr>
              <a:t>Let</a:t>
            </a:r>
            <a:r>
              <a:rPr i="0" spc="95" dirty="0">
                <a:latin typeface="Book Antiqua"/>
                <a:cs typeface="Book Antiqua"/>
              </a:rPr>
              <a:t> </a:t>
            </a:r>
            <a:r>
              <a:rPr dirty="0"/>
              <a:t>y</a:t>
            </a:r>
            <a:r>
              <a:rPr spc="70" dirty="0"/>
              <a:t> </a:t>
            </a:r>
            <a:r>
              <a:rPr i="0" spc="-155" dirty="0">
                <a:latin typeface="Lucida Sans Unicode"/>
                <a:cs typeface="Lucida Sans Unicode"/>
              </a:rPr>
              <a:t>∈</a:t>
            </a:r>
            <a:r>
              <a:rPr i="0" spc="-35" dirty="0">
                <a:latin typeface="Lucida Sans Unicode"/>
                <a:cs typeface="Lucida Sans Unicode"/>
              </a:rPr>
              <a:t> </a:t>
            </a:r>
            <a:r>
              <a:rPr spc="-50" dirty="0"/>
              <a:t>Y</a:t>
            </a:r>
          </a:p>
          <a:p>
            <a:pPr marL="327660">
              <a:lnSpc>
                <a:spcPct val="100000"/>
              </a:lnSpc>
              <a:spcBef>
                <a:spcPts val="330"/>
              </a:spcBef>
            </a:pPr>
            <a:r>
              <a:rPr dirty="0"/>
              <a:t>y</a:t>
            </a:r>
            <a:r>
              <a:rPr spc="70" dirty="0"/>
              <a:t> </a:t>
            </a: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3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1</a:t>
            </a:r>
            <a:r>
              <a:rPr i="0" spc="-30" dirty="0">
                <a:latin typeface="Book Antiqua"/>
                <a:cs typeface="Book Antiqua"/>
              </a:rPr>
              <a:t> </a:t>
            </a:r>
            <a:r>
              <a:rPr i="0" spc="-400" dirty="0">
                <a:latin typeface="Lucida Sans Unicode"/>
                <a:cs typeface="Lucida Sans Unicode"/>
              </a:rPr>
              <a:t>·</a:t>
            </a:r>
            <a:r>
              <a:rPr i="0" spc="-100" dirty="0">
                <a:latin typeface="Lucida Sans Unicode"/>
                <a:cs typeface="Lucida Sans Unicode"/>
              </a:rPr>
              <a:t> </a:t>
            </a:r>
            <a:r>
              <a:rPr i="0" dirty="0">
                <a:latin typeface="Book Antiqua"/>
                <a:cs typeface="Book Antiqua"/>
              </a:rPr>
              <a:t>2</a:t>
            </a:r>
            <a:r>
              <a:rPr i="0" spc="-30" dirty="0">
                <a:latin typeface="Book Antiqua"/>
                <a:cs typeface="Book Antiqua"/>
              </a:rPr>
              <a:t> </a:t>
            </a:r>
            <a:r>
              <a:rPr i="0" spc="-400" dirty="0">
                <a:latin typeface="Lucida Sans Unicode"/>
                <a:cs typeface="Lucida Sans Unicode"/>
              </a:rPr>
              <a:t>·</a:t>
            </a:r>
            <a:r>
              <a:rPr i="0" spc="-95" dirty="0">
                <a:latin typeface="Lucida Sans Unicode"/>
                <a:cs typeface="Lucida Sans Unicode"/>
              </a:rPr>
              <a:t> </a:t>
            </a:r>
            <a:r>
              <a:rPr i="0" dirty="0">
                <a:latin typeface="Book Antiqua"/>
                <a:cs typeface="Book Antiqua"/>
              </a:rPr>
              <a:t>4</a:t>
            </a:r>
            <a:r>
              <a:rPr dirty="0"/>
              <a:t>...</a:t>
            </a:r>
            <a:r>
              <a:rPr spc="30" dirty="0"/>
              <a:t> </a:t>
            </a: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30" dirty="0">
                <a:latin typeface="Book Antiqua"/>
                <a:cs typeface="Book Antiqua"/>
              </a:rPr>
              <a:t> </a:t>
            </a:r>
            <a:r>
              <a:rPr i="0" spc="-25" dirty="0">
                <a:latin typeface="Book Antiqua"/>
                <a:cs typeface="Book Antiqua"/>
              </a:rPr>
              <a:t>2</a:t>
            </a:r>
            <a:r>
              <a:rPr sz="1200" b="0" spc="-37" baseline="27777" dirty="0">
                <a:latin typeface="Bookman Old Style"/>
                <a:cs typeface="Bookman Old Style"/>
              </a:rPr>
              <a:t>m</a:t>
            </a:r>
            <a:endParaRPr sz="1200" baseline="27777">
              <a:latin typeface="Bookman Old Style"/>
              <a:cs typeface="Bookman Old Style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dirty="0"/>
              <a:t>y</a:t>
            </a:r>
            <a:r>
              <a:rPr spc="65" dirty="0"/>
              <a:t> </a:t>
            </a:r>
            <a:r>
              <a:rPr i="0" dirty="0">
                <a:latin typeface="Book Antiqua"/>
                <a:cs typeface="Book Antiqua"/>
              </a:rPr>
              <a:t>is</a:t>
            </a:r>
            <a:r>
              <a:rPr i="0" spc="3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a</a:t>
            </a:r>
            <a:r>
              <a:rPr i="0" spc="30" dirty="0">
                <a:latin typeface="Book Antiqua"/>
                <a:cs typeface="Book Antiqua"/>
              </a:rPr>
              <a:t> </a:t>
            </a:r>
            <a:r>
              <a:rPr i="0" spc="-50" dirty="0">
                <a:latin typeface="Book Antiqua"/>
                <a:cs typeface="Book Antiqua"/>
              </a:rPr>
              <a:t>power</a:t>
            </a:r>
            <a:r>
              <a:rPr i="0" spc="35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of</a:t>
            </a:r>
            <a:r>
              <a:rPr i="0" spc="30" dirty="0">
                <a:latin typeface="Book Antiqua"/>
                <a:cs typeface="Book Antiqua"/>
              </a:rPr>
              <a:t> </a:t>
            </a:r>
            <a:r>
              <a:rPr i="0" spc="-50" dirty="0">
                <a:latin typeface="Book Antiqua"/>
                <a:cs typeface="Book Antiqua"/>
              </a:rPr>
              <a:t>2</a:t>
            </a: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dirty="0"/>
              <a:t>Y</a:t>
            </a:r>
            <a:r>
              <a:rPr spc="170" dirty="0"/>
              <a:t> </a:t>
            </a:r>
            <a:r>
              <a:rPr i="0" dirty="0">
                <a:latin typeface="Lucida Sans Unicode"/>
                <a:cs typeface="Lucida Sans Unicode"/>
              </a:rPr>
              <a:t>⊂</a:t>
            </a:r>
            <a:r>
              <a:rPr i="0" spc="-85" dirty="0">
                <a:latin typeface="Lucida Sans Unicode"/>
                <a:cs typeface="Lucida Sans Unicode"/>
              </a:rPr>
              <a:t> </a:t>
            </a:r>
            <a:r>
              <a:rPr spc="50" dirty="0"/>
              <a:t>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13/18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Equality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5315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7415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9515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216161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2371648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133" y="2581681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33" y="2791714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133" y="3001746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7744" y="539775"/>
            <a:ext cx="4344670" cy="2568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Book Antiqua"/>
                <a:cs typeface="Book Antiqua"/>
              </a:rPr>
              <a:t>Sketch:</a:t>
            </a:r>
            <a:endParaRPr sz="110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100" dirty="0">
                <a:latin typeface="Palatino Linotype"/>
                <a:cs typeface="Palatino Linotype"/>
              </a:rPr>
              <a:t>X</a:t>
            </a:r>
            <a:r>
              <a:rPr sz="1100" i="1" spc="7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110" dirty="0">
                <a:latin typeface="Palatino Linotype"/>
                <a:cs typeface="Palatino Linotype"/>
              </a:rPr>
              <a:t>Y</a:t>
            </a:r>
            <a:r>
              <a:rPr sz="1100" i="1" spc="-3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,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Y</a:t>
            </a:r>
            <a:r>
              <a:rPr sz="1100" i="1" spc="24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105" dirty="0">
                <a:latin typeface="Palatino Linotype"/>
                <a:cs typeface="Palatino Linotype"/>
              </a:rPr>
              <a:t>X</a:t>
            </a:r>
            <a:r>
              <a:rPr sz="1100" spc="105" dirty="0">
                <a:latin typeface="Book Antiqua"/>
                <a:cs typeface="Book Antiqua"/>
              </a:rPr>
              <a:t>,</a:t>
            </a:r>
            <a:r>
              <a:rPr sz="1100" spc="65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therefore</a:t>
            </a:r>
            <a:r>
              <a:rPr sz="1100" spc="70" dirty="0">
                <a:latin typeface="Book Antiqua"/>
                <a:cs typeface="Book Antiqua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X</a:t>
            </a:r>
            <a:r>
              <a:rPr sz="1100" i="1" spc="9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10" dirty="0">
                <a:latin typeface="Book Antiqua"/>
                <a:cs typeface="Book Antiqua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Y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050">
              <a:latin typeface="Palatino Linotype"/>
              <a:cs typeface="Palatino Linotype"/>
            </a:endParaRPr>
          </a:p>
          <a:p>
            <a:pPr marL="50800" marR="43180">
              <a:lnSpc>
                <a:spcPct val="102600"/>
              </a:lnSpc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80" dirty="0">
                <a:latin typeface="Book Antiqua"/>
                <a:cs typeface="Book Antiqua"/>
              </a:rPr>
              <a:t>X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Book Antiqua"/>
                <a:cs typeface="Book Antiqua"/>
              </a:rPr>
              <a:t>positive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integer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55" dirty="0">
                <a:latin typeface="Book Antiqua"/>
                <a:cs typeface="Book Antiqua"/>
              </a:rPr>
              <a:t>powers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70" dirty="0">
                <a:latin typeface="Book Antiqua"/>
                <a:cs typeface="Book Antiqua"/>
              </a:rPr>
              <a:t>2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70" dirty="0">
                <a:latin typeface="Book Antiqua"/>
                <a:cs typeface="Book Antiqua"/>
              </a:rPr>
              <a:t>,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80" dirty="0">
                <a:latin typeface="Book Antiqua"/>
                <a:cs typeface="Book Antiqua"/>
              </a:rPr>
              <a:t>Y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Book Antiqua"/>
                <a:cs typeface="Book Antiqua"/>
              </a:rPr>
              <a:t>positive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integers,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odd </a:t>
            </a:r>
            <a:r>
              <a:rPr sz="1100" spc="-30" dirty="0">
                <a:latin typeface="Book Antiqua"/>
                <a:cs typeface="Book Antiqua"/>
              </a:rPr>
              <a:t>divisers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except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1,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not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including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65" dirty="0">
                <a:latin typeface="Book Antiqua"/>
                <a:cs typeface="Book Antiqu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}</a:t>
            </a:r>
            <a:r>
              <a:rPr sz="1100" spc="65" dirty="0">
                <a:latin typeface="Book Antiqua"/>
                <a:cs typeface="Book Antiqua"/>
              </a:rPr>
              <a:t>,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-60" dirty="0">
                <a:latin typeface="Book Antiqua"/>
                <a:cs typeface="Book Antiqua"/>
              </a:rPr>
              <a:t>show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85" dirty="0">
                <a:latin typeface="Book Antiqua"/>
                <a:cs typeface="Book Antiqua"/>
              </a:rPr>
              <a:t>X=Y</a:t>
            </a:r>
            <a:endParaRPr sz="1100">
              <a:latin typeface="Book Antiqua"/>
              <a:cs typeface="Book Antiqua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100" dirty="0">
                <a:latin typeface="Book Antiqua"/>
                <a:cs typeface="Book Antiqua"/>
              </a:rPr>
              <a:t> </a:t>
            </a: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4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Palatino Linotype"/>
                <a:cs typeface="Palatino Linotype"/>
              </a:rPr>
              <a:t>X</a:t>
            </a:r>
            <a:endParaRPr sz="1100">
              <a:latin typeface="Palatino Linotype"/>
              <a:cs typeface="Palatino Linotype"/>
            </a:endParaRPr>
          </a:p>
          <a:p>
            <a:pPr marL="327660" marR="1873250">
              <a:lnSpc>
                <a:spcPct val="125299"/>
              </a:lnSpc>
            </a:pPr>
            <a:r>
              <a:rPr sz="1100" i="1" spc="70" dirty="0">
                <a:latin typeface="Palatino Linotype"/>
                <a:cs typeface="Palatino Linotype"/>
              </a:rPr>
              <a:t>x</a:t>
            </a:r>
            <a:r>
              <a:rPr sz="1100" i="1" spc="-25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200" b="0" i="1" baseline="27777" dirty="0">
                <a:latin typeface="Bookman Old Style"/>
                <a:cs typeface="Bookman Old Style"/>
              </a:rPr>
              <a:t>n</a:t>
            </a:r>
            <a:r>
              <a:rPr sz="1200" b="0" i="1" spc="150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so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no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0" dirty="0">
                <a:latin typeface="Book Antiqua"/>
                <a:cs typeface="Book Antiqua"/>
              </a:rPr>
              <a:t>odd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divisors,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except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1 </a:t>
            </a:r>
            <a:r>
              <a:rPr sz="1100" spc="-10" dirty="0">
                <a:latin typeface="Book Antiqua"/>
                <a:cs typeface="Book Antiqua"/>
              </a:rPr>
              <a:t>Therefore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X</a:t>
            </a:r>
            <a:r>
              <a:rPr sz="1100" i="1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Y</a:t>
            </a:r>
            <a:endParaRPr sz="1100">
              <a:latin typeface="Palatino Linotype"/>
              <a:cs typeface="Palatino Linotype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Book Antiqua"/>
                <a:cs typeface="Book Antiqua"/>
              </a:rPr>
              <a:t>Let</a:t>
            </a:r>
            <a:r>
              <a:rPr sz="1100" spc="9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y</a:t>
            </a:r>
            <a:r>
              <a:rPr sz="1100" i="1" spc="7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Y</a:t>
            </a:r>
            <a:endParaRPr sz="1100">
              <a:latin typeface="Palatino Linotype"/>
              <a:cs typeface="Palatino Linotype"/>
            </a:endParaRPr>
          </a:p>
          <a:p>
            <a:pPr marL="32766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latin typeface="Palatino Linotype"/>
                <a:cs typeface="Palatino Linotype"/>
              </a:rPr>
              <a:t>y</a:t>
            </a:r>
            <a:r>
              <a:rPr sz="1100" i="1" spc="7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</a:t>
            </a:r>
            <a:r>
              <a:rPr sz="1100" spc="-30" dirty="0">
                <a:latin typeface="Book Antiqua"/>
                <a:cs typeface="Book Antiqua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2</a:t>
            </a:r>
            <a:r>
              <a:rPr sz="1100" spc="-30" dirty="0">
                <a:latin typeface="Book Antiqua"/>
                <a:cs typeface="Book Antiqua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4</a:t>
            </a:r>
            <a:r>
              <a:rPr sz="1100" i="1" dirty="0">
                <a:latin typeface="Palatino Linotype"/>
                <a:cs typeface="Palatino Linotype"/>
              </a:rPr>
              <a:t>...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2</a:t>
            </a:r>
            <a:r>
              <a:rPr sz="1200" b="0" i="1" spc="-37" baseline="27777" dirty="0">
                <a:latin typeface="Bookman Old Style"/>
                <a:cs typeface="Bookman Old Style"/>
              </a:rPr>
              <a:t>m</a:t>
            </a:r>
            <a:endParaRPr sz="1200" baseline="27777">
              <a:latin typeface="Bookman Old Style"/>
              <a:cs typeface="Bookman Old Style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Palatino Linotype"/>
                <a:cs typeface="Palatino Linotype"/>
              </a:rPr>
              <a:t>y</a:t>
            </a:r>
            <a:r>
              <a:rPr sz="1100" i="1" spc="6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Book Antiqua"/>
                <a:cs typeface="Book Antiqua"/>
              </a:rPr>
              <a:t>is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power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2</a:t>
            </a:r>
            <a:endParaRPr sz="1100">
              <a:latin typeface="Book Antiqua"/>
              <a:cs typeface="Book Antiqua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Palatino Linotype"/>
                <a:cs typeface="Palatino Linotype"/>
              </a:rPr>
              <a:t>Y</a:t>
            </a:r>
            <a:r>
              <a:rPr sz="1100" i="1" spc="17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Palatino Linotype"/>
                <a:cs typeface="Palatino Linotype"/>
              </a:rPr>
              <a:t>X</a:t>
            </a:r>
            <a:endParaRPr sz="1100">
              <a:latin typeface="Palatino Linotype"/>
              <a:cs typeface="Palatino Linotype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z="1100" spc="-155" dirty="0">
                <a:latin typeface="Lucida Sans Unicode"/>
                <a:cs typeface="Lucida Sans Unicode"/>
              </a:rPr>
              <a:t>∴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00" dirty="0">
                <a:latin typeface="Palatino Linotype"/>
                <a:cs typeface="Palatino Linotype"/>
              </a:rPr>
              <a:t>X</a:t>
            </a:r>
            <a:r>
              <a:rPr sz="1100" i="1" spc="114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25" dirty="0">
                <a:latin typeface="Book Antiqua"/>
                <a:cs typeface="Book Antiqua"/>
              </a:rPr>
              <a:t> </a:t>
            </a:r>
            <a:r>
              <a:rPr sz="1100" i="1" spc="-50" dirty="0">
                <a:latin typeface="Palatino Linotype"/>
                <a:cs typeface="Palatino Linotype"/>
              </a:rPr>
              <a:t>Y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13/18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29" y="62407"/>
            <a:ext cx="2872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Proof:</a:t>
            </a:r>
            <a:r>
              <a:rPr sz="1400" spc="28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97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405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235" dirty="0">
                <a:solidFill>
                  <a:srgbClr val="FFFFFF"/>
                </a:solidFill>
                <a:latin typeface="Book Antiqua"/>
                <a:cs typeface="Book Antiqua"/>
              </a:rPr>
              <a:t>=</a:t>
            </a:r>
            <a:r>
              <a:rPr sz="1400" spc="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(</a:t>
            </a:r>
            <a:r>
              <a:rPr sz="140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104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i="1" spc="1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125" dirty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∪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(</a:t>
            </a:r>
            <a:r>
              <a:rPr sz="140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104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4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i="1" spc="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i="1" spc="157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-195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96404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Book Antiqua"/>
                <a:cs typeface="Book Antiqua"/>
              </a:rPr>
              <a:t>Show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713" y="868489"/>
            <a:ext cx="18345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300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87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15/18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29" y="62407"/>
            <a:ext cx="2872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Proof:</a:t>
            </a:r>
            <a:r>
              <a:rPr sz="1400" spc="28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97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405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235" dirty="0">
                <a:solidFill>
                  <a:srgbClr val="FFFFFF"/>
                </a:solidFill>
                <a:latin typeface="Book Antiqua"/>
                <a:cs typeface="Book Antiqua"/>
              </a:rPr>
              <a:t>=</a:t>
            </a:r>
            <a:r>
              <a:rPr sz="1400" spc="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(</a:t>
            </a:r>
            <a:r>
              <a:rPr sz="140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104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i="1" spc="1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125" dirty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∪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(</a:t>
            </a:r>
            <a:r>
              <a:rPr sz="140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104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4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i="1" spc="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i="1" spc="157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-195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96404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Book Antiqua"/>
                <a:cs typeface="Book Antiqua"/>
              </a:rPr>
              <a:t>Show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713" y="868489"/>
            <a:ext cx="18345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300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87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2244" y="1614055"/>
            <a:ext cx="895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70" dirty="0">
                <a:latin typeface="Palatino Linotype"/>
                <a:cs typeface="Palatino Linotyp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15/18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29" y="62407"/>
            <a:ext cx="2872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Proof:</a:t>
            </a:r>
            <a:r>
              <a:rPr sz="1400" spc="28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97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405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235" dirty="0">
                <a:solidFill>
                  <a:srgbClr val="FFFFFF"/>
                </a:solidFill>
                <a:latin typeface="Book Antiqua"/>
                <a:cs typeface="Book Antiqua"/>
              </a:rPr>
              <a:t>=</a:t>
            </a:r>
            <a:r>
              <a:rPr sz="1400" spc="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(</a:t>
            </a:r>
            <a:r>
              <a:rPr sz="140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104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i="1" spc="1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125" dirty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∪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(</a:t>
            </a:r>
            <a:r>
              <a:rPr sz="140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104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4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i="1" spc="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i="1" spc="157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-195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96404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Book Antiqua"/>
                <a:cs typeface="Book Antiqua"/>
              </a:rPr>
              <a:t>Show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713" y="868489"/>
            <a:ext cx="18345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300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87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713" y="1551708"/>
            <a:ext cx="1036955" cy="482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8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70" dirty="0">
                <a:latin typeface="Palatino Linotype"/>
                <a:cs typeface="Palatino Linotyp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77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87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15/18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829" y="62407"/>
            <a:ext cx="2872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Proof:</a:t>
            </a:r>
            <a:r>
              <a:rPr sz="1400" spc="28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97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405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235" dirty="0">
                <a:solidFill>
                  <a:srgbClr val="FFFFFF"/>
                </a:solidFill>
                <a:latin typeface="Book Antiqua"/>
                <a:cs typeface="Book Antiqua"/>
              </a:rPr>
              <a:t>=</a:t>
            </a:r>
            <a:r>
              <a:rPr sz="1400" spc="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(</a:t>
            </a:r>
            <a:r>
              <a:rPr sz="140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104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i="1" spc="1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125" dirty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r>
              <a:rPr sz="1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∪</a:t>
            </a:r>
            <a:r>
              <a:rPr sz="1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Book Antiqua"/>
                <a:cs typeface="Book Antiqua"/>
              </a:rPr>
              <a:t>(</a:t>
            </a:r>
            <a:r>
              <a:rPr sz="1400" i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i="1" spc="104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∩</a:t>
            </a:r>
            <a:r>
              <a:rPr sz="14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00" i="1" spc="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i="1" spc="157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1500" i="1" spc="-195" baseline="27777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Book Antiqua"/>
                <a:cs typeface="Book Antiqua"/>
              </a:rPr>
              <a:t>)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96404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Book Antiqua"/>
                <a:cs typeface="Book Antiqua"/>
              </a:rPr>
              <a:t>Show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713" y="868489"/>
            <a:ext cx="18345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300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87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713" y="1551708"/>
            <a:ext cx="1379220" cy="7118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8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70" dirty="0">
                <a:latin typeface="Palatino Linotype"/>
                <a:cs typeface="Palatino Linotyp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77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87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7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100" dirty="0">
                <a:latin typeface="Book Antiqua"/>
                <a:cs typeface="Book Antiqua"/>
              </a:rPr>
              <a:t>(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95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15/18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Proof:</a:t>
            </a:r>
            <a:r>
              <a:rPr spc="280" dirty="0"/>
              <a:t> </a:t>
            </a:r>
            <a:r>
              <a:rPr i="1" spc="65" dirty="0">
                <a:latin typeface="Verdana"/>
                <a:cs typeface="Verdana"/>
              </a:rPr>
              <a:t>A</a:t>
            </a:r>
            <a:r>
              <a:rPr sz="1500" i="1" spc="97" baseline="27777" dirty="0">
                <a:latin typeface="Palatino Linotype"/>
                <a:cs typeface="Palatino Linotype"/>
              </a:rPr>
              <a:t>C</a:t>
            </a:r>
            <a:r>
              <a:rPr sz="1500" i="1" spc="405" baseline="27777" dirty="0">
                <a:latin typeface="Palatino Linotype"/>
                <a:cs typeface="Palatino Linotype"/>
              </a:rPr>
              <a:t> </a:t>
            </a:r>
            <a:r>
              <a:rPr sz="1400" spc="235" dirty="0"/>
              <a:t>=</a:t>
            </a:r>
            <a:r>
              <a:rPr sz="1400" spc="50" dirty="0"/>
              <a:t> </a:t>
            </a:r>
            <a:r>
              <a:rPr sz="1400" spc="70" dirty="0"/>
              <a:t>(</a:t>
            </a:r>
            <a:r>
              <a:rPr sz="1400" i="1" spc="70" dirty="0">
                <a:latin typeface="Verdana"/>
                <a:cs typeface="Verdana"/>
              </a:rPr>
              <a:t>A</a:t>
            </a:r>
            <a:r>
              <a:rPr sz="1500" i="1" spc="104" baseline="27777" dirty="0"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latin typeface="Palatino Linotype"/>
                <a:cs typeface="Palatino Linotype"/>
              </a:rPr>
              <a:t> </a:t>
            </a:r>
            <a:r>
              <a:rPr sz="1400" spc="-175" dirty="0">
                <a:latin typeface="Lucida Sans Unicode"/>
                <a:cs typeface="Lucida Sans Unicode"/>
              </a:rPr>
              <a:t>∩</a:t>
            </a:r>
            <a:r>
              <a:rPr sz="1400" spc="-125" dirty="0">
                <a:latin typeface="Lucida Sans Unicode"/>
                <a:cs typeface="Lucida Sans Unicode"/>
              </a:rPr>
              <a:t> </a:t>
            </a:r>
            <a:r>
              <a:rPr sz="1400" i="1" spc="125" dirty="0">
                <a:latin typeface="Verdana"/>
                <a:cs typeface="Verdana"/>
              </a:rPr>
              <a:t>B</a:t>
            </a:r>
            <a:r>
              <a:rPr sz="1400" spc="125" dirty="0"/>
              <a:t>)</a:t>
            </a:r>
            <a:r>
              <a:rPr sz="1400" spc="-25" dirty="0"/>
              <a:t> </a:t>
            </a:r>
            <a:r>
              <a:rPr sz="1400" spc="-175" dirty="0">
                <a:latin typeface="Lucida Sans Unicode"/>
                <a:cs typeface="Lucida Sans Unicode"/>
              </a:rPr>
              <a:t>∪</a:t>
            </a:r>
            <a:r>
              <a:rPr sz="1400" spc="-125" dirty="0">
                <a:latin typeface="Lucida Sans Unicode"/>
                <a:cs typeface="Lucida Sans Unicode"/>
              </a:rPr>
              <a:t> </a:t>
            </a:r>
            <a:r>
              <a:rPr sz="1400" spc="70" dirty="0"/>
              <a:t>(</a:t>
            </a:r>
            <a:r>
              <a:rPr sz="1400" i="1" spc="70" dirty="0">
                <a:latin typeface="Verdana"/>
                <a:cs typeface="Verdana"/>
              </a:rPr>
              <a:t>A</a:t>
            </a:r>
            <a:r>
              <a:rPr sz="1500" i="1" spc="104" baseline="27777" dirty="0"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latin typeface="Palatino Linotype"/>
                <a:cs typeface="Palatino Linotype"/>
              </a:rPr>
              <a:t> </a:t>
            </a:r>
            <a:r>
              <a:rPr sz="1400" spc="-175" dirty="0">
                <a:latin typeface="Lucida Sans Unicode"/>
                <a:cs typeface="Lucida Sans Unicode"/>
              </a:rPr>
              <a:t>∩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i="1" spc="105" dirty="0">
                <a:latin typeface="Verdana"/>
                <a:cs typeface="Verdana"/>
              </a:rPr>
              <a:t>B</a:t>
            </a:r>
            <a:r>
              <a:rPr sz="1500" i="1" spc="157" baseline="27777" dirty="0">
                <a:latin typeface="Palatino Linotype"/>
                <a:cs typeface="Palatino Linotype"/>
              </a:rPr>
              <a:t>C</a:t>
            </a:r>
            <a:r>
              <a:rPr sz="1500" i="1" spc="-195" baseline="27777" dirty="0">
                <a:latin typeface="Palatino Linotype"/>
                <a:cs typeface="Palatino Linotype"/>
              </a:rPr>
              <a:t> </a:t>
            </a:r>
            <a:r>
              <a:rPr sz="1400" spc="20" dirty="0"/>
              <a:t>)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96404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Book Antiqua"/>
                <a:cs typeface="Book Antiqua"/>
              </a:rPr>
              <a:t>Show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713" y="868489"/>
            <a:ext cx="18345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300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87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713" y="1551708"/>
            <a:ext cx="1834514" cy="940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8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70" dirty="0">
                <a:latin typeface="Palatino Linotype"/>
                <a:cs typeface="Palatino Linotyp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77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87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7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100" dirty="0">
                <a:latin typeface="Book Antiqua"/>
                <a:cs typeface="Book Antiqua"/>
              </a:rPr>
              <a:t>(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95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87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15/18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14" dirty="0"/>
              <a:t> </a:t>
            </a:r>
            <a:r>
              <a:rPr dirty="0"/>
              <a:t>Theory</a:t>
            </a:r>
            <a:r>
              <a:rPr spc="114" dirty="0"/>
              <a:t> </a:t>
            </a:r>
            <a:r>
              <a:rPr dirty="0"/>
              <a:t>Basic</a:t>
            </a:r>
            <a:r>
              <a:rPr spc="11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523290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2939" y="552954"/>
            <a:ext cx="6426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45" dirty="0">
                <a:solidFill>
                  <a:srgbClr val="FFFFFF"/>
                </a:solidFill>
                <a:latin typeface="Georgia"/>
                <a:cs typeface="Georgia"/>
              </a:rPr>
              <a:t>Definition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713016"/>
            <a:ext cx="4445635" cy="11939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lang="en-US" sz="1100" spc="30" dirty="0">
                <a:latin typeface="Book Antiqua"/>
                <a:cs typeface="Book Antiqua"/>
              </a:rPr>
              <a:t>set is a </a:t>
            </a:r>
            <a:r>
              <a:rPr sz="1100" spc="-10" dirty="0">
                <a:latin typeface="Book Antiqua"/>
                <a:cs typeface="Book Antiqua"/>
              </a:rPr>
              <a:t>collection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objects,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called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elements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Book Antiqua"/>
                <a:cs typeface="Book Antiqua"/>
              </a:rPr>
              <a:t>Notation</a:t>
            </a:r>
            <a:endParaRPr sz="1100" dirty="0">
              <a:latin typeface="Book Antiqua"/>
              <a:cs typeface="Book Antiqua"/>
            </a:endParaRPr>
          </a:p>
          <a:p>
            <a:pPr marR="81280" algn="ctr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c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Lucida Sans Unicode"/>
              <a:cs typeface="Lucida Sans Unicode"/>
            </a:endParaRPr>
          </a:p>
          <a:p>
            <a:pPr marR="812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i="1" spc="95" dirty="0">
                <a:latin typeface="Palatino Linotype"/>
                <a:cs typeface="Palatino Linotype"/>
              </a:rPr>
              <a:t>z</a:t>
            </a:r>
            <a:r>
              <a:rPr sz="1100" spc="9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4/28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Proof:</a:t>
            </a:r>
            <a:r>
              <a:rPr spc="280" dirty="0"/>
              <a:t> </a:t>
            </a:r>
            <a:r>
              <a:rPr i="1" spc="65" dirty="0">
                <a:latin typeface="Verdana"/>
                <a:cs typeface="Verdana"/>
              </a:rPr>
              <a:t>A</a:t>
            </a:r>
            <a:r>
              <a:rPr sz="1500" i="1" spc="97" baseline="27777" dirty="0">
                <a:latin typeface="Palatino Linotype"/>
                <a:cs typeface="Palatino Linotype"/>
              </a:rPr>
              <a:t>C</a:t>
            </a:r>
            <a:r>
              <a:rPr sz="1500" i="1" spc="405" baseline="27777" dirty="0">
                <a:latin typeface="Palatino Linotype"/>
                <a:cs typeface="Palatino Linotype"/>
              </a:rPr>
              <a:t> </a:t>
            </a:r>
            <a:r>
              <a:rPr sz="1400" spc="235" dirty="0"/>
              <a:t>=</a:t>
            </a:r>
            <a:r>
              <a:rPr sz="1400" spc="50" dirty="0"/>
              <a:t> </a:t>
            </a:r>
            <a:r>
              <a:rPr sz="1400" spc="70" dirty="0"/>
              <a:t>(</a:t>
            </a:r>
            <a:r>
              <a:rPr sz="1400" i="1" spc="70" dirty="0">
                <a:latin typeface="Verdana"/>
                <a:cs typeface="Verdana"/>
              </a:rPr>
              <a:t>A</a:t>
            </a:r>
            <a:r>
              <a:rPr sz="1500" i="1" spc="104" baseline="27777" dirty="0"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latin typeface="Palatino Linotype"/>
                <a:cs typeface="Palatino Linotype"/>
              </a:rPr>
              <a:t> </a:t>
            </a:r>
            <a:r>
              <a:rPr sz="1400" spc="-175" dirty="0">
                <a:latin typeface="Lucida Sans Unicode"/>
                <a:cs typeface="Lucida Sans Unicode"/>
              </a:rPr>
              <a:t>∩</a:t>
            </a:r>
            <a:r>
              <a:rPr sz="1400" spc="-125" dirty="0">
                <a:latin typeface="Lucida Sans Unicode"/>
                <a:cs typeface="Lucida Sans Unicode"/>
              </a:rPr>
              <a:t> </a:t>
            </a:r>
            <a:r>
              <a:rPr sz="1400" i="1" spc="125" dirty="0">
                <a:latin typeface="Verdana"/>
                <a:cs typeface="Verdana"/>
              </a:rPr>
              <a:t>B</a:t>
            </a:r>
            <a:r>
              <a:rPr sz="1400" spc="125" dirty="0"/>
              <a:t>)</a:t>
            </a:r>
            <a:r>
              <a:rPr sz="1400" spc="-25" dirty="0"/>
              <a:t> </a:t>
            </a:r>
            <a:r>
              <a:rPr sz="1400" spc="-175" dirty="0">
                <a:latin typeface="Lucida Sans Unicode"/>
                <a:cs typeface="Lucida Sans Unicode"/>
              </a:rPr>
              <a:t>∪</a:t>
            </a:r>
            <a:r>
              <a:rPr sz="1400" spc="-125" dirty="0">
                <a:latin typeface="Lucida Sans Unicode"/>
                <a:cs typeface="Lucida Sans Unicode"/>
              </a:rPr>
              <a:t> </a:t>
            </a:r>
            <a:r>
              <a:rPr sz="1400" spc="70" dirty="0"/>
              <a:t>(</a:t>
            </a:r>
            <a:r>
              <a:rPr sz="1400" i="1" spc="70" dirty="0">
                <a:latin typeface="Verdana"/>
                <a:cs typeface="Verdana"/>
              </a:rPr>
              <a:t>A</a:t>
            </a:r>
            <a:r>
              <a:rPr sz="1500" i="1" spc="104" baseline="27777" dirty="0">
                <a:latin typeface="Palatino Linotype"/>
                <a:cs typeface="Palatino Linotype"/>
              </a:rPr>
              <a:t>C</a:t>
            </a:r>
            <a:r>
              <a:rPr sz="1500" i="1" spc="292" baseline="27777" dirty="0">
                <a:latin typeface="Palatino Linotype"/>
                <a:cs typeface="Palatino Linotype"/>
              </a:rPr>
              <a:t> </a:t>
            </a:r>
            <a:r>
              <a:rPr sz="1400" spc="-175" dirty="0">
                <a:latin typeface="Lucida Sans Unicode"/>
                <a:cs typeface="Lucida Sans Unicode"/>
              </a:rPr>
              <a:t>∩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i="1" spc="105" dirty="0">
                <a:latin typeface="Verdana"/>
                <a:cs typeface="Verdana"/>
              </a:rPr>
              <a:t>B</a:t>
            </a:r>
            <a:r>
              <a:rPr sz="1500" i="1" spc="157" baseline="27777" dirty="0">
                <a:latin typeface="Palatino Linotype"/>
                <a:cs typeface="Palatino Linotype"/>
              </a:rPr>
              <a:t>C</a:t>
            </a:r>
            <a:r>
              <a:rPr sz="1500" i="1" spc="-195" baseline="27777" dirty="0">
                <a:latin typeface="Palatino Linotype"/>
                <a:cs typeface="Palatino Linotype"/>
              </a:rPr>
              <a:t> </a:t>
            </a:r>
            <a:r>
              <a:rPr sz="1400" spc="20" dirty="0"/>
              <a:t>)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96404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Book Antiqua"/>
                <a:cs typeface="Book Antiqua"/>
              </a:rPr>
              <a:t>Show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713" y="868489"/>
            <a:ext cx="18345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300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87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713" y="1551708"/>
            <a:ext cx="1834514" cy="1169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58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Ω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70" dirty="0">
                <a:latin typeface="Palatino Linotype"/>
                <a:cs typeface="Palatino Linotype"/>
              </a:rPr>
              <a:t> </a:t>
            </a:r>
            <a:r>
              <a:rPr sz="1100" i="1" spc="150" dirty="0">
                <a:latin typeface="Palatino Linotype"/>
                <a:cs typeface="Palatino Linotype"/>
              </a:rPr>
              <a:t>B</a:t>
            </a:r>
            <a:r>
              <a:rPr sz="1100" i="1" spc="60" dirty="0">
                <a:latin typeface="Palatino Linotype"/>
                <a:cs typeface="Palatino Linotyp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77" baseline="31250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87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Book Antiqua"/>
                <a:cs typeface="Book Antiqua"/>
              </a:rPr>
              <a:t>Ω</a:t>
            </a:r>
            <a:endParaRPr sz="1100">
              <a:latin typeface="Book Antiqua"/>
              <a:cs typeface="Book Antiqua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17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100" dirty="0">
                <a:latin typeface="Book Antiqua"/>
                <a:cs typeface="Book Antiqua"/>
              </a:rPr>
              <a:t>(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95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209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31250" dirty="0">
                <a:latin typeface="Bookman Old Style"/>
                <a:cs typeface="Bookman Old Style"/>
              </a:rPr>
              <a:t>C</a:t>
            </a:r>
            <a:r>
              <a:rPr sz="1200" b="0" i="1" spc="-187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 marL="270510">
              <a:lnSpc>
                <a:spcPct val="100000"/>
              </a:lnSpc>
              <a:spcBef>
                <a:spcPts val="480"/>
              </a:spcBef>
            </a:pP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4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Book Antiqua"/>
                <a:cs typeface="Book Antiqua"/>
              </a:rPr>
              <a:t>(</a:t>
            </a:r>
            <a:r>
              <a:rPr sz="1100" i="1" spc="100" dirty="0">
                <a:latin typeface="Palatino Linotype"/>
                <a:cs typeface="Palatino Linotype"/>
              </a:rPr>
              <a:t>B</a:t>
            </a:r>
            <a:r>
              <a:rPr sz="1100" i="1" spc="3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-195" baseline="31250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)</a:t>
            </a:r>
            <a:r>
              <a:rPr sz="1100" spc="-25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Book Antiqua"/>
                <a:cs typeface="Book Antiqua"/>
              </a:rPr>
              <a:t>(</a:t>
            </a:r>
            <a:r>
              <a:rPr sz="1100" i="1" spc="95" dirty="0">
                <a:latin typeface="Palatino Linotype"/>
                <a:cs typeface="Palatino Linotype"/>
              </a:rPr>
              <a:t>B</a:t>
            </a:r>
            <a:r>
              <a:rPr sz="1200" b="0" i="1" spc="142" baseline="31250" dirty="0">
                <a:latin typeface="Bookman Old Style"/>
                <a:cs typeface="Bookman Old Style"/>
              </a:rPr>
              <a:t>C</a:t>
            </a:r>
            <a:r>
              <a:rPr sz="1200" b="0" i="1" spc="187" baseline="312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31250" dirty="0">
                <a:latin typeface="Bookman Old Style"/>
                <a:cs typeface="Bookman Old Style"/>
              </a:rPr>
              <a:t>C</a:t>
            </a:r>
            <a:r>
              <a:rPr sz="1200" b="0" i="1" spc="-195" baseline="312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5662" y="62407"/>
            <a:ext cx="657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In</a:t>
            </a:r>
            <a:r>
              <a:rPr sz="1400" spc="10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Class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332928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1885" y="1362592"/>
            <a:ext cx="6445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25" dirty="0">
                <a:solidFill>
                  <a:srgbClr val="FFFFFF"/>
                </a:solidFill>
                <a:latin typeface="Book Antiqua"/>
                <a:cs typeface="Book Antiqua"/>
              </a:rPr>
              <a:t>pg</a:t>
            </a:r>
            <a:r>
              <a:rPr sz="1200" spc="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srgbClr val="FFFFFF"/>
                </a:solidFill>
                <a:latin typeface="Book Antiqua"/>
                <a:cs typeface="Book Antiqua"/>
              </a:rPr>
              <a:t>53,</a:t>
            </a:r>
            <a:r>
              <a:rPr sz="1200" spc="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Book Antiqua"/>
                <a:cs typeface="Book Antiqua"/>
              </a:rPr>
              <a:t>2.b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44" y="1556423"/>
            <a:ext cx="4509135" cy="494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5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latin typeface="Palatino Linotype"/>
                <a:cs typeface="Palatino Linotype"/>
              </a:rPr>
              <a:t>B</a:t>
            </a:r>
            <a:r>
              <a:rPr sz="1100" spc="95" dirty="0">
                <a:latin typeface="Book Antiqua"/>
                <a:cs typeface="Book Antiqua"/>
              </a:rPr>
              <a:t>)</a:t>
            </a:r>
            <a:r>
              <a:rPr sz="1200" b="0" i="1" spc="142" baseline="27777" dirty="0">
                <a:latin typeface="Bookman Old Style"/>
                <a:cs typeface="Bookman Old Style"/>
              </a:rPr>
              <a:t>C</a:t>
            </a:r>
            <a:r>
              <a:rPr sz="1200" b="0" i="1" spc="292" baseline="27777" dirty="0">
                <a:latin typeface="Bookman Old Style"/>
                <a:cs typeface="Bookman Old Styl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209" baseline="27777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130" dirty="0">
                <a:latin typeface="Palatino Linotype"/>
                <a:cs typeface="Palatino Linotype"/>
              </a:rPr>
              <a:t>B</a:t>
            </a:r>
            <a:r>
              <a:rPr sz="1100" spc="13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200" b="0" i="1" baseline="27777" dirty="0">
                <a:latin typeface="Bookman Old Style"/>
                <a:cs typeface="Bookman Old Style"/>
              </a:rPr>
              <a:t>C</a:t>
            </a:r>
            <a:r>
              <a:rPr sz="1200" b="0" i="1" spc="202" baseline="27777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27777" dirty="0">
                <a:latin typeface="Bookman Old Style"/>
                <a:cs typeface="Bookman Old Style"/>
              </a:rPr>
              <a:t>C</a:t>
            </a:r>
            <a:r>
              <a:rPr sz="1200" b="0" i="1" spc="-187" baseline="27777" dirty="0">
                <a:latin typeface="Bookman Old Style"/>
                <a:cs typeface="Bookman Old Style"/>
              </a:rPr>
              <a:t> </a:t>
            </a:r>
            <a:r>
              <a:rPr sz="1100" spc="50" dirty="0">
                <a:latin typeface="Book Antiqua"/>
                <a:cs typeface="Book Antiqua"/>
              </a:rPr>
              <a:t>)</a:t>
            </a:r>
            <a:r>
              <a:rPr sz="1100" spc="-10" dirty="0">
                <a:latin typeface="Book Antiqua"/>
                <a:cs typeface="Book Antiqu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0" dirty="0">
                <a:latin typeface="Palatino Linotype"/>
                <a:cs typeface="Palatino Linotyp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114" dirty="0">
                <a:latin typeface="Palatino Linotype"/>
                <a:cs typeface="Palatino Linotype"/>
              </a:rPr>
              <a:t>B</a:t>
            </a:r>
            <a:r>
              <a:rPr sz="1200" b="0" i="1" spc="172" baseline="27777" dirty="0">
                <a:latin typeface="Bookman Old Style"/>
                <a:cs typeface="Bookman Old Style"/>
              </a:rPr>
              <a:t>C</a:t>
            </a:r>
            <a:r>
              <a:rPr sz="1200" b="0" i="1" spc="-187" baseline="27777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Book Antiqua"/>
                <a:cs typeface="Book Antiqua"/>
              </a:rPr>
              <a:t>)</a:t>
            </a:r>
            <a:endParaRPr sz="110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1100" dirty="0">
                <a:latin typeface="Book Antiqua"/>
                <a:cs typeface="Book Antiqua"/>
              </a:rPr>
              <a:t>Hint:</a:t>
            </a:r>
            <a:r>
              <a:rPr sz="1100" spc="114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DeMorgan’s</a:t>
            </a:r>
            <a:r>
              <a:rPr sz="1100" spc="15" dirty="0">
                <a:latin typeface="Book Antiqua"/>
                <a:cs typeface="Book Antiqua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Law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662" y="62407"/>
            <a:ext cx="657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</a:t>
            </a:r>
            <a:r>
              <a:rPr spc="105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7728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580"/>
              </a:spcBef>
            </a:pPr>
            <a:r>
              <a:rPr i="0" dirty="0">
                <a:latin typeface="Book Antiqua"/>
                <a:cs typeface="Book Antiqua"/>
              </a:rPr>
              <a:t>(</a:t>
            </a:r>
            <a:r>
              <a:rPr dirty="0"/>
              <a:t>A</a:t>
            </a:r>
            <a:r>
              <a:rPr spc="-30" dirty="0"/>
              <a:t> </a:t>
            </a:r>
            <a:r>
              <a:rPr i="0" spc="-155" dirty="0">
                <a:latin typeface="Lucida Sans Unicode"/>
                <a:cs typeface="Lucida Sans Unicode"/>
              </a:rPr>
              <a:t>∩</a:t>
            </a:r>
            <a:r>
              <a:rPr i="0" spc="-90" dirty="0">
                <a:latin typeface="Lucida Sans Unicode"/>
                <a:cs typeface="Lucida Sans Unicode"/>
              </a:rPr>
              <a:t> </a:t>
            </a:r>
            <a:r>
              <a:rPr spc="95" dirty="0"/>
              <a:t>B</a:t>
            </a:r>
            <a:r>
              <a:rPr i="0" spc="95" dirty="0">
                <a:latin typeface="Book Antiqua"/>
                <a:cs typeface="Book Antiqua"/>
              </a:rPr>
              <a:t>)</a:t>
            </a:r>
            <a:r>
              <a:rPr sz="1200" b="0" spc="142" baseline="31250" dirty="0">
                <a:latin typeface="Bookman Old Style"/>
                <a:cs typeface="Bookman Old Style"/>
              </a:rPr>
              <a:t>C</a:t>
            </a:r>
            <a:r>
              <a:rPr sz="1200" b="0" spc="284" baseline="31250" dirty="0">
                <a:latin typeface="Bookman Old Style"/>
                <a:cs typeface="Bookman Old Style"/>
              </a:rPr>
              <a:t> </a:t>
            </a:r>
            <a:r>
              <a:rPr sz="1100" i="0" spc="180" dirty="0">
                <a:latin typeface="Book Antiqua"/>
                <a:cs typeface="Book Antiqua"/>
              </a:rPr>
              <a:t>=</a:t>
            </a:r>
            <a:r>
              <a:rPr sz="1100" i="0" spc="45" dirty="0">
                <a:latin typeface="Book Antiqua"/>
                <a:cs typeface="Book Antiqua"/>
              </a:rPr>
              <a:t> </a:t>
            </a:r>
            <a:r>
              <a:rPr sz="1100" dirty="0"/>
              <a:t>A</a:t>
            </a:r>
            <a:r>
              <a:rPr sz="1200" b="0" baseline="31250" dirty="0">
                <a:latin typeface="Bookman Old Style"/>
                <a:cs typeface="Bookman Old Style"/>
              </a:rPr>
              <a:t>C</a:t>
            </a:r>
            <a:r>
              <a:rPr sz="1200" b="0" spc="195" baseline="31250" dirty="0">
                <a:latin typeface="Bookman Old Style"/>
                <a:cs typeface="Bookman Old Style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85" dirty="0">
                <a:latin typeface="Lucida Sans Unicode"/>
                <a:cs typeface="Lucida Sans Unicode"/>
              </a:rPr>
              <a:t> </a:t>
            </a:r>
            <a:r>
              <a:rPr sz="1100" spc="90" dirty="0"/>
              <a:t>B</a:t>
            </a:r>
            <a:r>
              <a:rPr sz="1200" b="0" spc="135" baseline="31250" dirty="0">
                <a:latin typeface="Bookman Old Style"/>
                <a:cs typeface="Bookman Old Style"/>
              </a:rPr>
              <a:t>C</a:t>
            </a:r>
            <a:endParaRPr sz="1200" baseline="31250" dirty="0">
              <a:latin typeface="Bookman Old Style"/>
              <a:cs typeface="Bookman Old Style"/>
            </a:endParaRPr>
          </a:p>
          <a:p>
            <a:pPr marL="881380">
              <a:lnSpc>
                <a:spcPct val="100000"/>
              </a:lnSpc>
              <a:spcBef>
                <a:spcPts val="480"/>
              </a:spcBef>
            </a:pP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35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(</a:t>
            </a:r>
            <a:r>
              <a:rPr dirty="0"/>
              <a:t>A</a:t>
            </a:r>
            <a:r>
              <a:rPr sz="1200" b="0" baseline="31250" dirty="0">
                <a:latin typeface="Bookman Old Style"/>
                <a:cs typeface="Bookman Old Style"/>
              </a:rPr>
              <a:t>C</a:t>
            </a:r>
            <a:r>
              <a:rPr sz="1200" b="0" spc="187" baseline="31250" dirty="0">
                <a:latin typeface="Bookman Old Style"/>
                <a:cs typeface="Bookman Old Style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95" dirty="0">
                <a:latin typeface="Lucida Sans Unicode"/>
                <a:cs typeface="Lucida Sans Unicod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Ω)</a:t>
            </a:r>
            <a:r>
              <a:rPr sz="1100" i="0" spc="-25" dirty="0">
                <a:latin typeface="Book Antiqua"/>
                <a:cs typeface="Book Antiqua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95" dirty="0">
                <a:latin typeface="Lucida Sans Unicode"/>
                <a:cs typeface="Lucida Sans Unicod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(Ω</a:t>
            </a:r>
            <a:r>
              <a:rPr sz="1100" i="0" spc="-20" dirty="0">
                <a:latin typeface="Book Antiqua"/>
                <a:cs typeface="Book Antiqua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95" dirty="0">
                <a:latin typeface="Lucida Sans Unicode"/>
                <a:cs typeface="Lucida Sans Unicode"/>
              </a:rPr>
              <a:t> </a:t>
            </a:r>
            <a:r>
              <a:rPr sz="1100" spc="114" dirty="0"/>
              <a:t>B</a:t>
            </a:r>
            <a:r>
              <a:rPr sz="1200" b="0" spc="172" baseline="31250" dirty="0">
                <a:latin typeface="Bookman Old Style"/>
                <a:cs typeface="Bookman Old Style"/>
              </a:rPr>
              <a:t>C</a:t>
            </a:r>
            <a:r>
              <a:rPr sz="1200" b="0" spc="-195" baseline="31250" dirty="0">
                <a:latin typeface="Bookman Old Style"/>
                <a:cs typeface="Bookman Old Styl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)</a:t>
            </a:r>
            <a:endParaRPr sz="1100" dirty="0">
              <a:latin typeface="Book Antiqua"/>
              <a:cs typeface="Book Antiqua"/>
            </a:endParaRPr>
          </a:p>
          <a:p>
            <a:pPr marL="881380">
              <a:lnSpc>
                <a:spcPct val="100000"/>
              </a:lnSpc>
              <a:spcBef>
                <a:spcPts val="480"/>
              </a:spcBef>
            </a:pP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55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(</a:t>
            </a:r>
            <a:r>
              <a:rPr dirty="0"/>
              <a:t>A</a:t>
            </a:r>
            <a:r>
              <a:rPr sz="1200" b="0" baseline="31250" dirty="0">
                <a:latin typeface="Bookman Old Style"/>
                <a:cs typeface="Bookman Old Style"/>
              </a:rPr>
              <a:t>C</a:t>
            </a:r>
            <a:r>
              <a:rPr sz="1200" b="0" spc="202" baseline="31250" dirty="0">
                <a:latin typeface="Bookman Old Style"/>
                <a:cs typeface="Bookman Old Style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80" dirty="0">
                <a:latin typeface="Lucida Sans Unicode"/>
                <a:cs typeface="Lucida Sans Unicode"/>
              </a:rPr>
              <a:t> </a:t>
            </a:r>
            <a:r>
              <a:rPr sz="1100" i="0" spc="100" dirty="0">
                <a:latin typeface="Book Antiqua"/>
                <a:cs typeface="Book Antiqua"/>
              </a:rPr>
              <a:t>(</a:t>
            </a:r>
            <a:r>
              <a:rPr sz="1100" spc="100" dirty="0"/>
              <a:t>B</a:t>
            </a:r>
            <a:r>
              <a:rPr sz="1100" spc="50" dirty="0"/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80" dirty="0">
                <a:latin typeface="Lucida Sans Unicode"/>
                <a:cs typeface="Lucida Sans Unicode"/>
              </a:rPr>
              <a:t> </a:t>
            </a:r>
            <a:r>
              <a:rPr sz="1100" spc="114" dirty="0"/>
              <a:t>B</a:t>
            </a:r>
            <a:r>
              <a:rPr sz="1200" b="0" spc="172" baseline="31250" dirty="0">
                <a:latin typeface="Bookman Old Style"/>
                <a:cs typeface="Bookman Old Style"/>
              </a:rPr>
              <a:t>C</a:t>
            </a:r>
            <a:r>
              <a:rPr sz="1200" b="0" spc="-187" baseline="31250" dirty="0">
                <a:latin typeface="Bookman Old Style"/>
                <a:cs typeface="Bookman Old Style"/>
              </a:rPr>
              <a:t> </a:t>
            </a:r>
            <a:r>
              <a:rPr sz="1100" i="0" spc="50" dirty="0">
                <a:latin typeface="Book Antiqua"/>
                <a:cs typeface="Book Antiqua"/>
              </a:rPr>
              <a:t>))</a:t>
            </a:r>
            <a:r>
              <a:rPr sz="1100" i="0" spc="-10" dirty="0">
                <a:latin typeface="Book Antiqua"/>
                <a:cs typeface="Book Antiqua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80" dirty="0">
                <a:latin typeface="Lucida Sans Unicode"/>
                <a:cs typeface="Lucida Sans Unicod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((</a:t>
            </a:r>
            <a:r>
              <a:rPr sz="1100" dirty="0"/>
              <a:t>A</a:t>
            </a:r>
            <a:r>
              <a:rPr sz="1100" spc="-10" dirty="0"/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80" dirty="0">
                <a:latin typeface="Lucida Sans Unicode"/>
                <a:cs typeface="Lucida Sans Unicode"/>
              </a:rPr>
              <a:t> </a:t>
            </a:r>
            <a:r>
              <a:rPr sz="1100" dirty="0"/>
              <a:t>A</a:t>
            </a:r>
            <a:r>
              <a:rPr sz="1200" b="0" baseline="31250" dirty="0">
                <a:latin typeface="Bookman Old Style"/>
                <a:cs typeface="Bookman Old Style"/>
              </a:rPr>
              <a:t>C</a:t>
            </a:r>
            <a:r>
              <a:rPr sz="1200" b="0" spc="-187" baseline="31250" dirty="0">
                <a:latin typeface="Bookman Old Style"/>
                <a:cs typeface="Bookman Old Style"/>
              </a:rPr>
              <a:t> </a:t>
            </a:r>
            <a:r>
              <a:rPr sz="1100" i="0" spc="50" dirty="0">
                <a:latin typeface="Book Antiqua"/>
                <a:cs typeface="Book Antiqua"/>
              </a:rPr>
              <a:t>)</a:t>
            </a:r>
            <a:r>
              <a:rPr sz="1100" i="0" spc="-15" dirty="0">
                <a:latin typeface="Book Antiqua"/>
                <a:cs typeface="Book Antiqua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80" dirty="0">
                <a:latin typeface="Lucida Sans Unicode"/>
                <a:cs typeface="Lucida Sans Unicode"/>
              </a:rPr>
              <a:t> </a:t>
            </a:r>
            <a:r>
              <a:rPr sz="1100" spc="114" dirty="0"/>
              <a:t>B</a:t>
            </a:r>
            <a:r>
              <a:rPr sz="1200" b="0" spc="172" baseline="31250" dirty="0">
                <a:latin typeface="Bookman Old Style"/>
                <a:cs typeface="Bookman Old Style"/>
              </a:rPr>
              <a:t>C</a:t>
            </a:r>
            <a:r>
              <a:rPr sz="1200" b="0" spc="-187" baseline="31250" dirty="0">
                <a:latin typeface="Bookman Old Style"/>
                <a:cs typeface="Bookman Old Styl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)</a:t>
            </a:r>
            <a:endParaRPr sz="1100" dirty="0">
              <a:latin typeface="Book Antiqua"/>
              <a:cs typeface="Book Antiqua"/>
            </a:endParaRPr>
          </a:p>
          <a:p>
            <a:pPr marL="881380">
              <a:lnSpc>
                <a:spcPct val="100000"/>
              </a:lnSpc>
              <a:spcBef>
                <a:spcPts val="480"/>
              </a:spcBef>
            </a:pP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6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((</a:t>
            </a:r>
            <a:r>
              <a:rPr dirty="0"/>
              <a:t>A</a:t>
            </a:r>
            <a:r>
              <a:rPr sz="1200" b="0" baseline="31250" dirty="0">
                <a:latin typeface="Bookman Old Style"/>
                <a:cs typeface="Bookman Old Style"/>
              </a:rPr>
              <a:t>C</a:t>
            </a:r>
            <a:r>
              <a:rPr sz="1200" b="0" spc="217" baseline="31250" dirty="0">
                <a:latin typeface="Bookman Old Style"/>
                <a:cs typeface="Bookman Old Style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75" dirty="0">
                <a:latin typeface="Lucida Sans Unicode"/>
                <a:cs typeface="Lucida Sans Unicode"/>
              </a:rPr>
              <a:t> </a:t>
            </a:r>
            <a:r>
              <a:rPr sz="1100" spc="130" dirty="0"/>
              <a:t>B</a:t>
            </a:r>
            <a:r>
              <a:rPr sz="1100" i="0" spc="130" dirty="0">
                <a:latin typeface="Book Antiqua"/>
                <a:cs typeface="Book Antiqua"/>
              </a:rPr>
              <a:t>)</a:t>
            </a:r>
            <a:r>
              <a:rPr sz="1100" i="0" spc="-5" dirty="0">
                <a:latin typeface="Book Antiqua"/>
                <a:cs typeface="Book Antiqua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75" dirty="0">
                <a:latin typeface="Lucida Sans Unicode"/>
                <a:cs typeface="Lucida Sans Unicod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(</a:t>
            </a:r>
            <a:r>
              <a:rPr sz="1100" dirty="0"/>
              <a:t>A</a:t>
            </a:r>
            <a:r>
              <a:rPr sz="1200" b="0" baseline="31250" dirty="0">
                <a:latin typeface="Bookman Old Style"/>
                <a:cs typeface="Bookman Old Style"/>
              </a:rPr>
              <a:t>C</a:t>
            </a:r>
            <a:r>
              <a:rPr sz="1200" b="0" spc="225" baseline="31250" dirty="0">
                <a:latin typeface="Bookman Old Style"/>
                <a:cs typeface="Bookman Old Style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75" dirty="0">
                <a:latin typeface="Lucida Sans Unicode"/>
                <a:cs typeface="Lucida Sans Unicode"/>
              </a:rPr>
              <a:t> </a:t>
            </a:r>
            <a:r>
              <a:rPr sz="1100" spc="114" dirty="0"/>
              <a:t>B</a:t>
            </a:r>
            <a:r>
              <a:rPr sz="1200" b="0" spc="172" baseline="31250" dirty="0">
                <a:latin typeface="Bookman Old Style"/>
                <a:cs typeface="Bookman Old Style"/>
              </a:rPr>
              <a:t>C</a:t>
            </a:r>
            <a:r>
              <a:rPr sz="1200" b="0" spc="-187" baseline="31250" dirty="0">
                <a:latin typeface="Bookman Old Style"/>
                <a:cs typeface="Bookman Old Style"/>
              </a:rPr>
              <a:t> </a:t>
            </a:r>
            <a:r>
              <a:rPr sz="1100" i="0" spc="50" dirty="0">
                <a:latin typeface="Book Antiqua"/>
                <a:cs typeface="Book Antiqua"/>
              </a:rPr>
              <a:t>))</a:t>
            </a:r>
            <a:r>
              <a:rPr sz="1100" i="0" spc="-5" dirty="0">
                <a:latin typeface="Book Antiqua"/>
                <a:cs typeface="Book Antiqua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75" dirty="0">
                <a:latin typeface="Lucida Sans Unicode"/>
                <a:cs typeface="Lucida Sans Unicod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((</a:t>
            </a:r>
            <a:r>
              <a:rPr sz="1100" dirty="0"/>
              <a:t>A</a:t>
            </a:r>
            <a:r>
              <a:rPr sz="1100" spc="-5" dirty="0"/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75" dirty="0">
                <a:latin typeface="Lucida Sans Unicode"/>
                <a:cs typeface="Lucida Sans Unicode"/>
              </a:rPr>
              <a:t> </a:t>
            </a:r>
            <a:r>
              <a:rPr sz="1100" spc="114" dirty="0"/>
              <a:t>B</a:t>
            </a:r>
            <a:r>
              <a:rPr sz="1200" b="0" spc="172" baseline="31250" dirty="0">
                <a:latin typeface="Bookman Old Style"/>
                <a:cs typeface="Bookman Old Style"/>
              </a:rPr>
              <a:t>C</a:t>
            </a:r>
            <a:r>
              <a:rPr sz="1200" b="0" spc="-187" baseline="31250" dirty="0">
                <a:latin typeface="Bookman Old Style"/>
                <a:cs typeface="Bookman Old Style"/>
              </a:rPr>
              <a:t> </a:t>
            </a:r>
            <a:r>
              <a:rPr sz="1100" i="0" spc="50" dirty="0">
                <a:latin typeface="Book Antiqua"/>
                <a:cs typeface="Book Antiqua"/>
              </a:rPr>
              <a:t>)</a:t>
            </a:r>
            <a:r>
              <a:rPr sz="1100" i="0" spc="-5" dirty="0">
                <a:latin typeface="Book Antiqua"/>
                <a:cs typeface="Book Antiqua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75" dirty="0">
                <a:latin typeface="Lucida Sans Unicode"/>
                <a:cs typeface="Lucida Sans Unicod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(</a:t>
            </a:r>
            <a:r>
              <a:rPr sz="1100" dirty="0"/>
              <a:t>A</a:t>
            </a:r>
            <a:r>
              <a:rPr sz="1200" b="0" baseline="31250" dirty="0">
                <a:latin typeface="Bookman Old Style"/>
                <a:cs typeface="Bookman Old Style"/>
              </a:rPr>
              <a:t>C</a:t>
            </a:r>
            <a:r>
              <a:rPr sz="1200" b="0" spc="225" baseline="31250" dirty="0">
                <a:latin typeface="Bookman Old Style"/>
                <a:cs typeface="Bookman Old Style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75" dirty="0">
                <a:latin typeface="Lucida Sans Unicode"/>
                <a:cs typeface="Lucida Sans Unicode"/>
              </a:rPr>
              <a:t> </a:t>
            </a:r>
            <a:r>
              <a:rPr sz="1100" spc="114" dirty="0"/>
              <a:t>B</a:t>
            </a:r>
            <a:r>
              <a:rPr sz="1200" b="0" spc="172" baseline="31250" dirty="0">
                <a:latin typeface="Bookman Old Style"/>
                <a:cs typeface="Bookman Old Style"/>
              </a:rPr>
              <a:t>C</a:t>
            </a:r>
            <a:r>
              <a:rPr sz="1200" b="0" spc="-187" baseline="31250" dirty="0">
                <a:latin typeface="Bookman Old Style"/>
                <a:cs typeface="Bookman Old Style"/>
              </a:rPr>
              <a:t> </a:t>
            </a:r>
            <a:r>
              <a:rPr sz="1100" i="0" spc="25" dirty="0">
                <a:latin typeface="Book Antiqua"/>
                <a:cs typeface="Book Antiqua"/>
              </a:rPr>
              <a:t>))</a:t>
            </a:r>
            <a:endParaRPr sz="1100" dirty="0">
              <a:latin typeface="Book Antiqua"/>
              <a:cs typeface="Book Antiqua"/>
            </a:endParaRPr>
          </a:p>
          <a:p>
            <a:pPr marL="881380">
              <a:lnSpc>
                <a:spcPct val="100000"/>
              </a:lnSpc>
              <a:spcBef>
                <a:spcPts val="480"/>
              </a:spcBef>
            </a:pPr>
            <a:r>
              <a:rPr i="0" spc="180" dirty="0">
                <a:latin typeface="Book Antiqua"/>
                <a:cs typeface="Book Antiqua"/>
              </a:rPr>
              <a:t>=</a:t>
            </a:r>
            <a:r>
              <a:rPr i="0" spc="50" dirty="0">
                <a:latin typeface="Book Antiqua"/>
                <a:cs typeface="Book Antiqua"/>
              </a:rPr>
              <a:t> </a:t>
            </a:r>
            <a:r>
              <a:rPr i="0" dirty="0">
                <a:latin typeface="Book Antiqua"/>
                <a:cs typeface="Book Antiqua"/>
              </a:rPr>
              <a:t>(</a:t>
            </a:r>
            <a:r>
              <a:rPr dirty="0"/>
              <a:t>A</a:t>
            </a:r>
            <a:r>
              <a:rPr sz="1200" b="0" baseline="31250" dirty="0">
                <a:latin typeface="Bookman Old Style"/>
                <a:cs typeface="Bookman Old Style"/>
              </a:rPr>
              <a:t>C</a:t>
            </a:r>
            <a:r>
              <a:rPr sz="1200" b="0" spc="209" baseline="31250" dirty="0">
                <a:latin typeface="Bookman Old Style"/>
                <a:cs typeface="Bookman Old Style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80" dirty="0">
                <a:latin typeface="Lucida Sans Unicode"/>
                <a:cs typeface="Lucida Sans Unicode"/>
              </a:rPr>
              <a:t> </a:t>
            </a:r>
            <a:r>
              <a:rPr sz="1100" spc="130" dirty="0"/>
              <a:t>B</a:t>
            </a:r>
            <a:r>
              <a:rPr sz="1100" i="0" spc="130" dirty="0">
                <a:latin typeface="Book Antiqua"/>
                <a:cs typeface="Book Antiqua"/>
              </a:rPr>
              <a:t>)</a:t>
            </a:r>
            <a:r>
              <a:rPr sz="1100" i="0" spc="-15" dirty="0">
                <a:latin typeface="Book Antiqua"/>
                <a:cs typeface="Book Antiqua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80" dirty="0">
                <a:latin typeface="Lucida Sans Unicode"/>
                <a:cs typeface="Lucida Sans Unicod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(</a:t>
            </a:r>
            <a:r>
              <a:rPr sz="1100" dirty="0"/>
              <a:t>A</a:t>
            </a:r>
            <a:r>
              <a:rPr sz="1200" b="0" baseline="31250" dirty="0">
                <a:latin typeface="Bookman Old Style"/>
                <a:cs typeface="Bookman Old Style"/>
              </a:rPr>
              <a:t>C</a:t>
            </a:r>
            <a:r>
              <a:rPr sz="1200" b="0" spc="209" baseline="31250" dirty="0">
                <a:latin typeface="Bookman Old Style"/>
                <a:cs typeface="Bookman Old Style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80" dirty="0">
                <a:latin typeface="Lucida Sans Unicode"/>
                <a:cs typeface="Lucida Sans Unicode"/>
              </a:rPr>
              <a:t> </a:t>
            </a:r>
            <a:r>
              <a:rPr sz="1100" spc="114" dirty="0"/>
              <a:t>B</a:t>
            </a:r>
            <a:r>
              <a:rPr sz="1200" b="0" spc="172" baseline="31250" dirty="0">
                <a:latin typeface="Bookman Old Style"/>
                <a:cs typeface="Bookman Old Style"/>
              </a:rPr>
              <a:t>C</a:t>
            </a:r>
            <a:r>
              <a:rPr sz="1200" b="0" spc="-187" baseline="31250" dirty="0">
                <a:latin typeface="Bookman Old Style"/>
                <a:cs typeface="Bookman Old Style"/>
              </a:rPr>
              <a:t> </a:t>
            </a:r>
            <a:r>
              <a:rPr sz="1100" i="0" spc="50" dirty="0">
                <a:latin typeface="Book Antiqua"/>
                <a:cs typeface="Book Antiqua"/>
              </a:rPr>
              <a:t>)</a:t>
            </a:r>
            <a:r>
              <a:rPr sz="1100" i="0" spc="-15" dirty="0">
                <a:latin typeface="Book Antiqua"/>
                <a:cs typeface="Book Antiqua"/>
              </a:rPr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∪</a:t>
            </a:r>
            <a:r>
              <a:rPr sz="1100" i="0" spc="-80" dirty="0">
                <a:latin typeface="Lucida Sans Unicode"/>
                <a:cs typeface="Lucida Sans Unicod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(</a:t>
            </a:r>
            <a:r>
              <a:rPr sz="1100" dirty="0"/>
              <a:t>A</a:t>
            </a:r>
            <a:r>
              <a:rPr sz="1100" spc="-10" dirty="0"/>
              <a:t> </a:t>
            </a:r>
            <a:r>
              <a:rPr sz="1100" i="0" spc="-155" dirty="0">
                <a:latin typeface="Lucida Sans Unicode"/>
                <a:cs typeface="Lucida Sans Unicode"/>
              </a:rPr>
              <a:t>∩</a:t>
            </a:r>
            <a:r>
              <a:rPr sz="1100" i="0" spc="-85" dirty="0">
                <a:latin typeface="Lucida Sans Unicode"/>
                <a:cs typeface="Lucida Sans Unicode"/>
              </a:rPr>
              <a:t> </a:t>
            </a:r>
            <a:r>
              <a:rPr sz="1100" spc="114" dirty="0"/>
              <a:t>B</a:t>
            </a:r>
            <a:r>
              <a:rPr sz="1200" b="0" spc="172" baseline="31250" dirty="0">
                <a:latin typeface="Bookman Old Style"/>
                <a:cs typeface="Bookman Old Style"/>
              </a:rPr>
              <a:t>C</a:t>
            </a:r>
            <a:r>
              <a:rPr sz="1200" b="0" spc="-187" baseline="31250" dirty="0">
                <a:latin typeface="Bookman Old Style"/>
                <a:cs typeface="Bookman Old Style"/>
              </a:rPr>
              <a:t> </a:t>
            </a:r>
            <a:r>
              <a:rPr sz="1100" i="0" dirty="0">
                <a:latin typeface="Book Antiqua"/>
                <a:cs typeface="Book Antiqua"/>
              </a:rPr>
              <a:t>)</a:t>
            </a:r>
            <a:endParaRPr sz="1100" dirty="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9122" y="62407"/>
            <a:ext cx="869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Book Antiqua"/>
                <a:cs typeface="Book Antiqua"/>
              </a:rPr>
              <a:t>Next</a:t>
            </a:r>
            <a:r>
              <a:rPr sz="1400" spc="5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ook Antiqua"/>
                <a:cs typeface="Book Antiqua"/>
              </a:rPr>
              <a:t>Class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444" y="1517548"/>
            <a:ext cx="18211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Read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Chapter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1,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1.2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14" dirty="0"/>
              <a:t> </a:t>
            </a:r>
            <a:r>
              <a:rPr dirty="0"/>
              <a:t>Theory</a:t>
            </a:r>
            <a:r>
              <a:rPr spc="114" dirty="0"/>
              <a:t> </a:t>
            </a:r>
            <a:r>
              <a:rPr dirty="0"/>
              <a:t>Basic</a:t>
            </a:r>
            <a:r>
              <a:rPr spc="11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523290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2939" y="552954"/>
            <a:ext cx="6426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45" dirty="0">
                <a:solidFill>
                  <a:srgbClr val="FFFFFF"/>
                </a:solidFill>
                <a:latin typeface="Georgia"/>
                <a:cs typeface="Georgia"/>
              </a:rPr>
              <a:t>Definition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713016"/>
            <a:ext cx="4445635" cy="15632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lang="en-US" sz="1100" spc="30" dirty="0">
                <a:latin typeface="Book Antiqua"/>
                <a:cs typeface="Book Antiqua"/>
              </a:rPr>
              <a:t>set is a </a:t>
            </a:r>
            <a:r>
              <a:rPr sz="1100" spc="-10" dirty="0">
                <a:latin typeface="Book Antiqua"/>
                <a:cs typeface="Book Antiqua"/>
              </a:rPr>
              <a:t>collection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objects,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called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elements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Book Antiqua"/>
                <a:cs typeface="Book Antiqua"/>
              </a:rPr>
              <a:t>Notation</a:t>
            </a:r>
            <a:endParaRPr sz="1100" dirty="0">
              <a:latin typeface="Book Antiqua"/>
              <a:cs typeface="Book Antiqua"/>
            </a:endParaRPr>
          </a:p>
          <a:p>
            <a:pPr marR="81280" algn="ctr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c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Lucida Sans Unicode"/>
              <a:cs typeface="Lucida Sans Unicode"/>
            </a:endParaRPr>
          </a:p>
          <a:p>
            <a:pPr marR="812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i="1" spc="95" dirty="0">
                <a:latin typeface="Palatino Linotype"/>
                <a:cs typeface="Palatino Linotype"/>
              </a:rPr>
              <a:t>z</a:t>
            </a:r>
            <a:r>
              <a:rPr sz="1100" spc="9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Lucida Sans Unicode"/>
              <a:cs typeface="Lucida Sans Unicode"/>
            </a:endParaRPr>
          </a:p>
          <a:p>
            <a:pPr marR="812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lang="en-US" sz="1100" i="1" spc="100" dirty="0">
                <a:latin typeface="Palatino Linotype"/>
                <a:cs typeface="Lucida Sans Unicode"/>
              </a:rPr>
              <a:t>1</a:t>
            </a:r>
            <a:r>
              <a:rPr sz="1100" i="1" spc="100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lang="en-US" sz="1100" i="1" spc="-10" dirty="0">
                <a:latin typeface="Palatino Linotype"/>
                <a:cs typeface="Palatino Linotype"/>
              </a:rPr>
              <a:t>2</a:t>
            </a:r>
            <a:r>
              <a:rPr sz="1100" i="1" spc="-10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lang="en-US" sz="1100" i="1" spc="-80" dirty="0">
                <a:latin typeface="Palatino Linotype"/>
                <a:cs typeface="Palatino Linotype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4/28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35"/>
              </a:spcBef>
            </a:pPr>
            <a:r>
              <a:rPr dirty="0"/>
              <a:t>Set</a:t>
            </a:r>
            <a:r>
              <a:rPr spc="114" dirty="0"/>
              <a:t> </a:t>
            </a:r>
            <a:r>
              <a:rPr dirty="0"/>
              <a:t>Theory</a:t>
            </a:r>
            <a:r>
              <a:rPr spc="114" dirty="0"/>
              <a:t> </a:t>
            </a:r>
            <a:r>
              <a:rPr dirty="0"/>
              <a:t>Basic</a:t>
            </a:r>
            <a:r>
              <a:rPr spc="114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523290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6" y="18782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2939" y="552954"/>
            <a:ext cx="6426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45" dirty="0">
                <a:solidFill>
                  <a:srgbClr val="FFFFFF"/>
                </a:solidFill>
                <a:latin typeface="Georgia"/>
                <a:cs typeface="Georgia"/>
              </a:rPr>
              <a:t>Definition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713016"/>
            <a:ext cx="4445635" cy="1932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Book Antiqua"/>
                <a:cs typeface="Book Antiqua"/>
              </a:rPr>
              <a:t>A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lang="en-US" sz="1100" spc="30" dirty="0">
                <a:latin typeface="Book Antiqua"/>
                <a:cs typeface="Book Antiqua"/>
              </a:rPr>
              <a:t>set is a </a:t>
            </a:r>
            <a:r>
              <a:rPr sz="1100" spc="-10" dirty="0">
                <a:latin typeface="Book Antiqua"/>
                <a:cs typeface="Book Antiqua"/>
              </a:rPr>
              <a:t>collection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of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objects,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called</a:t>
            </a:r>
            <a:r>
              <a:rPr sz="1100" spc="3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elements</a:t>
            </a: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00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Book Antiqua"/>
                <a:cs typeface="Book Antiqua"/>
              </a:rPr>
              <a:t>Notation</a:t>
            </a:r>
            <a:endParaRPr sz="1100" dirty="0">
              <a:latin typeface="Book Antiqua"/>
              <a:cs typeface="Book Antiqua"/>
            </a:endParaRPr>
          </a:p>
          <a:p>
            <a:pPr marR="81280" algn="ctr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3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3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90" dirty="0">
                <a:latin typeface="Palatino Linotype"/>
                <a:cs typeface="Palatino Linotype"/>
              </a:rPr>
              <a:t> </a:t>
            </a:r>
            <a:r>
              <a:rPr sz="1100" i="1" spc="75" dirty="0">
                <a:latin typeface="Palatino Linotype"/>
                <a:cs typeface="Palatino Linotype"/>
              </a:rPr>
              <a:t>c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Lucida Sans Unicode"/>
              <a:cs typeface="Lucida Sans Unicode"/>
            </a:endParaRPr>
          </a:p>
          <a:p>
            <a:pPr marR="812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sz="1100" i="1" spc="100" dirty="0">
                <a:latin typeface="Palatino Linotype"/>
                <a:cs typeface="Palatino Linotype"/>
              </a:rPr>
              <a:t>a,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spc="-10" dirty="0">
                <a:latin typeface="Palatino Linotype"/>
                <a:cs typeface="Palatino Linotype"/>
              </a:rPr>
              <a:t>b,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c,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i="1" spc="95" dirty="0">
                <a:latin typeface="Palatino Linotype"/>
                <a:cs typeface="Palatino Linotype"/>
              </a:rPr>
              <a:t>z</a:t>
            </a:r>
            <a:r>
              <a:rPr sz="1100" spc="9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Lucida Sans Unicode"/>
              <a:cs typeface="Lucida Sans Unicode"/>
            </a:endParaRPr>
          </a:p>
          <a:p>
            <a:pPr marR="812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5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{</a:t>
            </a:r>
            <a:r>
              <a:rPr lang="en-US" sz="1100" i="1" spc="100" dirty="0">
                <a:latin typeface="Palatino Linotype"/>
                <a:cs typeface="Lucida Sans Unicode"/>
              </a:rPr>
              <a:t>1</a:t>
            </a:r>
            <a:r>
              <a:rPr sz="1100" i="1" spc="100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lang="en-US" sz="1100" i="1" spc="-10" dirty="0">
                <a:latin typeface="Palatino Linotype"/>
                <a:cs typeface="Palatino Linotype"/>
              </a:rPr>
              <a:t>2</a:t>
            </a:r>
            <a:r>
              <a:rPr sz="1100" i="1" spc="-10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lang="en-US" sz="1100" i="1" spc="-80" dirty="0">
                <a:latin typeface="Palatino Linotype"/>
                <a:cs typeface="Palatino Linotype"/>
              </a:rPr>
              <a:t>3</a:t>
            </a:r>
            <a:r>
              <a:rPr sz="1100" i="1" dirty="0">
                <a:latin typeface="Palatino Linotype"/>
                <a:cs typeface="Palatino Linotype"/>
              </a:rPr>
              <a:t>,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80" dirty="0">
                <a:latin typeface="Palatino Linotype"/>
                <a:cs typeface="Palatino Linotype"/>
              </a:rPr>
              <a:t> </a:t>
            </a:r>
            <a:r>
              <a:rPr sz="1100" i="1" dirty="0">
                <a:latin typeface="Palatino Linotype"/>
                <a:cs typeface="Palatino Linotype"/>
              </a:rPr>
              <a:t>.</a:t>
            </a:r>
            <a:r>
              <a:rPr sz="1100" i="1" spc="-75" dirty="0">
                <a:latin typeface="Palatino Linotype"/>
                <a:cs typeface="Palatino Linotyp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Lucida Sans Unicode"/>
              <a:cs typeface="Lucida Sans Unicode"/>
            </a:endParaRPr>
          </a:p>
          <a:p>
            <a:pPr marR="81280" algn="ctr">
              <a:lnSpc>
                <a:spcPct val="100000"/>
              </a:lnSpc>
            </a:pPr>
            <a:r>
              <a:rPr sz="1100" i="1" dirty="0">
                <a:latin typeface="Palatino Linotype"/>
                <a:cs typeface="Palatino Linotype"/>
              </a:rPr>
              <a:t>A</a:t>
            </a:r>
            <a:r>
              <a:rPr sz="1100" i="1" spc="-10" dirty="0">
                <a:latin typeface="Palatino Linotype"/>
                <a:cs typeface="Palatino Linotype"/>
              </a:rPr>
              <a:t> </a:t>
            </a:r>
            <a:r>
              <a:rPr sz="1100" spc="180" dirty="0">
                <a:latin typeface="Book Antiqua"/>
                <a:cs typeface="Book Antiqua"/>
              </a:rPr>
              <a:t>=</a:t>
            </a:r>
            <a:r>
              <a:rPr sz="1100" spc="-5" dirty="0">
                <a:latin typeface="Book Antiqua"/>
                <a:cs typeface="Book Antiqua"/>
              </a:rPr>
              <a:t> </a:t>
            </a:r>
            <a:r>
              <a:rPr sz="1100" spc="60" dirty="0">
                <a:latin typeface="Lucida Sans Unicode"/>
                <a:cs typeface="Lucida Sans Unicode"/>
              </a:rPr>
              <a:t>{</a:t>
            </a:r>
            <a:r>
              <a:rPr sz="1100" i="1" spc="60" dirty="0">
                <a:latin typeface="Palatino Linotype"/>
                <a:cs typeface="Palatino Linotype"/>
              </a:rPr>
              <a:t>a</a:t>
            </a:r>
            <a:r>
              <a:rPr sz="1100" spc="60" dirty="0">
                <a:latin typeface="Lucida Sans Unicode"/>
                <a:cs typeface="Lucida Sans Unicode"/>
              </a:rPr>
              <a:t>|</a:t>
            </a:r>
            <a:r>
              <a:rPr sz="1100" i="1" spc="60" dirty="0">
                <a:latin typeface="Palatino Linotype"/>
                <a:cs typeface="Palatino Linotype"/>
              </a:rPr>
              <a:t>a</a:t>
            </a:r>
            <a:r>
              <a:rPr sz="1100" i="1" spc="45" dirty="0">
                <a:latin typeface="Palatino Linotype"/>
                <a:cs typeface="Palatino Linotype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satisfies</a:t>
            </a:r>
            <a:r>
              <a:rPr sz="1100" spc="50" dirty="0">
                <a:latin typeface="Book Antiqua"/>
                <a:cs typeface="Book Antiqua"/>
              </a:rPr>
              <a:t> </a:t>
            </a:r>
            <a:r>
              <a:rPr sz="1100" spc="-30" dirty="0">
                <a:latin typeface="Book Antiqua"/>
                <a:cs typeface="Book Antiqua"/>
              </a:rPr>
              <a:t>some</a:t>
            </a:r>
            <a:r>
              <a:rPr sz="1100" spc="45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rule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4/28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3686</Words>
  <Application>Microsoft Office PowerPoint</Application>
  <PresentationFormat>Custom</PresentationFormat>
  <Paragraphs>637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Book Antiqua</vt:lpstr>
      <vt:lpstr>Bookman Old Style</vt:lpstr>
      <vt:lpstr>Calibri</vt:lpstr>
      <vt:lpstr>Cambria Math</vt:lpstr>
      <vt:lpstr>Century</vt:lpstr>
      <vt:lpstr>Georgia</vt:lpstr>
      <vt:lpstr>Lucida Sans Unicode</vt:lpstr>
      <vt:lpstr>Palatino Linotype</vt:lpstr>
      <vt:lpstr>Times New Roman</vt:lpstr>
      <vt:lpstr>Verdana</vt:lpstr>
      <vt:lpstr>Office Theme</vt:lpstr>
      <vt:lpstr>PowerPoint Presentation</vt:lpstr>
      <vt:lpstr>Copyright Statement</vt:lpstr>
      <vt:lpstr>Anouncements</vt:lpstr>
      <vt:lpstr>Introduction to the Class</vt:lpstr>
      <vt:lpstr>PowerPoint Presentation</vt:lpstr>
      <vt:lpstr>PowerPoint Presentation</vt:lpstr>
      <vt:lpstr>Set Theory Basic Concepts</vt:lpstr>
      <vt:lpstr>Set Theory Basic Concepts</vt:lpstr>
      <vt:lpstr>Set Theory Basic Concepts</vt:lpstr>
      <vt:lpstr>PowerPoint Presentation</vt:lpstr>
      <vt:lpstr>PowerPoint Presentation</vt:lpstr>
      <vt:lpstr>Set Theory Basic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Theory Basic Concepts</vt:lpstr>
      <vt:lpstr>Set Theory Basic Concepts</vt:lpstr>
      <vt:lpstr>Set Theory Basic Concepts</vt:lpstr>
      <vt:lpstr>Set Theory Basic Concepts</vt:lpstr>
      <vt:lpstr>Set Theory Basic Concepts</vt:lpstr>
      <vt:lpstr>Set Theory Basic Concepts - Union</vt:lpstr>
      <vt:lpstr>Set Theory Basic Concepts - Union</vt:lpstr>
      <vt:lpstr>Set Theory Basic Concepts - Intersection</vt:lpstr>
      <vt:lpstr>Set Theory Basic Concepts - Intersection</vt:lpstr>
      <vt:lpstr>PowerPoint Presentation</vt:lpstr>
      <vt:lpstr>PowerPoint Presentation</vt:lpstr>
      <vt:lpstr>Set Theory Basic Concepts - Partition</vt:lpstr>
      <vt:lpstr>PowerPoint Presentation</vt:lpstr>
      <vt:lpstr>PowerPoint Presentation</vt:lpstr>
      <vt:lpstr>Set Theory Basic Concepts - Complement</vt:lpstr>
      <vt:lpstr>PowerPoint Presentation</vt:lpstr>
      <vt:lpstr>Set Theory Basic Concepts - Set Subtraction</vt:lpstr>
      <vt:lpstr>Set Theory Basic Concepts - Set Subtraction</vt:lpstr>
      <vt:lpstr>The Power Set of A ⊂ Ω, written 2A is  2A = {B : B ⊂ A}</vt:lpstr>
      <vt:lpstr>Set Theory Basic Concepts - Power Set</vt:lpstr>
      <vt:lpstr>Set Theory Basic Concepts - Power Set</vt:lpstr>
      <vt:lpstr>PowerPoint Presentation</vt:lpstr>
      <vt:lpstr>PowerPoint Presentation</vt:lpstr>
      <vt:lpstr>PowerPoint Presentation</vt:lpstr>
      <vt:lpstr>Set Theory Proofs</vt:lpstr>
      <vt:lpstr>PowerPoint Presentation</vt:lpstr>
      <vt:lpstr>PowerPoint Presentation</vt:lpstr>
      <vt:lpstr>PowerPoint Presentation</vt:lpstr>
      <vt:lpstr>Set Theory Basic Concepts - Proof</vt:lpstr>
      <vt:lpstr>Set Theory Basic Concepts - Proof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Inclusion A ⊂ B</vt:lpstr>
      <vt:lpstr>PowerPoint Presentation</vt:lpstr>
      <vt:lpstr>Non inclusion</vt:lpstr>
      <vt:lpstr>PowerPoint Presentation</vt:lpstr>
      <vt:lpstr>PowerPoint Presentation</vt:lpstr>
      <vt:lpstr>Equality</vt:lpstr>
      <vt:lpstr>Equality</vt:lpstr>
      <vt:lpstr>Equality</vt:lpstr>
      <vt:lpstr>PowerPoint Presentation</vt:lpstr>
      <vt:lpstr>PowerPoint Presentation</vt:lpstr>
      <vt:lpstr>PowerPoint Presentation</vt:lpstr>
      <vt:lpstr>PowerPoint Presentation</vt:lpstr>
      <vt:lpstr>Proof: AC = (AC ∩ B) ∪ (AC ∩ BC )</vt:lpstr>
      <vt:lpstr>Proof: AC = (AC ∩ B) ∪ (AC ∩ BC )</vt:lpstr>
      <vt:lpstr>PowerPoint Presentation</vt:lpstr>
      <vt:lpstr>In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355/555  Probability and Statistics for CS</dc:title>
  <dc:creator>Ivan H. Mann III</dc:creator>
  <cp:lastModifiedBy>Geng, Baocheng</cp:lastModifiedBy>
  <cp:revision>59</cp:revision>
  <dcterms:created xsi:type="dcterms:W3CDTF">2023-01-09T20:39:05Z</dcterms:created>
  <dcterms:modified xsi:type="dcterms:W3CDTF">2023-01-12T18:32:52Z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2023-01-09T00:00:00Z</vt:filetime>
  </property>
  <property fmtid="{D5CDD505-2E9C-101B-9397-08002B2CF9AE}" pid="5" name="PTEX.Fullbanner">
    <vt:lpwstr>This is pdfTeX, Version 3.141592653-2.6-1.40.22 (TeX Live 2022/dev/Debian) kpathsea version 6.3.4/dev</vt:lpwstr>
  </property>
  <property fmtid="{D5CDD505-2E9C-101B-9397-08002B2CF9AE}" pid="6" name="Producer">
    <vt:lpwstr>pdfTeX-1.40.22</vt:lpwstr>
  </property>
</Properties>
</file>