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2" r:id="rId3"/>
  </p:sldMasterIdLst>
  <p:notesMasterIdLst>
    <p:notesMasterId r:id="rId57"/>
  </p:notesMasterIdLst>
  <p:handoutMasterIdLst>
    <p:handoutMasterId r:id="rId58"/>
  </p:handoutMasterIdLst>
  <p:sldIdLst>
    <p:sldId id="256" r:id="rId4"/>
    <p:sldId id="258" r:id="rId5"/>
    <p:sldId id="386" r:id="rId6"/>
    <p:sldId id="385" r:id="rId7"/>
    <p:sldId id="384" r:id="rId8"/>
    <p:sldId id="383" r:id="rId9"/>
    <p:sldId id="382" r:id="rId10"/>
    <p:sldId id="381" r:id="rId11"/>
    <p:sldId id="380" r:id="rId12"/>
    <p:sldId id="378" r:id="rId13"/>
    <p:sldId id="377" r:id="rId14"/>
    <p:sldId id="376" r:id="rId15"/>
    <p:sldId id="375" r:id="rId16"/>
    <p:sldId id="374" r:id="rId17"/>
    <p:sldId id="373" r:id="rId18"/>
    <p:sldId id="372" r:id="rId19"/>
    <p:sldId id="387" r:id="rId20"/>
    <p:sldId id="388" r:id="rId21"/>
    <p:sldId id="369" r:id="rId22"/>
    <p:sldId id="392" r:id="rId23"/>
    <p:sldId id="368" r:id="rId24"/>
    <p:sldId id="367" r:id="rId25"/>
    <p:sldId id="366" r:id="rId26"/>
    <p:sldId id="391" r:id="rId27"/>
    <p:sldId id="365" r:id="rId28"/>
    <p:sldId id="364" r:id="rId29"/>
    <p:sldId id="363" r:id="rId30"/>
    <p:sldId id="362" r:id="rId31"/>
    <p:sldId id="361" r:id="rId32"/>
    <p:sldId id="360" r:id="rId33"/>
    <p:sldId id="359" r:id="rId34"/>
    <p:sldId id="358" r:id="rId35"/>
    <p:sldId id="259" r:id="rId36"/>
    <p:sldId id="260" r:id="rId37"/>
    <p:sldId id="393" r:id="rId38"/>
    <p:sldId id="261" r:id="rId39"/>
    <p:sldId id="262" r:id="rId40"/>
    <p:sldId id="389" r:id="rId41"/>
    <p:sldId id="264" r:id="rId42"/>
    <p:sldId id="390" r:id="rId43"/>
    <p:sldId id="269" r:id="rId44"/>
    <p:sldId id="270" r:id="rId45"/>
    <p:sldId id="271" r:id="rId46"/>
    <p:sldId id="272" r:id="rId47"/>
    <p:sldId id="273" r:id="rId48"/>
    <p:sldId id="274" r:id="rId49"/>
    <p:sldId id="275" r:id="rId50"/>
    <p:sldId id="276" r:id="rId51"/>
    <p:sldId id="277" r:id="rId52"/>
    <p:sldId id="278" r:id="rId53"/>
    <p:sldId id="279" r:id="rId54"/>
    <p:sldId id="280" r:id="rId55"/>
    <p:sldId id="318" r:id="rId56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71C315-53FE-4FB2-AC51-66514A081949}" v="183" dt="2023-01-16T23:29:19.860"/>
    <p1510:client id="{A4D4D4D1-E526-FF9D-FF6A-75425DBAC19E}" v="241" dt="2023-01-16T21:29:54.93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5" d="100"/>
          <a:sy n="175" d="100"/>
        </p:scale>
        <p:origin x="1286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221" d="100"/>
          <a:sy n="221" d="100"/>
        </p:scale>
        <p:origin x="2502" y="1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microsoft.com/office/2015/10/relationships/revisionInfo" Target="revisionInfo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g, Baocheng" userId="S::bgeng@uab.edu::b4253f3e-c40b-4a70-8207-93818653a34c" providerId="AD" clId="Web-{2E8C0063-79F5-21FA-770B-DD130B1A779A}"/>
    <pc:docChg chg="modSld">
      <pc:chgData name="Geng, Baocheng" userId="S::bgeng@uab.edu::b4253f3e-c40b-4a70-8207-93818653a34c" providerId="AD" clId="Web-{2E8C0063-79F5-21FA-770B-DD130B1A779A}" dt="2023-01-11T17:57:35.932" v="27" actId="1076"/>
      <pc:docMkLst>
        <pc:docMk/>
      </pc:docMkLst>
      <pc:sldChg chg="modSp">
        <pc:chgData name="Geng, Baocheng" userId="S::bgeng@uab.edu::b4253f3e-c40b-4a70-8207-93818653a34c" providerId="AD" clId="Web-{2E8C0063-79F5-21FA-770B-DD130B1A779A}" dt="2023-01-11T17:56:08.567" v="15" actId="20577"/>
        <pc:sldMkLst>
          <pc:docMk/>
          <pc:sldMk cId="0" sldId="334"/>
        </pc:sldMkLst>
        <pc:spChg chg="mod">
          <ac:chgData name="Geng, Baocheng" userId="S::bgeng@uab.edu::b4253f3e-c40b-4a70-8207-93818653a34c" providerId="AD" clId="Web-{2E8C0063-79F5-21FA-770B-DD130B1A779A}" dt="2023-01-11T17:56:08.567" v="15" actId="20577"/>
          <ac:spMkLst>
            <pc:docMk/>
            <pc:sldMk cId="0" sldId="334"/>
            <ac:spMk id="3" creationId="{00000000-0000-0000-0000-000000000000}"/>
          </ac:spMkLst>
        </pc:spChg>
      </pc:sldChg>
      <pc:sldChg chg="modSp">
        <pc:chgData name="Geng, Baocheng" userId="S::bgeng@uab.edu::b4253f3e-c40b-4a70-8207-93818653a34c" providerId="AD" clId="Web-{2E8C0063-79F5-21FA-770B-DD130B1A779A}" dt="2023-01-11T17:57:15.962" v="26" actId="20577"/>
        <pc:sldMkLst>
          <pc:docMk/>
          <pc:sldMk cId="0" sldId="335"/>
        </pc:sldMkLst>
        <pc:spChg chg="mod">
          <ac:chgData name="Geng, Baocheng" userId="S::bgeng@uab.edu::b4253f3e-c40b-4a70-8207-93818653a34c" providerId="AD" clId="Web-{2E8C0063-79F5-21FA-770B-DD130B1A779A}" dt="2023-01-11T17:57:15.962" v="26" actId="20577"/>
          <ac:spMkLst>
            <pc:docMk/>
            <pc:sldMk cId="0" sldId="335"/>
            <ac:spMk id="9" creationId="{00000000-0000-0000-0000-000000000000}"/>
          </ac:spMkLst>
        </pc:spChg>
      </pc:sldChg>
      <pc:sldChg chg="modSp">
        <pc:chgData name="Geng, Baocheng" userId="S::bgeng@uab.edu::b4253f3e-c40b-4a70-8207-93818653a34c" providerId="AD" clId="Web-{2E8C0063-79F5-21FA-770B-DD130B1A779A}" dt="2023-01-11T17:57:35.932" v="27" actId="1076"/>
        <pc:sldMkLst>
          <pc:docMk/>
          <pc:sldMk cId="0" sldId="337"/>
        </pc:sldMkLst>
        <pc:spChg chg="mod">
          <ac:chgData name="Geng, Baocheng" userId="S::bgeng@uab.edu::b4253f3e-c40b-4a70-8207-93818653a34c" providerId="AD" clId="Web-{2E8C0063-79F5-21FA-770B-DD130B1A779A}" dt="2023-01-11T17:57:35.932" v="27" actId="1076"/>
          <ac:spMkLst>
            <pc:docMk/>
            <pc:sldMk cId="0" sldId="337"/>
            <ac:spMk id="8" creationId="{00000000-0000-0000-0000-000000000000}"/>
          </ac:spMkLst>
        </pc:spChg>
      </pc:sldChg>
    </pc:docChg>
  </pc:docChgLst>
  <pc:docChgLst>
    <pc:chgData name="Geng, Baocheng" userId="S::bgeng@uab.edu::b4253f3e-c40b-4a70-8207-93818653a34c" providerId="AD" clId="Web-{A4D4D4D1-E526-FF9D-FF6A-75425DBAC19E}"/>
    <pc:docChg chg="addSld delSld modSld addMainMaster">
      <pc:chgData name="Geng, Baocheng" userId="S::bgeng@uab.edu::b4253f3e-c40b-4a70-8207-93818653a34c" providerId="AD" clId="Web-{A4D4D4D1-E526-FF9D-FF6A-75425DBAC19E}" dt="2023-01-16T21:29:54.934" v="229" actId="14100"/>
      <pc:docMkLst>
        <pc:docMk/>
      </pc:docMkLst>
      <pc:sldChg chg="modSp">
        <pc:chgData name="Geng, Baocheng" userId="S::bgeng@uab.edu::b4253f3e-c40b-4a70-8207-93818653a34c" providerId="AD" clId="Web-{A4D4D4D1-E526-FF9D-FF6A-75425DBAC19E}" dt="2023-01-16T21:03:22.041" v="2" actId="20577"/>
        <pc:sldMkLst>
          <pc:docMk/>
          <pc:sldMk cId="0" sldId="256"/>
        </pc:sldMkLst>
        <pc:spChg chg="mod">
          <ac:chgData name="Geng, Baocheng" userId="S::bgeng@uab.edu::b4253f3e-c40b-4a70-8207-93818653a34c" providerId="AD" clId="Web-{A4D4D4D1-E526-FF9D-FF6A-75425DBAC19E}" dt="2023-01-16T21:03:22.041" v="2" actId="20577"/>
          <ac:spMkLst>
            <pc:docMk/>
            <pc:sldMk cId="0" sldId="256"/>
            <ac:spMk id="7" creationId="{00000000-0000-0000-0000-000000000000}"/>
          </ac:spMkLst>
        </pc:spChg>
      </pc:sldChg>
      <pc:sldChg chg="del">
        <pc:chgData name="Geng, Baocheng" userId="S::bgeng@uab.edu::b4253f3e-c40b-4a70-8207-93818653a34c" providerId="AD" clId="Web-{A4D4D4D1-E526-FF9D-FF6A-75425DBAC19E}" dt="2023-01-16T21:04:31.996" v="3"/>
        <pc:sldMkLst>
          <pc:docMk/>
          <pc:sldMk cId="0" sldId="257"/>
        </pc:sldMkLst>
      </pc:sldChg>
      <pc:sldChg chg="add del">
        <pc:chgData name="Geng, Baocheng" userId="S::bgeng@uab.edu::b4253f3e-c40b-4a70-8207-93818653a34c" providerId="AD" clId="Web-{A4D4D4D1-E526-FF9D-FF6A-75425DBAC19E}" dt="2023-01-16T21:22:01.987" v="149"/>
        <pc:sldMkLst>
          <pc:docMk/>
          <pc:sldMk cId="3035947639" sldId="357"/>
        </pc:sldMkLst>
      </pc:sldChg>
      <pc:sldChg chg="add">
        <pc:chgData name="Geng, Baocheng" userId="S::bgeng@uab.edu::b4253f3e-c40b-4a70-8207-93818653a34c" providerId="AD" clId="Web-{A4D4D4D1-E526-FF9D-FF6A-75425DBAC19E}" dt="2023-01-16T21:04:35.230" v="5"/>
        <pc:sldMkLst>
          <pc:docMk/>
          <pc:sldMk cId="2686461083" sldId="358"/>
        </pc:sldMkLst>
      </pc:sldChg>
      <pc:sldChg chg="modSp add">
        <pc:chgData name="Geng, Baocheng" userId="S::bgeng@uab.edu::b4253f3e-c40b-4a70-8207-93818653a34c" providerId="AD" clId="Web-{A4D4D4D1-E526-FF9D-FF6A-75425DBAC19E}" dt="2023-01-16T21:21:49.440" v="148" actId="1076"/>
        <pc:sldMkLst>
          <pc:docMk/>
          <pc:sldMk cId="3225527027" sldId="359"/>
        </pc:sldMkLst>
        <pc:spChg chg="mod">
          <ac:chgData name="Geng, Baocheng" userId="S::bgeng@uab.edu::b4253f3e-c40b-4a70-8207-93818653a34c" providerId="AD" clId="Web-{A4D4D4D1-E526-FF9D-FF6A-75425DBAC19E}" dt="2023-01-16T21:21:49.440" v="148" actId="1076"/>
          <ac:spMkLst>
            <pc:docMk/>
            <pc:sldMk cId="3225527027" sldId="359"/>
            <ac:spMk id="13" creationId="{00000000-0000-0000-0000-000000000000}"/>
          </ac:spMkLst>
        </pc:spChg>
      </pc:sldChg>
      <pc:sldChg chg="add">
        <pc:chgData name="Geng, Baocheng" userId="S::bgeng@uab.edu::b4253f3e-c40b-4a70-8207-93818653a34c" providerId="AD" clId="Web-{A4D4D4D1-E526-FF9D-FF6A-75425DBAC19E}" dt="2023-01-16T21:04:35.355" v="7"/>
        <pc:sldMkLst>
          <pc:docMk/>
          <pc:sldMk cId="2448352577" sldId="360"/>
        </pc:sldMkLst>
      </pc:sldChg>
      <pc:sldChg chg="modSp add">
        <pc:chgData name="Geng, Baocheng" userId="S::bgeng@uab.edu::b4253f3e-c40b-4a70-8207-93818653a34c" providerId="AD" clId="Web-{A4D4D4D1-E526-FF9D-FF6A-75425DBAC19E}" dt="2023-01-16T21:21:32.580" v="147" actId="1076"/>
        <pc:sldMkLst>
          <pc:docMk/>
          <pc:sldMk cId="560936524" sldId="361"/>
        </pc:sldMkLst>
        <pc:spChg chg="mod">
          <ac:chgData name="Geng, Baocheng" userId="S::bgeng@uab.edu::b4253f3e-c40b-4a70-8207-93818653a34c" providerId="AD" clId="Web-{A4D4D4D1-E526-FF9D-FF6A-75425DBAC19E}" dt="2023-01-16T21:21:32.580" v="147" actId="1076"/>
          <ac:spMkLst>
            <pc:docMk/>
            <pc:sldMk cId="560936524" sldId="361"/>
            <ac:spMk id="4" creationId="{00000000-0000-0000-0000-000000000000}"/>
          </ac:spMkLst>
        </pc:spChg>
      </pc:sldChg>
      <pc:sldChg chg="add">
        <pc:chgData name="Geng, Baocheng" userId="S::bgeng@uab.edu::b4253f3e-c40b-4a70-8207-93818653a34c" providerId="AD" clId="Web-{A4D4D4D1-E526-FF9D-FF6A-75425DBAC19E}" dt="2023-01-16T21:04:35.496" v="9"/>
        <pc:sldMkLst>
          <pc:docMk/>
          <pc:sldMk cId="2441687902" sldId="362"/>
        </pc:sldMkLst>
      </pc:sldChg>
      <pc:sldChg chg="add">
        <pc:chgData name="Geng, Baocheng" userId="S::bgeng@uab.edu::b4253f3e-c40b-4a70-8207-93818653a34c" providerId="AD" clId="Web-{A4D4D4D1-E526-FF9D-FF6A-75425DBAC19E}" dt="2023-01-16T21:04:35.574" v="10"/>
        <pc:sldMkLst>
          <pc:docMk/>
          <pc:sldMk cId="4105639863" sldId="363"/>
        </pc:sldMkLst>
      </pc:sldChg>
      <pc:sldChg chg="delSp add">
        <pc:chgData name="Geng, Baocheng" userId="S::bgeng@uab.edu::b4253f3e-c40b-4a70-8207-93818653a34c" providerId="AD" clId="Web-{A4D4D4D1-E526-FF9D-FF6A-75425DBAC19E}" dt="2023-01-16T21:22:34.097" v="153"/>
        <pc:sldMkLst>
          <pc:docMk/>
          <pc:sldMk cId="649312020" sldId="364"/>
        </pc:sldMkLst>
        <pc:spChg chg="del">
          <ac:chgData name="Geng, Baocheng" userId="S::bgeng@uab.edu::b4253f3e-c40b-4a70-8207-93818653a34c" providerId="AD" clId="Web-{A4D4D4D1-E526-FF9D-FF6A-75425DBAC19E}" dt="2023-01-16T21:22:34.097" v="153"/>
          <ac:spMkLst>
            <pc:docMk/>
            <pc:sldMk cId="649312020" sldId="364"/>
            <ac:spMk id="4" creationId="{00000000-0000-0000-0000-000000000000}"/>
          </ac:spMkLst>
        </pc:spChg>
        <pc:spChg chg="del">
          <ac:chgData name="Geng, Baocheng" userId="S::bgeng@uab.edu::b4253f3e-c40b-4a70-8207-93818653a34c" providerId="AD" clId="Web-{A4D4D4D1-E526-FF9D-FF6A-75425DBAC19E}" dt="2023-01-16T21:22:29.331" v="152"/>
          <ac:spMkLst>
            <pc:docMk/>
            <pc:sldMk cId="649312020" sldId="364"/>
            <ac:spMk id="5" creationId="{00000000-0000-0000-0000-000000000000}"/>
          </ac:spMkLst>
        </pc:spChg>
      </pc:sldChg>
      <pc:sldChg chg="delSp add">
        <pc:chgData name="Geng, Baocheng" userId="S::bgeng@uab.edu::b4253f3e-c40b-4a70-8207-93818653a34c" providerId="AD" clId="Web-{A4D4D4D1-E526-FF9D-FF6A-75425DBAC19E}" dt="2023-01-16T21:22:23.003" v="151"/>
        <pc:sldMkLst>
          <pc:docMk/>
          <pc:sldMk cId="2714136085" sldId="365"/>
        </pc:sldMkLst>
        <pc:spChg chg="del">
          <ac:chgData name="Geng, Baocheng" userId="S::bgeng@uab.edu::b4253f3e-c40b-4a70-8207-93818653a34c" providerId="AD" clId="Web-{A4D4D4D1-E526-FF9D-FF6A-75425DBAC19E}" dt="2023-01-16T21:22:23.003" v="151"/>
          <ac:spMkLst>
            <pc:docMk/>
            <pc:sldMk cId="2714136085" sldId="365"/>
            <ac:spMk id="4" creationId="{00000000-0000-0000-0000-000000000000}"/>
          </ac:spMkLst>
        </pc:spChg>
        <pc:spChg chg="del">
          <ac:chgData name="Geng, Baocheng" userId="S::bgeng@uab.edu::b4253f3e-c40b-4a70-8207-93818653a34c" providerId="AD" clId="Web-{A4D4D4D1-E526-FF9D-FF6A-75425DBAC19E}" dt="2023-01-16T21:22:20.081" v="150"/>
          <ac:spMkLst>
            <pc:docMk/>
            <pc:sldMk cId="2714136085" sldId="365"/>
            <ac:spMk id="5" creationId="{00000000-0000-0000-0000-000000000000}"/>
          </ac:spMkLst>
        </pc:spChg>
      </pc:sldChg>
      <pc:sldChg chg="delSp modSp add">
        <pc:chgData name="Geng, Baocheng" userId="S::bgeng@uab.edu::b4253f3e-c40b-4a70-8207-93818653a34c" providerId="AD" clId="Web-{A4D4D4D1-E526-FF9D-FF6A-75425DBAC19E}" dt="2023-01-16T21:20:23.782" v="146" actId="1076"/>
        <pc:sldMkLst>
          <pc:docMk/>
          <pc:sldMk cId="2642476422" sldId="366"/>
        </pc:sldMkLst>
        <pc:spChg chg="mod">
          <ac:chgData name="Geng, Baocheng" userId="S::bgeng@uab.edu::b4253f3e-c40b-4a70-8207-93818653a34c" providerId="AD" clId="Web-{A4D4D4D1-E526-FF9D-FF6A-75425DBAC19E}" dt="2023-01-16T21:20:23.782" v="146" actId="1076"/>
          <ac:spMkLst>
            <pc:docMk/>
            <pc:sldMk cId="2642476422" sldId="366"/>
            <ac:spMk id="5" creationId="{00000000-0000-0000-0000-000000000000}"/>
          </ac:spMkLst>
        </pc:spChg>
        <pc:spChg chg="del">
          <ac:chgData name="Geng, Baocheng" userId="S::bgeng@uab.edu::b4253f3e-c40b-4a70-8207-93818653a34c" providerId="AD" clId="Web-{A4D4D4D1-E526-FF9D-FF6A-75425DBAC19E}" dt="2023-01-16T21:20:17.156" v="145"/>
          <ac:spMkLst>
            <pc:docMk/>
            <pc:sldMk cId="2642476422" sldId="366"/>
            <ac:spMk id="15" creationId="{00000000-0000-0000-0000-000000000000}"/>
          </ac:spMkLst>
        </pc:spChg>
        <pc:spChg chg="del">
          <ac:chgData name="Geng, Baocheng" userId="S::bgeng@uab.edu::b4253f3e-c40b-4a70-8207-93818653a34c" providerId="AD" clId="Web-{A4D4D4D1-E526-FF9D-FF6A-75425DBAC19E}" dt="2023-01-16T21:20:06.453" v="144"/>
          <ac:spMkLst>
            <pc:docMk/>
            <pc:sldMk cId="2642476422" sldId="366"/>
            <ac:spMk id="16" creationId="{00000000-0000-0000-0000-000000000000}"/>
          </ac:spMkLst>
        </pc:spChg>
      </pc:sldChg>
      <pc:sldChg chg="delSp add">
        <pc:chgData name="Geng, Baocheng" userId="S::bgeng@uab.edu::b4253f3e-c40b-4a70-8207-93818653a34c" providerId="AD" clId="Web-{A4D4D4D1-E526-FF9D-FF6A-75425DBAC19E}" dt="2023-01-16T21:20:00.531" v="143"/>
        <pc:sldMkLst>
          <pc:docMk/>
          <pc:sldMk cId="2721116152" sldId="367"/>
        </pc:sldMkLst>
        <pc:spChg chg="del">
          <ac:chgData name="Geng, Baocheng" userId="S::bgeng@uab.edu::b4253f3e-c40b-4a70-8207-93818653a34c" providerId="AD" clId="Web-{A4D4D4D1-E526-FF9D-FF6A-75425DBAC19E}" dt="2023-01-16T21:19:25.608" v="141"/>
          <ac:spMkLst>
            <pc:docMk/>
            <pc:sldMk cId="2721116152" sldId="367"/>
            <ac:spMk id="6" creationId="{00000000-0000-0000-0000-000000000000}"/>
          </ac:spMkLst>
        </pc:spChg>
        <pc:spChg chg="del">
          <ac:chgData name="Geng, Baocheng" userId="S::bgeng@uab.edu::b4253f3e-c40b-4a70-8207-93818653a34c" providerId="AD" clId="Web-{A4D4D4D1-E526-FF9D-FF6A-75425DBAC19E}" dt="2023-01-16T21:20:00.531" v="143"/>
          <ac:spMkLst>
            <pc:docMk/>
            <pc:sldMk cId="2721116152" sldId="367"/>
            <ac:spMk id="9" creationId="{00000000-0000-0000-0000-000000000000}"/>
          </ac:spMkLst>
        </pc:spChg>
        <pc:spChg chg="del">
          <ac:chgData name="Geng, Baocheng" userId="S::bgeng@uab.edu::b4253f3e-c40b-4a70-8207-93818653a34c" providerId="AD" clId="Web-{A4D4D4D1-E526-FF9D-FF6A-75425DBAC19E}" dt="2023-01-16T21:19:57.218" v="142"/>
          <ac:spMkLst>
            <pc:docMk/>
            <pc:sldMk cId="2721116152" sldId="367"/>
            <ac:spMk id="10" creationId="{00000000-0000-0000-0000-000000000000}"/>
          </ac:spMkLst>
        </pc:spChg>
      </pc:sldChg>
      <pc:sldChg chg="delSp add">
        <pc:chgData name="Geng, Baocheng" userId="S::bgeng@uab.edu::b4253f3e-c40b-4a70-8207-93818653a34c" providerId="AD" clId="Web-{A4D4D4D1-E526-FF9D-FF6A-75425DBAC19E}" dt="2023-01-16T21:19:18.858" v="140"/>
        <pc:sldMkLst>
          <pc:docMk/>
          <pc:sldMk cId="665933589" sldId="368"/>
        </pc:sldMkLst>
        <pc:spChg chg="del">
          <ac:chgData name="Geng, Baocheng" userId="S::bgeng@uab.edu::b4253f3e-c40b-4a70-8207-93818653a34c" providerId="AD" clId="Web-{A4D4D4D1-E526-FF9D-FF6A-75425DBAC19E}" dt="2023-01-16T21:19:18.858" v="140"/>
          <ac:spMkLst>
            <pc:docMk/>
            <pc:sldMk cId="665933589" sldId="368"/>
            <ac:spMk id="6" creationId="{00000000-0000-0000-0000-000000000000}"/>
          </ac:spMkLst>
        </pc:spChg>
      </pc:sldChg>
      <pc:sldChg chg="delSp modSp add">
        <pc:chgData name="Geng, Baocheng" userId="S::bgeng@uab.edu::b4253f3e-c40b-4a70-8207-93818653a34c" providerId="AD" clId="Web-{A4D4D4D1-E526-FF9D-FF6A-75425DBAC19E}" dt="2023-01-16T21:18:12.029" v="133"/>
        <pc:sldMkLst>
          <pc:docMk/>
          <pc:sldMk cId="502429178" sldId="369"/>
        </pc:sldMkLst>
        <pc:spChg chg="mod">
          <ac:chgData name="Geng, Baocheng" userId="S::bgeng@uab.edu::b4253f3e-c40b-4a70-8207-93818653a34c" providerId="AD" clId="Web-{A4D4D4D1-E526-FF9D-FF6A-75425DBAC19E}" dt="2023-01-16T21:17:43.028" v="111" actId="1076"/>
          <ac:spMkLst>
            <pc:docMk/>
            <pc:sldMk cId="502429178" sldId="369"/>
            <ac:spMk id="3" creationId="{00000000-0000-0000-0000-000000000000}"/>
          </ac:spMkLst>
        </pc:spChg>
        <pc:spChg chg="del">
          <ac:chgData name="Geng, Baocheng" userId="S::bgeng@uab.edu::b4253f3e-c40b-4a70-8207-93818653a34c" providerId="AD" clId="Web-{A4D4D4D1-E526-FF9D-FF6A-75425DBAC19E}" dt="2023-01-16T21:16:12.354" v="83"/>
          <ac:spMkLst>
            <pc:docMk/>
            <pc:sldMk cId="502429178" sldId="369"/>
            <ac:spMk id="6" creationId="{00000000-0000-0000-0000-000000000000}"/>
          </ac:spMkLst>
        </pc:spChg>
        <pc:spChg chg="del mod">
          <ac:chgData name="Geng, Baocheng" userId="S::bgeng@uab.edu::b4253f3e-c40b-4a70-8207-93818653a34c" providerId="AD" clId="Web-{A4D4D4D1-E526-FF9D-FF6A-75425DBAC19E}" dt="2023-01-16T21:18:12.029" v="133"/>
          <ac:spMkLst>
            <pc:docMk/>
            <pc:sldMk cId="502429178" sldId="369"/>
            <ac:spMk id="7" creationId="{00000000-0000-0000-0000-000000000000}"/>
          </ac:spMkLst>
        </pc:spChg>
        <pc:spChg chg="mod">
          <ac:chgData name="Geng, Baocheng" userId="S::bgeng@uab.edu::b4253f3e-c40b-4a70-8207-93818653a34c" providerId="AD" clId="Web-{A4D4D4D1-E526-FF9D-FF6A-75425DBAC19E}" dt="2023-01-16T21:17:48.106" v="129" actId="20577"/>
          <ac:spMkLst>
            <pc:docMk/>
            <pc:sldMk cId="502429178" sldId="369"/>
            <ac:spMk id="8" creationId="{00000000-0000-0000-0000-000000000000}"/>
          </ac:spMkLst>
        </pc:spChg>
        <pc:spChg chg="del">
          <ac:chgData name="Geng, Baocheng" userId="S::bgeng@uab.edu::b4253f3e-c40b-4a70-8207-93818653a34c" providerId="AD" clId="Web-{A4D4D4D1-E526-FF9D-FF6A-75425DBAC19E}" dt="2023-01-16T21:16:34.464" v="85"/>
          <ac:spMkLst>
            <pc:docMk/>
            <pc:sldMk cId="502429178" sldId="369"/>
            <ac:spMk id="9" creationId="{00000000-0000-0000-0000-000000000000}"/>
          </ac:spMkLst>
        </pc:spChg>
        <pc:spChg chg="del">
          <ac:chgData name="Geng, Baocheng" userId="S::bgeng@uab.edu::b4253f3e-c40b-4a70-8207-93818653a34c" providerId="AD" clId="Web-{A4D4D4D1-E526-FF9D-FF6A-75425DBAC19E}" dt="2023-01-16T21:16:39.480" v="86"/>
          <ac:spMkLst>
            <pc:docMk/>
            <pc:sldMk cId="502429178" sldId="369"/>
            <ac:spMk id="10" creationId="{00000000-0000-0000-0000-000000000000}"/>
          </ac:spMkLst>
        </pc:spChg>
        <pc:spChg chg="del">
          <ac:chgData name="Geng, Baocheng" userId="S::bgeng@uab.edu::b4253f3e-c40b-4a70-8207-93818653a34c" providerId="AD" clId="Web-{A4D4D4D1-E526-FF9D-FF6A-75425DBAC19E}" dt="2023-01-16T21:16:24.605" v="84"/>
          <ac:spMkLst>
            <pc:docMk/>
            <pc:sldMk cId="502429178" sldId="369"/>
            <ac:spMk id="12" creationId="{00000000-0000-0000-0000-000000000000}"/>
          </ac:spMkLst>
        </pc:spChg>
      </pc:sldChg>
      <pc:sldChg chg="delSp add del">
        <pc:chgData name="Geng, Baocheng" userId="S::bgeng@uab.edu::b4253f3e-c40b-4a70-8207-93818653a34c" providerId="AD" clId="Web-{A4D4D4D1-E526-FF9D-FF6A-75425DBAC19E}" dt="2023-01-16T21:18:50.639" v="137"/>
        <pc:sldMkLst>
          <pc:docMk/>
          <pc:sldMk cId="2766493163" sldId="370"/>
        </pc:sldMkLst>
        <pc:spChg chg="del">
          <ac:chgData name="Geng, Baocheng" userId="S::bgeng@uab.edu::b4253f3e-c40b-4a70-8207-93818653a34c" providerId="AD" clId="Web-{A4D4D4D1-E526-FF9D-FF6A-75425DBAC19E}" dt="2023-01-16T21:16:07.995" v="82"/>
          <ac:spMkLst>
            <pc:docMk/>
            <pc:sldMk cId="2766493163" sldId="370"/>
            <ac:spMk id="6" creationId="{00000000-0000-0000-0000-000000000000}"/>
          </ac:spMkLst>
        </pc:spChg>
      </pc:sldChg>
      <pc:sldChg chg="delSp add del">
        <pc:chgData name="Geng, Baocheng" userId="S::bgeng@uab.edu::b4253f3e-c40b-4a70-8207-93818653a34c" providerId="AD" clId="Web-{A4D4D4D1-E526-FF9D-FF6A-75425DBAC19E}" dt="2023-01-16T21:18:46.123" v="136"/>
        <pc:sldMkLst>
          <pc:docMk/>
          <pc:sldMk cId="2763774860" sldId="371"/>
        </pc:sldMkLst>
        <pc:spChg chg="del">
          <ac:chgData name="Geng, Baocheng" userId="S::bgeng@uab.edu::b4253f3e-c40b-4a70-8207-93818653a34c" providerId="AD" clId="Web-{A4D4D4D1-E526-FF9D-FF6A-75425DBAC19E}" dt="2023-01-16T21:16:02.573" v="81"/>
          <ac:spMkLst>
            <pc:docMk/>
            <pc:sldMk cId="2763774860" sldId="371"/>
            <ac:spMk id="6" creationId="{00000000-0000-0000-0000-000000000000}"/>
          </ac:spMkLst>
        </pc:spChg>
      </pc:sldChg>
      <pc:sldChg chg="delSp add">
        <pc:chgData name="Geng, Baocheng" userId="S::bgeng@uab.edu::b4253f3e-c40b-4a70-8207-93818653a34c" providerId="AD" clId="Web-{A4D4D4D1-E526-FF9D-FF6A-75425DBAC19E}" dt="2023-01-16T21:15:58.307" v="80"/>
        <pc:sldMkLst>
          <pc:docMk/>
          <pc:sldMk cId="736026431" sldId="372"/>
        </pc:sldMkLst>
        <pc:spChg chg="del">
          <ac:chgData name="Geng, Baocheng" userId="S::bgeng@uab.edu::b4253f3e-c40b-4a70-8207-93818653a34c" providerId="AD" clId="Web-{A4D4D4D1-E526-FF9D-FF6A-75425DBAC19E}" dt="2023-01-16T21:15:58.307" v="80"/>
          <ac:spMkLst>
            <pc:docMk/>
            <pc:sldMk cId="736026431" sldId="372"/>
            <ac:spMk id="6" creationId="{00000000-0000-0000-0000-000000000000}"/>
          </ac:spMkLst>
        </pc:spChg>
        <pc:spChg chg="del">
          <ac:chgData name="Geng, Baocheng" userId="S::bgeng@uab.edu::b4253f3e-c40b-4a70-8207-93818653a34c" providerId="AD" clId="Web-{A4D4D4D1-E526-FF9D-FF6A-75425DBAC19E}" dt="2023-01-16T21:15:55.917" v="79"/>
          <ac:spMkLst>
            <pc:docMk/>
            <pc:sldMk cId="736026431" sldId="372"/>
            <ac:spMk id="12" creationId="{00000000-0000-0000-0000-000000000000}"/>
          </ac:spMkLst>
        </pc:spChg>
      </pc:sldChg>
      <pc:sldChg chg="delSp add">
        <pc:chgData name="Geng, Baocheng" userId="S::bgeng@uab.edu::b4253f3e-c40b-4a70-8207-93818653a34c" providerId="AD" clId="Web-{A4D4D4D1-E526-FF9D-FF6A-75425DBAC19E}" dt="2023-01-16T21:22:49.925" v="155"/>
        <pc:sldMkLst>
          <pc:docMk/>
          <pc:sldMk cId="481408429" sldId="373"/>
        </pc:sldMkLst>
        <pc:spChg chg="del">
          <ac:chgData name="Geng, Baocheng" userId="S::bgeng@uab.edu::b4253f3e-c40b-4a70-8207-93818653a34c" providerId="AD" clId="Web-{A4D4D4D1-E526-FF9D-FF6A-75425DBAC19E}" dt="2023-01-16T21:15:09.025" v="78"/>
          <ac:spMkLst>
            <pc:docMk/>
            <pc:sldMk cId="481408429" sldId="373"/>
            <ac:spMk id="6" creationId="{00000000-0000-0000-0000-000000000000}"/>
          </ac:spMkLst>
        </pc:spChg>
        <pc:spChg chg="del">
          <ac:chgData name="Geng, Baocheng" userId="S::bgeng@uab.edu::b4253f3e-c40b-4a70-8207-93818653a34c" providerId="AD" clId="Web-{A4D4D4D1-E526-FF9D-FF6A-75425DBAC19E}" dt="2023-01-16T21:22:49.925" v="155"/>
          <ac:spMkLst>
            <pc:docMk/>
            <pc:sldMk cId="481408429" sldId="373"/>
            <ac:spMk id="9" creationId="{00000000-0000-0000-0000-000000000000}"/>
          </ac:spMkLst>
        </pc:spChg>
        <pc:spChg chg="del">
          <ac:chgData name="Geng, Baocheng" userId="S::bgeng@uab.edu::b4253f3e-c40b-4a70-8207-93818653a34c" providerId="AD" clId="Web-{A4D4D4D1-E526-FF9D-FF6A-75425DBAC19E}" dt="2023-01-16T21:22:47.613" v="154"/>
          <ac:spMkLst>
            <pc:docMk/>
            <pc:sldMk cId="481408429" sldId="373"/>
            <ac:spMk id="10" creationId="{00000000-0000-0000-0000-000000000000}"/>
          </ac:spMkLst>
        </pc:spChg>
      </pc:sldChg>
      <pc:sldChg chg="delSp add">
        <pc:chgData name="Geng, Baocheng" userId="S::bgeng@uab.edu::b4253f3e-c40b-4a70-8207-93818653a34c" providerId="AD" clId="Web-{A4D4D4D1-E526-FF9D-FF6A-75425DBAC19E}" dt="2023-01-16T21:14:52.462" v="77"/>
        <pc:sldMkLst>
          <pc:docMk/>
          <pc:sldMk cId="3540028485" sldId="374"/>
        </pc:sldMkLst>
        <pc:spChg chg="del">
          <ac:chgData name="Geng, Baocheng" userId="S::bgeng@uab.edu::b4253f3e-c40b-4a70-8207-93818653a34c" providerId="AD" clId="Web-{A4D4D4D1-E526-FF9D-FF6A-75425DBAC19E}" dt="2023-01-16T21:14:52.462" v="77"/>
          <ac:spMkLst>
            <pc:docMk/>
            <pc:sldMk cId="3540028485" sldId="374"/>
            <ac:spMk id="6" creationId="{00000000-0000-0000-0000-000000000000}"/>
          </ac:spMkLst>
        </pc:spChg>
      </pc:sldChg>
      <pc:sldChg chg="add">
        <pc:chgData name="Geng, Baocheng" userId="S::bgeng@uab.edu::b4253f3e-c40b-4a70-8207-93818653a34c" providerId="AD" clId="Web-{A4D4D4D1-E526-FF9D-FF6A-75425DBAC19E}" dt="2023-01-16T21:04:36.684" v="22"/>
        <pc:sldMkLst>
          <pc:docMk/>
          <pc:sldMk cId="2848645714" sldId="375"/>
        </pc:sldMkLst>
      </pc:sldChg>
      <pc:sldChg chg="delSp add">
        <pc:chgData name="Geng, Baocheng" userId="S::bgeng@uab.edu::b4253f3e-c40b-4a70-8207-93818653a34c" providerId="AD" clId="Web-{A4D4D4D1-E526-FF9D-FF6A-75425DBAC19E}" dt="2023-01-16T21:14:40.274" v="76"/>
        <pc:sldMkLst>
          <pc:docMk/>
          <pc:sldMk cId="2173564933" sldId="376"/>
        </pc:sldMkLst>
        <pc:spChg chg="del">
          <ac:chgData name="Geng, Baocheng" userId="S::bgeng@uab.edu::b4253f3e-c40b-4a70-8207-93818653a34c" providerId="AD" clId="Web-{A4D4D4D1-E526-FF9D-FF6A-75425DBAC19E}" dt="2023-01-16T21:14:40.274" v="76"/>
          <ac:spMkLst>
            <pc:docMk/>
            <pc:sldMk cId="2173564933" sldId="376"/>
            <ac:spMk id="6" creationId="{00000000-0000-0000-0000-000000000000}"/>
          </ac:spMkLst>
        </pc:spChg>
      </pc:sldChg>
      <pc:sldChg chg="delSp add">
        <pc:chgData name="Geng, Baocheng" userId="S::bgeng@uab.edu::b4253f3e-c40b-4a70-8207-93818653a34c" providerId="AD" clId="Web-{A4D4D4D1-E526-FF9D-FF6A-75425DBAC19E}" dt="2023-01-16T21:14:25.727" v="75"/>
        <pc:sldMkLst>
          <pc:docMk/>
          <pc:sldMk cId="2719609902" sldId="377"/>
        </pc:sldMkLst>
        <pc:spChg chg="del">
          <ac:chgData name="Geng, Baocheng" userId="S::bgeng@uab.edu::b4253f3e-c40b-4a70-8207-93818653a34c" providerId="AD" clId="Web-{A4D4D4D1-E526-FF9D-FF6A-75425DBAC19E}" dt="2023-01-16T21:14:25.727" v="75"/>
          <ac:spMkLst>
            <pc:docMk/>
            <pc:sldMk cId="2719609902" sldId="377"/>
            <ac:spMk id="6" creationId="{00000000-0000-0000-0000-000000000000}"/>
          </ac:spMkLst>
        </pc:spChg>
      </pc:sldChg>
      <pc:sldChg chg="add">
        <pc:chgData name="Geng, Baocheng" userId="S::bgeng@uab.edu::b4253f3e-c40b-4a70-8207-93818653a34c" providerId="AD" clId="Web-{A4D4D4D1-E526-FF9D-FF6A-75425DBAC19E}" dt="2023-01-16T21:04:37.246" v="25"/>
        <pc:sldMkLst>
          <pc:docMk/>
          <pc:sldMk cId="2247536123" sldId="378"/>
        </pc:sldMkLst>
      </pc:sldChg>
      <pc:sldChg chg="add">
        <pc:chgData name="Geng, Baocheng" userId="S::bgeng@uab.edu::b4253f3e-c40b-4a70-8207-93818653a34c" providerId="AD" clId="Web-{A4D4D4D1-E526-FF9D-FF6A-75425DBAC19E}" dt="2023-01-16T21:04:37.590" v="26"/>
        <pc:sldMkLst>
          <pc:docMk/>
          <pc:sldMk cId="31241913" sldId="379"/>
        </pc:sldMkLst>
      </pc:sldChg>
      <pc:sldChg chg="add">
        <pc:chgData name="Geng, Baocheng" userId="S::bgeng@uab.edu::b4253f3e-c40b-4a70-8207-93818653a34c" providerId="AD" clId="Web-{A4D4D4D1-E526-FF9D-FF6A-75425DBAC19E}" dt="2023-01-16T21:04:37.918" v="27"/>
        <pc:sldMkLst>
          <pc:docMk/>
          <pc:sldMk cId="2160348349" sldId="380"/>
        </pc:sldMkLst>
      </pc:sldChg>
      <pc:sldChg chg="add">
        <pc:chgData name="Geng, Baocheng" userId="S::bgeng@uab.edu::b4253f3e-c40b-4a70-8207-93818653a34c" providerId="AD" clId="Web-{A4D4D4D1-E526-FF9D-FF6A-75425DBAC19E}" dt="2023-01-16T21:04:38.262" v="28"/>
        <pc:sldMkLst>
          <pc:docMk/>
          <pc:sldMk cId="2816346220" sldId="381"/>
        </pc:sldMkLst>
      </pc:sldChg>
      <pc:sldChg chg="add">
        <pc:chgData name="Geng, Baocheng" userId="S::bgeng@uab.edu::b4253f3e-c40b-4a70-8207-93818653a34c" providerId="AD" clId="Web-{A4D4D4D1-E526-FF9D-FF6A-75425DBAC19E}" dt="2023-01-16T21:04:38.309" v="29"/>
        <pc:sldMkLst>
          <pc:docMk/>
          <pc:sldMk cId="2080495128" sldId="382"/>
        </pc:sldMkLst>
      </pc:sldChg>
      <pc:sldChg chg="addSp delSp modSp add">
        <pc:chgData name="Geng, Baocheng" userId="S::bgeng@uab.edu::b4253f3e-c40b-4a70-8207-93818653a34c" providerId="AD" clId="Web-{A4D4D4D1-E526-FF9D-FF6A-75425DBAC19E}" dt="2023-01-16T21:29:54.934" v="229" actId="14100"/>
        <pc:sldMkLst>
          <pc:docMk/>
          <pc:sldMk cId="3308327566" sldId="383"/>
        </pc:sldMkLst>
        <pc:spChg chg="del mod">
          <ac:chgData name="Geng, Baocheng" userId="S::bgeng@uab.edu::b4253f3e-c40b-4a70-8207-93818653a34c" providerId="AD" clId="Web-{A4D4D4D1-E526-FF9D-FF6A-75425DBAC19E}" dt="2023-01-16T21:28:04.197" v="202"/>
          <ac:spMkLst>
            <pc:docMk/>
            <pc:sldMk cId="3308327566" sldId="383"/>
            <ac:spMk id="3" creationId="{00000000-0000-0000-0000-000000000000}"/>
          </ac:spMkLst>
        </pc:spChg>
        <pc:spChg chg="mod">
          <ac:chgData name="Geng, Baocheng" userId="S::bgeng@uab.edu::b4253f3e-c40b-4a70-8207-93818653a34c" providerId="AD" clId="Web-{A4D4D4D1-E526-FF9D-FF6A-75425DBAC19E}" dt="2023-01-16T21:27:41.619" v="198" actId="14100"/>
          <ac:spMkLst>
            <pc:docMk/>
            <pc:sldMk cId="3308327566" sldId="383"/>
            <ac:spMk id="4" creationId="{00000000-0000-0000-0000-000000000000}"/>
          </ac:spMkLst>
        </pc:spChg>
        <pc:spChg chg="mod">
          <ac:chgData name="Geng, Baocheng" userId="S::bgeng@uab.edu::b4253f3e-c40b-4a70-8207-93818653a34c" providerId="AD" clId="Web-{A4D4D4D1-E526-FF9D-FF6A-75425DBAC19E}" dt="2023-01-16T21:29:54.934" v="229" actId="14100"/>
          <ac:spMkLst>
            <pc:docMk/>
            <pc:sldMk cId="3308327566" sldId="383"/>
            <ac:spMk id="5" creationId="{00000000-0000-0000-0000-000000000000}"/>
          </ac:spMkLst>
        </pc:spChg>
        <pc:spChg chg="del">
          <ac:chgData name="Geng, Baocheng" userId="S::bgeng@uab.edu::b4253f3e-c40b-4a70-8207-93818653a34c" providerId="AD" clId="Web-{A4D4D4D1-E526-FF9D-FF6A-75425DBAC19E}" dt="2023-01-16T21:08:13.782" v="74"/>
          <ac:spMkLst>
            <pc:docMk/>
            <pc:sldMk cId="3308327566" sldId="383"/>
            <ac:spMk id="6" creationId="{00000000-0000-0000-0000-000000000000}"/>
          </ac:spMkLst>
        </pc:spChg>
        <pc:spChg chg="del">
          <ac:chgData name="Geng, Baocheng" userId="S::bgeng@uab.edu::b4253f3e-c40b-4a70-8207-93818653a34c" providerId="AD" clId="Web-{A4D4D4D1-E526-FF9D-FF6A-75425DBAC19E}" dt="2023-01-16T21:08:10.922" v="73"/>
          <ac:spMkLst>
            <pc:docMk/>
            <pc:sldMk cId="3308327566" sldId="383"/>
            <ac:spMk id="7" creationId="{00000000-0000-0000-0000-000000000000}"/>
          </ac:spMkLst>
        </pc:spChg>
        <pc:spChg chg="add del mod">
          <ac:chgData name="Geng, Baocheng" userId="S::bgeng@uab.edu::b4253f3e-c40b-4a70-8207-93818653a34c" providerId="AD" clId="Web-{A4D4D4D1-E526-FF9D-FF6A-75425DBAC19E}" dt="2023-01-16T21:26:31.024" v="178"/>
          <ac:spMkLst>
            <pc:docMk/>
            <pc:sldMk cId="3308327566" sldId="383"/>
            <ac:spMk id="11" creationId="{9B49D0C5-DFB8-38A4-78E7-B3B06E8D4AED}"/>
          </ac:spMkLst>
        </pc:spChg>
        <pc:spChg chg="add del mod">
          <ac:chgData name="Geng, Baocheng" userId="S::bgeng@uab.edu::b4253f3e-c40b-4a70-8207-93818653a34c" providerId="AD" clId="Web-{A4D4D4D1-E526-FF9D-FF6A-75425DBAC19E}" dt="2023-01-16T21:27:10.399" v="188"/>
          <ac:spMkLst>
            <pc:docMk/>
            <pc:sldMk cId="3308327566" sldId="383"/>
            <ac:spMk id="12" creationId="{6F706EEA-F6AD-24B5-4848-51034995B95B}"/>
          </ac:spMkLst>
        </pc:spChg>
      </pc:sldChg>
      <pc:sldChg chg="delSp modSp add">
        <pc:chgData name="Geng, Baocheng" userId="S::bgeng@uab.edu::b4253f3e-c40b-4a70-8207-93818653a34c" providerId="AD" clId="Web-{A4D4D4D1-E526-FF9D-FF6A-75425DBAC19E}" dt="2023-01-16T21:08:01.813" v="72"/>
        <pc:sldMkLst>
          <pc:docMk/>
          <pc:sldMk cId="1225162564" sldId="384"/>
        </pc:sldMkLst>
        <pc:spChg chg="mod">
          <ac:chgData name="Geng, Baocheng" userId="S::bgeng@uab.edu::b4253f3e-c40b-4a70-8207-93818653a34c" providerId="AD" clId="Web-{A4D4D4D1-E526-FF9D-FF6A-75425DBAC19E}" dt="2023-01-16T21:07:34.890" v="70" actId="14100"/>
          <ac:spMkLst>
            <pc:docMk/>
            <pc:sldMk cId="1225162564" sldId="384"/>
            <ac:spMk id="5" creationId="{00000000-0000-0000-0000-000000000000}"/>
          </ac:spMkLst>
        </pc:spChg>
        <pc:spChg chg="del">
          <ac:chgData name="Geng, Baocheng" userId="S::bgeng@uab.edu::b4253f3e-c40b-4a70-8207-93818653a34c" providerId="AD" clId="Web-{A4D4D4D1-E526-FF9D-FF6A-75425DBAC19E}" dt="2023-01-16T21:08:01.813" v="72"/>
          <ac:spMkLst>
            <pc:docMk/>
            <pc:sldMk cId="1225162564" sldId="384"/>
            <ac:spMk id="6" creationId="{00000000-0000-0000-0000-000000000000}"/>
          </ac:spMkLst>
        </pc:spChg>
        <pc:spChg chg="del">
          <ac:chgData name="Geng, Baocheng" userId="S::bgeng@uab.edu::b4253f3e-c40b-4a70-8207-93818653a34c" providerId="AD" clId="Web-{A4D4D4D1-E526-FF9D-FF6A-75425DBAC19E}" dt="2023-01-16T21:07:59.344" v="71"/>
          <ac:spMkLst>
            <pc:docMk/>
            <pc:sldMk cId="1225162564" sldId="384"/>
            <ac:spMk id="7" creationId="{00000000-0000-0000-0000-000000000000}"/>
          </ac:spMkLst>
        </pc:spChg>
      </pc:sldChg>
      <pc:sldChg chg="delSp modSp add">
        <pc:chgData name="Geng, Baocheng" userId="S::bgeng@uab.edu::b4253f3e-c40b-4a70-8207-93818653a34c" providerId="AD" clId="Web-{A4D4D4D1-E526-FF9D-FF6A-75425DBAC19E}" dt="2023-01-16T21:06:14.889" v="59" actId="1076"/>
        <pc:sldMkLst>
          <pc:docMk/>
          <pc:sldMk cId="4205158636" sldId="385"/>
        </pc:sldMkLst>
        <pc:spChg chg="del mod">
          <ac:chgData name="Geng, Baocheng" userId="S::bgeng@uab.edu::b4253f3e-c40b-4a70-8207-93818653a34c" providerId="AD" clId="Web-{A4D4D4D1-E526-FF9D-FF6A-75425DBAC19E}" dt="2023-01-16T21:06:10.436" v="58"/>
          <ac:spMkLst>
            <pc:docMk/>
            <pc:sldMk cId="4205158636" sldId="385"/>
            <ac:spMk id="6" creationId="{00000000-0000-0000-0000-000000000000}"/>
          </ac:spMkLst>
        </pc:spChg>
        <pc:spChg chg="mod">
          <ac:chgData name="Geng, Baocheng" userId="S::bgeng@uab.edu::b4253f3e-c40b-4a70-8207-93818653a34c" providerId="AD" clId="Web-{A4D4D4D1-E526-FF9D-FF6A-75425DBAC19E}" dt="2023-01-16T21:06:14.889" v="59" actId="1076"/>
          <ac:spMkLst>
            <pc:docMk/>
            <pc:sldMk cId="4205158636" sldId="385"/>
            <ac:spMk id="8" creationId="{00000000-0000-0000-0000-000000000000}"/>
          </ac:spMkLst>
        </pc:spChg>
        <pc:spChg chg="del">
          <ac:chgData name="Geng, Baocheng" userId="S::bgeng@uab.edu::b4253f3e-c40b-4a70-8207-93818653a34c" providerId="AD" clId="Web-{A4D4D4D1-E526-FF9D-FF6A-75425DBAC19E}" dt="2023-01-16T21:06:02.623" v="55"/>
          <ac:spMkLst>
            <pc:docMk/>
            <pc:sldMk cId="4205158636" sldId="385"/>
            <ac:spMk id="9" creationId="{00000000-0000-0000-0000-000000000000}"/>
          </ac:spMkLst>
        </pc:spChg>
        <pc:spChg chg="del">
          <ac:chgData name="Geng, Baocheng" userId="S::bgeng@uab.edu::b4253f3e-c40b-4a70-8207-93818653a34c" providerId="AD" clId="Web-{A4D4D4D1-E526-FF9D-FF6A-75425DBAC19E}" dt="2023-01-16T21:06:00.279" v="54"/>
          <ac:spMkLst>
            <pc:docMk/>
            <pc:sldMk cId="4205158636" sldId="385"/>
            <ac:spMk id="10" creationId="{00000000-0000-0000-0000-000000000000}"/>
          </ac:spMkLst>
        </pc:spChg>
      </pc:sldChg>
      <pc:sldChg chg="modSp add">
        <pc:chgData name="Geng, Baocheng" userId="S::bgeng@uab.edu::b4253f3e-c40b-4a70-8207-93818653a34c" providerId="AD" clId="Web-{A4D4D4D1-E526-FF9D-FF6A-75425DBAC19E}" dt="2023-01-16T21:05:18.716" v="53" actId="14100"/>
        <pc:sldMkLst>
          <pc:docMk/>
          <pc:sldMk cId="3748282670" sldId="386"/>
        </pc:sldMkLst>
        <pc:spChg chg="mod">
          <ac:chgData name="Geng, Baocheng" userId="S::bgeng@uab.edu::b4253f3e-c40b-4a70-8207-93818653a34c" providerId="AD" clId="Web-{A4D4D4D1-E526-FF9D-FF6A-75425DBAC19E}" dt="2023-01-16T21:05:18.716" v="53" actId="14100"/>
          <ac:spMkLst>
            <pc:docMk/>
            <pc:sldMk cId="3748282670" sldId="386"/>
            <ac:spMk id="15" creationId="{00000000-0000-0000-0000-000000000000}"/>
          </ac:spMkLst>
        </pc:spChg>
      </pc:sldChg>
      <pc:sldChg chg="modSp add replId">
        <pc:chgData name="Geng, Baocheng" userId="S::bgeng@uab.edu::b4253f3e-c40b-4a70-8207-93818653a34c" providerId="AD" clId="Web-{A4D4D4D1-E526-FF9D-FF6A-75425DBAC19E}" dt="2023-01-16T21:18:54.577" v="138" actId="20577"/>
        <pc:sldMkLst>
          <pc:docMk/>
          <pc:sldMk cId="3303402260" sldId="387"/>
        </pc:sldMkLst>
        <pc:spChg chg="mod">
          <ac:chgData name="Geng, Baocheng" userId="S::bgeng@uab.edu::b4253f3e-c40b-4a70-8207-93818653a34c" providerId="AD" clId="Web-{A4D4D4D1-E526-FF9D-FF6A-75425DBAC19E}" dt="2023-01-16T21:18:54.577" v="138" actId="20577"/>
          <ac:spMkLst>
            <pc:docMk/>
            <pc:sldMk cId="3303402260" sldId="387"/>
            <ac:spMk id="8" creationId="{00000000-0000-0000-0000-000000000000}"/>
          </ac:spMkLst>
        </pc:spChg>
      </pc:sldChg>
      <pc:sldChg chg="modSp add replId">
        <pc:chgData name="Geng, Baocheng" userId="S::bgeng@uab.edu::b4253f3e-c40b-4a70-8207-93818653a34c" providerId="AD" clId="Web-{A4D4D4D1-E526-FF9D-FF6A-75425DBAC19E}" dt="2023-01-16T21:19:05.608" v="139" actId="20577"/>
        <pc:sldMkLst>
          <pc:docMk/>
          <pc:sldMk cId="879763092" sldId="388"/>
        </pc:sldMkLst>
        <pc:spChg chg="mod">
          <ac:chgData name="Geng, Baocheng" userId="S::bgeng@uab.edu::b4253f3e-c40b-4a70-8207-93818653a34c" providerId="AD" clId="Web-{A4D4D4D1-E526-FF9D-FF6A-75425DBAC19E}" dt="2023-01-16T21:19:05.608" v="139" actId="20577"/>
          <ac:spMkLst>
            <pc:docMk/>
            <pc:sldMk cId="879763092" sldId="388"/>
            <ac:spMk id="8" creationId="{00000000-0000-0000-0000-000000000000}"/>
          </ac:spMkLst>
        </pc:spChg>
      </pc:sldChg>
      <pc:sldMasterChg chg="add addSldLayout">
        <pc:chgData name="Geng, Baocheng" userId="S::bgeng@uab.edu::b4253f3e-c40b-4a70-8207-93818653a34c" providerId="AD" clId="Web-{A4D4D4D1-E526-FF9D-FF6A-75425DBAC19E}" dt="2023-01-16T21:04:35.137" v="4"/>
        <pc:sldMasterMkLst>
          <pc:docMk/>
          <pc:sldMasterMk cId="0" sldId="2147483666"/>
        </pc:sldMasterMkLst>
        <pc:sldLayoutChg chg="add">
          <pc:chgData name="Geng, Baocheng" userId="S::bgeng@uab.edu::b4253f3e-c40b-4a70-8207-93818653a34c" providerId="AD" clId="Web-{A4D4D4D1-E526-FF9D-FF6A-75425DBAC19E}" dt="2023-01-16T21:04:35.137" v="4"/>
          <pc:sldLayoutMkLst>
            <pc:docMk/>
            <pc:sldMasterMk cId="0" sldId="2147483666"/>
            <pc:sldLayoutMk cId="0" sldId="2147483667"/>
          </pc:sldLayoutMkLst>
        </pc:sldLayoutChg>
        <pc:sldLayoutChg chg="add">
          <pc:chgData name="Geng, Baocheng" userId="S::bgeng@uab.edu::b4253f3e-c40b-4a70-8207-93818653a34c" providerId="AD" clId="Web-{A4D4D4D1-E526-FF9D-FF6A-75425DBAC19E}" dt="2023-01-16T21:04:35.137" v="4"/>
          <pc:sldLayoutMkLst>
            <pc:docMk/>
            <pc:sldMasterMk cId="0" sldId="2147483666"/>
            <pc:sldLayoutMk cId="0" sldId="2147483668"/>
          </pc:sldLayoutMkLst>
        </pc:sldLayoutChg>
        <pc:sldLayoutChg chg="add">
          <pc:chgData name="Geng, Baocheng" userId="S::bgeng@uab.edu::b4253f3e-c40b-4a70-8207-93818653a34c" providerId="AD" clId="Web-{A4D4D4D1-E526-FF9D-FF6A-75425DBAC19E}" dt="2023-01-16T21:04:35.137" v="4"/>
          <pc:sldLayoutMkLst>
            <pc:docMk/>
            <pc:sldMasterMk cId="0" sldId="2147483666"/>
            <pc:sldLayoutMk cId="0" sldId="2147483669"/>
          </pc:sldLayoutMkLst>
        </pc:sldLayoutChg>
        <pc:sldLayoutChg chg="add">
          <pc:chgData name="Geng, Baocheng" userId="S::bgeng@uab.edu::b4253f3e-c40b-4a70-8207-93818653a34c" providerId="AD" clId="Web-{A4D4D4D1-E526-FF9D-FF6A-75425DBAC19E}" dt="2023-01-16T21:04:35.137" v="4"/>
          <pc:sldLayoutMkLst>
            <pc:docMk/>
            <pc:sldMasterMk cId="0" sldId="2147483666"/>
            <pc:sldLayoutMk cId="0" sldId="2147483670"/>
          </pc:sldLayoutMkLst>
        </pc:sldLayoutChg>
        <pc:sldLayoutChg chg="add">
          <pc:chgData name="Geng, Baocheng" userId="S::bgeng@uab.edu::b4253f3e-c40b-4a70-8207-93818653a34c" providerId="AD" clId="Web-{A4D4D4D1-E526-FF9D-FF6A-75425DBAC19E}" dt="2023-01-16T21:04:35.137" v="4"/>
          <pc:sldLayoutMkLst>
            <pc:docMk/>
            <pc:sldMasterMk cId="0" sldId="2147483666"/>
            <pc:sldLayoutMk cId="0" sldId="2147483671"/>
          </pc:sldLayoutMkLst>
        </pc:sldLayoutChg>
      </pc:sldMasterChg>
    </pc:docChg>
  </pc:docChgLst>
  <pc:docChgLst>
    <pc:chgData name="Geng, Baocheng" userId="b4253f3e-c40b-4a70-8207-93818653a34c" providerId="ADAL" clId="{7371C315-53FE-4FB2-AC51-66514A081949}"/>
    <pc:docChg chg="undo redo custSel addSld delSld modSld">
      <pc:chgData name="Geng, Baocheng" userId="b4253f3e-c40b-4a70-8207-93818653a34c" providerId="ADAL" clId="{7371C315-53FE-4FB2-AC51-66514A081949}" dt="2023-01-16T23:39:19.238" v="877" actId="20577"/>
      <pc:docMkLst>
        <pc:docMk/>
      </pc:docMkLst>
      <pc:sldChg chg="delSp mod">
        <pc:chgData name="Geng, Baocheng" userId="b4253f3e-c40b-4a70-8207-93818653a34c" providerId="ADAL" clId="{7371C315-53FE-4FB2-AC51-66514A081949}" dt="2023-01-16T21:35:44.556" v="4" actId="478"/>
        <pc:sldMkLst>
          <pc:docMk/>
          <pc:sldMk cId="0" sldId="258"/>
        </pc:sldMkLst>
        <pc:spChg chg="del">
          <ac:chgData name="Geng, Baocheng" userId="b4253f3e-c40b-4a70-8207-93818653a34c" providerId="ADAL" clId="{7371C315-53FE-4FB2-AC51-66514A081949}" dt="2023-01-16T21:35:44.556" v="4" actId="478"/>
          <ac:spMkLst>
            <pc:docMk/>
            <pc:sldMk cId="0" sldId="258"/>
            <ac:spMk id="15" creationId="{00000000-0000-0000-0000-000000000000}"/>
          </ac:spMkLst>
        </pc:spChg>
      </pc:sldChg>
      <pc:sldChg chg="delSp modSp add del mod">
        <pc:chgData name="Geng, Baocheng" userId="b4253f3e-c40b-4a70-8207-93818653a34c" providerId="ADAL" clId="{7371C315-53FE-4FB2-AC51-66514A081949}" dt="2023-01-16T22:22:31.601" v="568" actId="478"/>
        <pc:sldMkLst>
          <pc:docMk/>
          <pc:sldMk cId="0" sldId="259"/>
        </pc:sldMkLst>
        <pc:spChg chg="mod">
          <ac:chgData name="Geng, Baocheng" userId="b4253f3e-c40b-4a70-8207-93818653a34c" providerId="ADAL" clId="{7371C315-53FE-4FB2-AC51-66514A081949}" dt="2023-01-16T22:22:25.675" v="565" actId="20577"/>
          <ac:spMkLst>
            <pc:docMk/>
            <pc:sldMk cId="0" sldId="259"/>
            <ac:spMk id="2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2:22:29.488" v="566" actId="478"/>
          <ac:spMkLst>
            <pc:docMk/>
            <pc:sldMk cId="0" sldId="259"/>
            <ac:spMk id="13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2:22:30.375" v="567" actId="478"/>
          <ac:spMkLst>
            <pc:docMk/>
            <pc:sldMk cId="0" sldId="259"/>
            <ac:spMk id="14" creationId="{00000000-0000-0000-0000-000000000000}"/>
          </ac:spMkLst>
        </pc:spChg>
        <pc:grpChg chg="del">
          <ac:chgData name="Geng, Baocheng" userId="b4253f3e-c40b-4a70-8207-93818653a34c" providerId="ADAL" clId="{7371C315-53FE-4FB2-AC51-66514A081949}" dt="2023-01-16T22:22:31.601" v="568" actId="478"/>
          <ac:grpSpMkLst>
            <pc:docMk/>
            <pc:sldMk cId="0" sldId="259"/>
            <ac:grpSpMk id="9" creationId="{00000000-0000-0000-0000-000000000000}"/>
          </ac:grpSpMkLst>
        </pc:grpChg>
      </pc:sldChg>
      <pc:sldChg chg="delSp modSp add del mod">
        <pc:chgData name="Geng, Baocheng" userId="b4253f3e-c40b-4a70-8207-93818653a34c" providerId="ADAL" clId="{7371C315-53FE-4FB2-AC51-66514A081949}" dt="2023-01-16T22:22:43.720" v="572" actId="478"/>
        <pc:sldMkLst>
          <pc:docMk/>
          <pc:sldMk cId="0" sldId="260"/>
        </pc:sldMkLst>
        <pc:spChg chg="del">
          <ac:chgData name="Geng, Baocheng" userId="b4253f3e-c40b-4a70-8207-93818653a34c" providerId="ADAL" clId="{7371C315-53FE-4FB2-AC51-66514A081949}" dt="2023-01-16T22:22:37.138" v="569" actId="478"/>
          <ac:spMkLst>
            <pc:docMk/>
            <pc:sldMk cId="0" sldId="260"/>
            <ac:spMk id="18" creationId="{00000000-0000-0000-0000-000000000000}"/>
          </ac:spMkLst>
        </pc:spChg>
        <pc:spChg chg="del mod">
          <ac:chgData name="Geng, Baocheng" userId="b4253f3e-c40b-4a70-8207-93818653a34c" providerId="ADAL" clId="{7371C315-53FE-4FB2-AC51-66514A081949}" dt="2023-01-16T22:22:43.720" v="572" actId="478"/>
          <ac:spMkLst>
            <pc:docMk/>
            <pc:sldMk cId="0" sldId="260"/>
            <ac:spMk id="19" creationId="{00000000-0000-0000-0000-000000000000}"/>
          </ac:spMkLst>
        </pc:spChg>
        <pc:grpChg chg="del">
          <ac:chgData name="Geng, Baocheng" userId="b4253f3e-c40b-4a70-8207-93818653a34c" providerId="ADAL" clId="{7371C315-53FE-4FB2-AC51-66514A081949}" dt="2023-01-16T22:22:39.040" v="570" actId="478"/>
          <ac:grpSpMkLst>
            <pc:docMk/>
            <pc:sldMk cId="0" sldId="260"/>
            <ac:grpSpMk id="14" creationId="{00000000-0000-0000-0000-000000000000}"/>
          </ac:grpSpMkLst>
        </pc:grpChg>
      </pc:sldChg>
      <pc:sldChg chg="addSp delSp modSp add del mod">
        <pc:chgData name="Geng, Baocheng" userId="b4253f3e-c40b-4a70-8207-93818653a34c" providerId="ADAL" clId="{7371C315-53FE-4FB2-AC51-66514A081949}" dt="2023-01-16T22:35:21.752" v="607"/>
        <pc:sldMkLst>
          <pc:docMk/>
          <pc:sldMk cId="0" sldId="261"/>
        </pc:sldMkLst>
        <pc:spChg chg="del mod">
          <ac:chgData name="Geng, Baocheng" userId="b4253f3e-c40b-4a70-8207-93818653a34c" providerId="ADAL" clId="{7371C315-53FE-4FB2-AC51-66514A081949}" dt="2023-01-16T22:22:49.255" v="577" actId="478"/>
          <ac:spMkLst>
            <pc:docMk/>
            <pc:sldMk cId="0" sldId="261"/>
            <ac:spMk id="15" creationId="{00000000-0000-0000-0000-000000000000}"/>
          </ac:spMkLst>
        </pc:spChg>
        <pc:spChg chg="del mod">
          <ac:chgData name="Geng, Baocheng" userId="b4253f3e-c40b-4a70-8207-93818653a34c" providerId="ADAL" clId="{7371C315-53FE-4FB2-AC51-66514A081949}" dt="2023-01-16T22:22:47.333" v="575" actId="478"/>
          <ac:spMkLst>
            <pc:docMk/>
            <pc:sldMk cId="0" sldId="261"/>
            <ac:spMk id="16" creationId="{00000000-0000-0000-0000-000000000000}"/>
          </ac:spMkLst>
        </pc:spChg>
        <pc:grpChg chg="del">
          <ac:chgData name="Geng, Baocheng" userId="b4253f3e-c40b-4a70-8207-93818653a34c" providerId="ADAL" clId="{7371C315-53FE-4FB2-AC51-66514A081949}" dt="2023-01-16T22:22:45.919" v="573" actId="478"/>
          <ac:grpSpMkLst>
            <pc:docMk/>
            <pc:sldMk cId="0" sldId="261"/>
            <ac:grpSpMk id="11" creationId="{00000000-0000-0000-0000-000000000000}"/>
          </ac:grpSpMkLst>
        </pc:grpChg>
        <pc:picChg chg="add del mod">
          <ac:chgData name="Geng, Baocheng" userId="b4253f3e-c40b-4a70-8207-93818653a34c" providerId="ADAL" clId="{7371C315-53FE-4FB2-AC51-66514A081949}" dt="2023-01-16T22:35:21.752" v="607"/>
          <ac:picMkLst>
            <pc:docMk/>
            <pc:sldMk cId="0" sldId="261"/>
            <ac:picMk id="17" creationId="{65B30A58-0D23-5B10-961E-A0203282D24B}"/>
          </ac:picMkLst>
        </pc:picChg>
      </pc:sldChg>
      <pc:sldChg chg="delSp add del mod">
        <pc:chgData name="Geng, Baocheng" userId="b4253f3e-c40b-4a70-8207-93818653a34c" providerId="ADAL" clId="{7371C315-53FE-4FB2-AC51-66514A081949}" dt="2023-01-16T23:30:09.155" v="851" actId="478"/>
        <pc:sldMkLst>
          <pc:docMk/>
          <pc:sldMk cId="0" sldId="262"/>
        </pc:sldMkLst>
        <pc:spChg chg="del">
          <ac:chgData name="Geng, Baocheng" userId="b4253f3e-c40b-4a70-8207-93818653a34c" providerId="ADAL" clId="{7371C315-53FE-4FB2-AC51-66514A081949}" dt="2023-01-16T22:31:52.479" v="579" actId="478"/>
          <ac:spMkLst>
            <pc:docMk/>
            <pc:sldMk cId="0" sldId="262"/>
            <ac:spMk id="19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2:31:43.221" v="578" actId="478"/>
          <ac:spMkLst>
            <pc:docMk/>
            <pc:sldMk cId="0" sldId="262"/>
            <ac:spMk id="20" creationId="{00000000-0000-0000-0000-000000000000}"/>
          </ac:spMkLst>
        </pc:spChg>
        <pc:grpChg chg="del">
          <ac:chgData name="Geng, Baocheng" userId="b4253f3e-c40b-4a70-8207-93818653a34c" providerId="ADAL" clId="{7371C315-53FE-4FB2-AC51-66514A081949}" dt="2023-01-16T23:30:09.155" v="851" actId="478"/>
          <ac:grpSpMkLst>
            <pc:docMk/>
            <pc:sldMk cId="0" sldId="262"/>
            <ac:grpSpMk id="15" creationId="{00000000-0000-0000-0000-000000000000}"/>
          </ac:grpSpMkLst>
        </pc:grpChg>
      </pc:sldChg>
      <pc:sldChg chg="delSp modSp add del mod">
        <pc:chgData name="Geng, Baocheng" userId="b4253f3e-c40b-4a70-8207-93818653a34c" providerId="ADAL" clId="{7371C315-53FE-4FB2-AC51-66514A081949}" dt="2023-01-16T22:40:29.182" v="648" actId="47"/>
        <pc:sldMkLst>
          <pc:docMk/>
          <pc:sldMk cId="0" sldId="263"/>
        </pc:sldMkLst>
        <pc:spChg chg="mod">
          <ac:chgData name="Geng, Baocheng" userId="b4253f3e-c40b-4a70-8207-93818653a34c" providerId="ADAL" clId="{7371C315-53FE-4FB2-AC51-66514A081949}" dt="2023-01-16T22:36:16.034" v="615" actId="14100"/>
          <ac:spMkLst>
            <pc:docMk/>
            <pc:sldMk cId="0" sldId="263"/>
            <ac:spMk id="15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2:35:59.478" v="612" actId="478"/>
          <ac:spMkLst>
            <pc:docMk/>
            <pc:sldMk cId="0" sldId="263"/>
            <ac:spMk id="16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2:36:00.382" v="613" actId="478"/>
          <ac:spMkLst>
            <pc:docMk/>
            <pc:sldMk cId="0" sldId="263"/>
            <ac:spMk id="17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2:35:56.194" v="611" actId="478"/>
          <ac:spMkLst>
            <pc:docMk/>
            <pc:sldMk cId="0" sldId="263"/>
            <ac:spMk id="18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2:36:02.596" v="614" actId="478"/>
          <ac:spMkLst>
            <pc:docMk/>
            <pc:sldMk cId="0" sldId="263"/>
            <ac:spMk id="19" creationId="{00000000-0000-0000-0000-000000000000}"/>
          </ac:spMkLst>
        </pc:spChg>
      </pc:sldChg>
      <pc:sldChg chg="delSp modSp add del mod">
        <pc:chgData name="Geng, Baocheng" userId="b4253f3e-c40b-4a70-8207-93818653a34c" providerId="ADAL" clId="{7371C315-53FE-4FB2-AC51-66514A081949}" dt="2023-01-16T23:30:04.453" v="849" actId="478"/>
        <pc:sldMkLst>
          <pc:docMk/>
          <pc:sldMk cId="0" sldId="264"/>
        </pc:sldMkLst>
        <pc:spChg chg="del mod">
          <ac:chgData name="Geng, Baocheng" userId="b4253f3e-c40b-4a70-8207-93818653a34c" providerId="ADAL" clId="{7371C315-53FE-4FB2-AC51-66514A081949}" dt="2023-01-16T22:37:46.902" v="622" actId="478"/>
          <ac:spMkLst>
            <pc:docMk/>
            <pc:sldMk cId="0" sldId="264"/>
            <ac:spMk id="15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2:37:49.902" v="626" actId="478"/>
          <ac:spMkLst>
            <pc:docMk/>
            <pc:sldMk cId="0" sldId="264"/>
            <ac:spMk id="16" creationId="{00000000-0000-0000-0000-000000000000}"/>
          </ac:spMkLst>
        </pc:spChg>
        <pc:spChg chg="del mod">
          <ac:chgData name="Geng, Baocheng" userId="b4253f3e-c40b-4a70-8207-93818653a34c" providerId="ADAL" clId="{7371C315-53FE-4FB2-AC51-66514A081949}" dt="2023-01-16T22:37:46.903" v="624"/>
          <ac:spMkLst>
            <pc:docMk/>
            <pc:sldMk cId="0" sldId="264"/>
            <ac:spMk id="17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2:37:49.011" v="625" actId="478"/>
          <ac:spMkLst>
            <pc:docMk/>
            <pc:sldMk cId="0" sldId="264"/>
            <ac:spMk id="18" creationId="{00000000-0000-0000-0000-000000000000}"/>
          </ac:spMkLst>
        </pc:spChg>
        <pc:spChg chg="mod">
          <ac:chgData name="Geng, Baocheng" userId="b4253f3e-c40b-4a70-8207-93818653a34c" providerId="ADAL" clId="{7371C315-53FE-4FB2-AC51-66514A081949}" dt="2023-01-16T22:40:00.618" v="640" actId="20577"/>
          <ac:spMkLst>
            <pc:docMk/>
            <pc:sldMk cId="0" sldId="264"/>
            <ac:spMk id="19" creationId="{00000000-0000-0000-0000-000000000000}"/>
          </ac:spMkLst>
        </pc:spChg>
        <pc:spChg chg="mod">
          <ac:chgData name="Geng, Baocheng" userId="b4253f3e-c40b-4a70-8207-93818653a34c" providerId="ADAL" clId="{7371C315-53FE-4FB2-AC51-66514A081949}" dt="2023-01-16T22:40:15.125" v="646" actId="1076"/>
          <ac:spMkLst>
            <pc:docMk/>
            <pc:sldMk cId="0" sldId="264"/>
            <ac:spMk id="20" creationId="{00000000-0000-0000-0000-000000000000}"/>
          </ac:spMkLst>
        </pc:spChg>
        <pc:spChg chg="mod">
          <ac:chgData name="Geng, Baocheng" userId="b4253f3e-c40b-4a70-8207-93818653a34c" providerId="ADAL" clId="{7371C315-53FE-4FB2-AC51-66514A081949}" dt="2023-01-16T22:40:11.501" v="644" actId="1076"/>
          <ac:spMkLst>
            <pc:docMk/>
            <pc:sldMk cId="0" sldId="264"/>
            <ac:spMk id="21" creationId="{00000000-0000-0000-0000-000000000000}"/>
          </ac:spMkLst>
        </pc:spChg>
        <pc:spChg chg="mod">
          <ac:chgData name="Geng, Baocheng" userId="b4253f3e-c40b-4a70-8207-93818653a34c" providerId="ADAL" clId="{7371C315-53FE-4FB2-AC51-66514A081949}" dt="2023-01-16T22:40:04.366" v="641" actId="1076"/>
          <ac:spMkLst>
            <pc:docMk/>
            <pc:sldMk cId="0" sldId="264"/>
            <ac:spMk id="22" creationId="{00000000-0000-0000-0000-000000000000}"/>
          </ac:spMkLst>
        </pc:spChg>
        <pc:grpChg chg="del">
          <ac:chgData name="Geng, Baocheng" userId="b4253f3e-c40b-4a70-8207-93818653a34c" providerId="ADAL" clId="{7371C315-53FE-4FB2-AC51-66514A081949}" dt="2023-01-16T23:30:04.453" v="849" actId="478"/>
          <ac:grpSpMkLst>
            <pc:docMk/>
            <pc:sldMk cId="0" sldId="264"/>
            <ac:grpSpMk id="23" creationId="{00000000-0000-0000-0000-000000000000}"/>
          </ac:grpSpMkLst>
        </pc:grpChg>
      </pc:sldChg>
      <pc:sldChg chg="modSp add del mod">
        <pc:chgData name="Geng, Baocheng" userId="b4253f3e-c40b-4a70-8207-93818653a34c" providerId="ADAL" clId="{7371C315-53FE-4FB2-AC51-66514A081949}" dt="2023-01-16T22:54:29.291" v="677" actId="47"/>
        <pc:sldMkLst>
          <pc:docMk/>
          <pc:sldMk cId="0" sldId="265"/>
        </pc:sldMkLst>
        <pc:spChg chg="mod">
          <ac:chgData name="Geng, Baocheng" userId="b4253f3e-c40b-4a70-8207-93818653a34c" providerId="ADAL" clId="{7371C315-53FE-4FB2-AC51-66514A081949}" dt="2023-01-16T22:54:01.432" v="671" actId="1076"/>
          <ac:spMkLst>
            <pc:docMk/>
            <pc:sldMk cId="0" sldId="265"/>
            <ac:spMk id="26" creationId="{00000000-0000-0000-0000-000000000000}"/>
          </ac:spMkLst>
        </pc:spChg>
      </pc:sldChg>
      <pc:sldChg chg="delSp modSp add del mod">
        <pc:chgData name="Geng, Baocheng" userId="b4253f3e-c40b-4a70-8207-93818653a34c" providerId="ADAL" clId="{7371C315-53FE-4FB2-AC51-66514A081949}" dt="2023-01-16T22:52:18.729" v="663" actId="47"/>
        <pc:sldMkLst>
          <pc:docMk/>
          <pc:sldMk cId="0" sldId="266"/>
        </pc:sldMkLst>
        <pc:spChg chg="mod">
          <ac:chgData name="Geng, Baocheng" userId="b4253f3e-c40b-4a70-8207-93818653a34c" providerId="ADAL" clId="{7371C315-53FE-4FB2-AC51-66514A081949}" dt="2023-01-16T22:45:34.178" v="660"/>
          <ac:spMkLst>
            <pc:docMk/>
            <pc:sldMk cId="0" sldId="266"/>
            <ac:spMk id="3" creationId="{00000000-0000-0000-0000-000000000000}"/>
          </ac:spMkLst>
        </pc:spChg>
        <pc:grpChg chg="del">
          <ac:chgData name="Geng, Baocheng" userId="b4253f3e-c40b-4a70-8207-93818653a34c" providerId="ADAL" clId="{7371C315-53FE-4FB2-AC51-66514A081949}" dt="2023-01-16T22:45:27.733" v="659" actId="478"/>
          <ac:grpSpMkLst>
            <pc:docMk/>
            <pc:sldMk cId="0" sldId="266"/>
            <ac:grpSpMk id="4" creationId="{00000000-0000-0000-0000-000000000000}"/>
          </ac:grpSpMkLst>
        </pc:grpChg>
      </pc:sldChg>
      <pc:sldChg chg="add del">
        <pc:chgData name="Geng, Baocheng" userId="b4253f3e-c40b-4a70-8207-93818653a34c" providerId="ADAL" clId="{7371C315-53FE-4FB2-AC51-66514A081949}" dt="2023-01-16T22:52:11.315" v="662" actId="47"/>
        <pc:sldMkLst>
          <pc:docMk/>
          <pc:sldMk cId="0" sldId="267"/>
        </pc:sldMkLst>
      </pc:sldChg>
      <pc:sldChg chg="add del">
        <pc:chgData name="Geng, Baocheng" userId="b4253f3e-c40b-4a70-8207-93818653a34c" providerId="ADAL" clId="{7371C315-53FE-4FB2-AC51-66514A081949}" dt="2023-01-16T22:52:09.471" v="661" actId="47"/>
        <pc:sldMkLst>
          <pc:docMk/>
          <pc:sldMk cId="0" sldId="268"/>
        </pc:sldMkLst>
      </pc:sldChg>
      <pc:sldChg chg="delSp modSp add del mod">
        <pc:chgData name="Geng, Baocheng" userId="b4253f3e-c40b-4a70-8207-93818653a34c" providerId="ADAL" clId="{7371C315-53FE-4FB2-AC51-66514A081949}" dt="2023-01-16T23:29:59.285" v="847" actId="478"/>
        <pc:sldMkLst>
          <pc:docMk/>
          <pc:sldMk cId="0" sldId="269"/>
        </pc:sldMkLst>
        <pc:grpChg chg="del mod">
          <ac:chgData name="Geng, Baocheng" userId="b4253f3e-c40b-4a70-8207-93818653a34c" providerId="ADAL" clId="{7371C315-53FE-4FB2-AC51-66514A081949}" dt="2023-01-16T23:29:59.285" v="847" actId="478"/>
          <ac:grpSpMkLst>
            <pc:docMk/>
            <pc:sldMk cId="0" sldId="269"/>
            <ac:grpSpMk id="8" creationId="{00000000-0000-0000-0000-000000000000}"/>
          </ac:grpSpMkLst>
        </pc:grpChg>
      </pc:sldChg>
      <pc:sldChg chg="delSp add del mod">
        <pc:chgData name="Geng, Baocheng" userId="b4253f3e-c40b-4a70-8207-93818653a34c" providerId="ADAL" clId="{7371C315-53FE-4FB2-AC51-66514A081949}" dt="2023-01-16T23:29:56.734" v="845" actId="478"/>
        <pc:sldMkLst>
          <pc:docMk/>
          <pc:sldMk cId="0" sldId="270"/>
        </pc:sldMkLst>
        <pc:grpChg chg="del">
          <ac:chgData name="Geng, Baocheng" userId="b4253f3e-c40b-4a70-8207-93818653a34c" providerId="ADAL" clId="{7371C315-53FE-4FB2-AC51-66514A081949}" dt="2023-01-16T23:29:56.734" v="845" actId="478"/>
          <ac:grpSpMkLst>
            <pc:docMk/>
            <pc:sldMk cId="0" sldId="270"/>
            <ac:grpSpMk id="9" creationId="{00000000-0000-0000-0000-000000000000}"/>
          </ac:grpSpMkLst>
        </pc:grpChg>
      </pc:sldChg>
      <pc:sldChg chg="delSp add del mod">
        <pc:chgData name="Geng, Baocheng" userId="b4253f3e-c40b-4a70-8207-93818653a34c" providerId="ADAL" clId="{7371C315-53FE-4FB2-AC51-66514A081949}" dt="2023-01-16T23:29:53.938" v="844" actId="478"/>
        <pc:sldMkLst>
          <pc:docMk/>
          <pc:sldMk cId="0" sldId="271"/>
        </pc:sldMkLst>
        <pc:grpChg chg="del">
          <ac:chgData name="Geng, Baocheng" userId="b4253f3e-c40b-4a70-8207-93818653a34c" providerId="ADAL" clId="{7371C315-53FE-4FB2-AC51-66514A081949}" dt="2023-01-16T23:29:53.938" v="844" actId="478"/>
          <ac:grpSpMkLst>
            <pc:docMk/>
            <pc:sldMk cId="0" sldId="271"/>
            <ac:grpSpMk id="9" creationId="{00000000-0000-0000-0000-000000000000}"/>
          </ac:grpSpMkLst>
        </pc:grpChg>
      </pc:sldChg>
      <pc:sldChg chg="addSp delSp modSp add del mod">
        <pc:chgData name="Geng, Baocheng" userId="b4253f3e-c40b-4a70-8207-93818653a34c" providerId="ADAL" clId="{7371C315-53FE-4FB2-AC51-66514A081949}" dt="2023-01-16T23:03:25.172" v="813" actId="1076"/>
        <pc:sldMkLst>
          <pc:docMk/>
          <pc:sldMk cId="0" sldId="272"/>
        </pc:sldMkLst>
        <pc:spChg chg="del">
          <ac:chgData name="Geng, Baocheng" userId="b4253f3e-c40b-4a70-8207-93818653a34c" providerId="ADAL" clId="{7371C315-53FE-4FB2-AC51-66514A081949}" dt="2023-01-16T23:02:04.520" v="744" actId="478"/>
          <ac:spMkLst>
            <pc:docMk/>
            <pc:sldMk cId="0" sldId="272"/>
            <ac:spMk id="2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3:02:00.327" v="743" actId="478"/>
          <ac:spMkLst>
            <pc:docMk/>
            <pc:sldMk cId="0" sldId="272"/>
            <ac:spMk id="4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3:01:58.872" v="742" actId="478"/>
          <ac:spMkLst>
            <pc:docMk/>
            <pc:sldMk cId="0" sldId="272"/>
            <ac:spMk id="5" creationId="{00000000-0000-0000-0000-000000000000}"/>
          </ac:spMkLst>
        </pc:spChg>
        <pc:spChg chg="del mod">
          <ac:chgData name="Geng, Baocheng" userId="b4253f3e-c40b-4a70-8207-93818653a34c" providerId="ADAL" clId="{7371C315-53FE-4FB2-AC51-66514A081949}" dt="2023-01-16T23:01:57.175" v="741" actId="478"/>
          <ac:spMkLst>
            <pc:docMk/>
            <pc:sldMk cId="0" sldId="272"/>
            <ac:spMk id="6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3:02:52.736" v="760" actId="478"/>
          <ac:spMkLst>
            <pc:docMk/>
            <pc:sldMk cId="0" sldId="272"/>
            <ac:spMk id="8" creationId="{00000000-0000-0000-0000-000000000000}"/>
          </ac:spMkLst>
        </pc:spChg>
        <pc:spChg chg="del mod">
          <ac:chgData name="Geng, Baocheng" userId="b4253f3e-c40b-4a70-8207-93818653a34c" providerId="ADAL" clId="{7371C315-53FE-4FB2-AC51-66514A081949}" dt="2023-01-16T23:02:49.955" v="759" actId="478"/>
          <ac:spMkLst>
            <pc:docMk/>
            <pc:sldMk cId="0" sldId="272"/>
            <ac:spMk id="9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3:02:47.257" v="757" actId="478"/>
          <ac:spMkLst>
            <pc:docMk/>
            <pc:sldMk cId="0" sldId="272"/>
            <ac:spMk id="10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3:02:43.170" v="754" actId="478"/>
          <ac:spMkLst>
            <pc:docMk/>
            <pc:sldMk cId="0" sldId="272"/>
            <ac:spMk id="11" creationId="{00000000-0000-0000-0000-000000000000}"/>
          </ac:spMkLst>
        </pc:spChg>
        <pc:spChg chg="add del mod">
          <ac:chgData name="Geng, Baocheng" userId="b4253f3e-c40b-4a70-8207-93818653a34c" providerId="ADAL" clId="{7371C315-53FE-4FB2-AC51-66514A081949}" dt="2023-01-16T23:03:05.864" v="809" actId="14100"/>
          <ac:spMkLst>
            <pc:docMk/>
            <pc:sldMk cId="0" sldId="272"/>
            <ac:spMk id="12" creationId="{00000000-0000-0000-0000-000000000000}"/>
          </ac:spMkLst>
        </pc:spChg>
        <pc:spChg chg="mod">
          <ac:chgData name="Geng, Baocheng" userId="b4253f3e-c40b-4a70-8207-93818653a34c" providerId="ADAL" clId="{7371C315-53FE-4FB2-AC51-66514A081949}" dt="2023-01-16T23:02:20.515" v="748" actId="1076"/>
          <ac:spMkLst>
            <pc:docMk/>
            <pc:sldMk cId="0" sldId="272"/>
            <ac:spMk id="18" creationId="{40D95D8F-C097-CB19-E34D-6EEAF0DA7ED3}"/>
          </ac:spMkLst>
        </pc:spChg>
        <pc:spChg chg="add del mod">
          <ac:chgData name="Geng, Baocheng" userId="b4253f3e-c40b-4a70-8207-93818653a34c" providerId="ADAL" clId="{7371C315-53FE-4FB2-AC51-66514A081949}" dt="2023-01-16T23:02:57.803" v="762" actId="21"/>
          <ac:spMkLst>
            <pc:docMk/>
            <pc:sldMk cId="0" sldId="272"/>
            <ac:spMk id="19" creationId="{E9933826-F2F6-9F3F-BBA3-F3FEA64A7313}"/>
          </ac:spMkLst>
        </pc:spChg>
        <pc:spChg chg="add mod">
          <ac:chgData name="Geng, Baocheng" userId="b4253f3e-c40b-4a70-8207-93818653a34c" providerId="ADAL" clId="{7371C315-53FE-4FB2-AC51-66514A081949}" dt="2023-01-16T23:03:25.172" v="813" actId="1076"/>
          <ac:spMkLst>
            <pc:docMk/>
            <pc:sldMk cId="0" sldId="272"/>
            <ac:spMk id="20" creationId="{F5C4DEB9-9505-0DE9-A5E3-A1F31B2D1ADA}"/>
          </ac:spMkLst>
        </pc:spChg>
      </pc:sldChg>
      <pc:sldChg chg="addSp delSp modSp add del mod">
        <pc:chgData name="Geng, Baocheng" userId="b4253f3e-c40b-4a70-8207-93818653a34c" providerId="ADAL" clId="{7371C315-53FE-4FB2-AC51-66514A081949}" dt="2023-01-16T23:29:51.126" v="843" actId="478"/>
        <pc:sldMkLst>
          <pc:docMk/>
          <pc:sldMk cId="0" sldId="273"/>
        </pc:sldMkLst>
        <pc:spChg chg="del mod">
          <ac:chgData name="Geng, Baocheng" userId="b4253f3e-c40b-4a70-8207-93818653a34c" providerId="ADAL" clId="{7371C315-53FE-4FB2-AC51-66514A081949}" dt="2023-01-16T23:03:54.778" v="819" actId="478"/>
          <ac:spMkLst>
            <pc:docMk/>
            <pc:sldMk cId="0" sldId="273"/>
            <ac:spMk id="2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3:03:51.331" v="817" actId="478"/>
          <ac:spMkLst>
            <pc:docMk/>
            <pc:sldMk cId="0" sldId="273"/>
            <ac:spMk id="3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3:03:49.935" v="816" actId="478"/>
          <ac:spMkLst>
            <pc:docMk/>
            <pc:sldMk cId="0" sldId="273"/>
            <ac:spMk id="4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3:03:45.417" v="814" actId="478"/>
          <ac:spMkLst>
            <pc:docMk/>
            <pc:sldMk cId="0" sldId="273"/>
            <ac:spMk id="5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3:03:48.352" v="815" actId="478"/>
          <ac:spMkLst>
            <pc:docMk/>
            <pc:sldMk cId="0" sldId="273"/>
            <ac:spMk id="6" creationId="{00000000-0000-0000-0000-000000000000}"/>
          </ac:spMkLst>
        </pc:spChg>
        <pc:spChg chg="add mod">
          <ac:chgData name="Geng, Baocheng" userId="b4253f3e-c40b-4a70-8207-93818653a34c" providerId="ADAL" clId="{7371C315-53FE-4FB2-AC51-66514A081949}" dt="2023-01-16T23:03:55.847" v="820"/>
          <ac:spMkLst>
            <pc:docMk/>
            <pc:sldMk cId="0" sldId="273"/>
            <ac:spMk id="30" creationId="{7573EB86-D73F-FD79-9841-B63948DA89E9}"/>
          </ac:spMkLst>
        </pc:spChg>
        <pc:grpChg chg="del">
          <ac:chgData name="Geng, Baocheng" userId="b4253f3e-c40b-4a70-8207-93818653a34c" providerId="ADAL" clId="{7371C315-53FE-4FB2-AC51-66514A081949}" dt="2023-01-16T23:29:51.126" v="843" actId="478"/>
          <ac:grpSpMkLst>
            <pc:docMk/>
            <pc:sldMk cId="0" sldId="273"/>
            <ac:grpSpMk id="27" creationId="{00000000-0000-0000-0000-000000000000}"/>
          </ac:grpSpMkLst>
        </pc:grpChg>
      </pc:sldChg>
      <pc:sldChg chg="addSp delSp modSp add del mod">
        <pc:chgData name="Geng, Baocheng" userId="b4253f3e-c40b-4a70-8207-93818653a34c" providerId="ADAL" clId="{7371C315-53FE-4FB2-AC51-66514A081949}" dt="2023-01-16T23:29:48.477" v="842" actId="478"/>
        <pc:sldMkLst>
          <pc:docMk/>
          <pc:sldMk cId="0" sldId="274"/>
        </pc:sldMkLst>
        <pc:spChg chg="del mod">
          <ac:chgData name="Geng, Baocheng" userId="b4253f3e-c40b-4a70-8207-93818653a34c" providerId="ADAL" clId="{7371C315-53FE-4FB2-AC51-66514A081949}" dt="2023-01-16T22:59:01.620" v="725" actId="478"/>
          <ac:spMkLst>
            <pc:docMk/>
            <pc:sldMk cId="0" sldId="274"/>
            <ac:spMk id="2" creationId="{00000000-0000-0000-0000-000000000000}"/>
          </ac:spMkLst>
        </pc:spChg>
        <pc:spChg chg="del mod">
          <ac:chgData name="Geng, Baocheng" userId="b4253f3e-c40b-4a70-8207-93818653a34c" providerId="ADAL" clId="{7371C315-53FE-4FB2-AC51-66514A081949}" dt="2023-01-16T22:58:57.175" v="724" actId="478"/>
          <ac:spMkLst>
            <pc:docMk/>
            <pc:sldMk cId="0" sldId="274"/>
            <ac:spMk id="4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2:58:53.837" v="722" actId="478"/>
          <ac:spMkLst>
            <pc:docMk/>
            <pc:sldMk cId="0" sldId="274"/>
            <ac:spMk id="5" creationId="{00000000-0000-0000-0000-000000000000}"/>
          </ac:spMkLst>
        </pc:spChg>
        <pc:spChg chg="del mod">
          <ac:chgData name="Geng, Baocheng" userId="b4253f3e-c40b-4a70-8207-93818653a34c" providerId="ADAL" clId="{7371C315-53FE-4FB2-AC51-66514A081949}" dt="2023-01-16T22:58:56.065" v="723" actId="478"/>
          <ac:spMkLst>
            <pc:docMk/>
            <pc:sldMk cId="0" sldId="274"/>
            <ac:spMk id="6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2:56:49.399" v="691" actId="478"/>
          <ac:spMkLst>
            <pc:docMk/>
            <pc:sldMk cId="0" sldId="274"/>
            <ac:spMk id="30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2:56:59.857" v="700" actId="478"/>
          <ac:spMkLst>
            <pc:docMk/>
            <pc:sldMk cId="0" sldId="274"/>
            <ac:spMk id="31" creationId="{00000000-0000-0000-0000-000000000000}"/>
          </ac:spMkLst>
        </pc:spChg>
        <pc:spChg chg="add del mod">
          <ac:chgData name="Geng, Baocheng" userId="b4253f3e-c40b-4a70-8207-93818653a34c" providerId="ADAL" clId="{7371C315-53FE-4FB2-AC51-66514A081949}" dt="2023-01-16T22:56:58.597" v="699" actId="478"/>
          <ac:spMkLst>
            <pc:docMk/>
            <pc:sldMk cId="0" sldId="274"/>
            <ac:spMk id="32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2:56:50.550" v="692" actId="478"/>
          <ac:spMkLst>
            <pc:docMk/>
            <pc:sldMk cId="0" sldId="274"/>
            <ac:spMk id="33" creationId="{00000000-0000-0000-0000-000000000000}"/>
          </ac:spMkLst>
        </pc:spChg>
        <pc:spChg chg="add del mod">
          <ac:chgData name="Geng, Baocheng" userId="b4253f3e-c40b-4a70-8207-93818653a34c" providerId="ADAL" clId="{7371C315-53FE-4FB2-AC51-66514A081949}" dt="2023-01-16T22:58:24.697" v="717" actId="20577"/>
          <ac:spMkLst>
            <pc:docMk/>
            <pc:sldMk cId="0" sldId="274"/>
            <ac:spMk id="34" creationId="{00000000-0000-0000-0000-000000000000}"/>
          </ac:spMkLst>
        </pc:spChg>
        <pc:spChg chg="mod">
          <ac:chgData name="Geng, Baocheng" userId="b4253f3e-c40b-4a70-8207-93818653a34c" providerId="ADAL" clId="{7371C315-53FE-4FB2-AC51-66514A081949}" dt="2023-01-16T22:58:12.479" v="713" actId="1076"/>
          <ac:spMkLst>
            <pc:docMk/>
            <pc:sldMk cId="0" sldId="274"/>
            <ac:spMk id="38" creationId="{00000000-0000-0000-0000-000000000000}"/>
          </ac:spMkLst>
        </pc:spChg>
        <pc:spChg chg="add mod">
          <ac:chgData name="Geng, Baocheng" userId="b4253f3e-c40b-4a70-8207-93818653a34c" providerId="ADAL" clId="{7371C315-53FE-4FB2-AC51-66514A081949}" dt="2023-01-16T22:58:21.041" v="715" actId="1076"/>
          <ac:spMkLst>
            <pc:docMk/>
            <pc:sldMk cId="0" sldId="274"/>
            <ac:spMk id="45" creationId="{C3819398-3ACB-EFAC-03B0-7B8F797B7106}"/>
          </ac:spMkLst>
        </pc:spChg>
        <pc:spChg chg="add del mod">
          <ac:chgData name="Geng, Baocheng" userId="b4253f3e-c40b-4a70-8207-93818653a34c" providerId="ADAL" clId="{7371C315-53FE-4FB2-AC51-66514A081949}" dt="2023-01-16T23:04:00.264" v="821" actId="478"/>
          <ac:spMkLst>
            <pc:docMk/>
            <pc:sldMk cId="0" sldId="274"/>
            <ac:spMk id="46" creationId="{0BAAF5FD-BB9B-1450-D7F4-A6FBCD5D8B26}"/>
          </ac:spMkLst>
        </pc:spChg>
        <pc:spChg chg="add mod">
          <ac:chgData name="Geng, Baocheng" userId="b4253f3e-c40b-4a70-8207-93818653a34c" providerId="ADAL" clId="{7371C315-53FE-4FB2-AC51-66514A081949}" dt="2023-01-16T23:04:01.715" v="822"/>
          <ac:spMkLst>
            <pc:docMk/>
            <pc:sldMk cId="0" sldId="274"/>
            <ac:spMk id="47" creationId="{D0AC86FC-21E7-31B6-4DA7-D573316FED03}"/>
          </ac:spMkLst>
        </pc:spChg>
        <pc:grpChg chg="del">
          <ac:chgData name="Geng, Baocheng" userId="b4253f3e-c40b-4a70-8207-93818653a34c" providerId="ADAL" clId="{7371C315-53FE-4FB2-AC51-66514A081949}" dt="2023-01-16T23:29:48.477" v="842" actId="478"/>
          <ac:grpSpMkLst>
            <pc:docMk/>
            <pc:sldMk cId="0" sldId="274"/>
            <ac:grpSpMk id="42" creationId="{00000000-0000-0000-0000-000000000000}"/>
          </ac:grpSpMkLst>
        </pc:grpChg>
      </pc:sldChg>
      <pc:sldChg chg="addSp delSp modSp add del mod">
        <pc:chgData name="Geng, Baocheng" userId="b4253f3e-c40b-4a70-8207-93818653a34c" providerId="ADAL" clId="{7371C315-53FE-4FB2-AC51-66514A081949}" dt="2023-01-16T23:29:45.940" v="841" actId="478"/>
        <pc:sldMkLst>
          <pc:docMk/>
          <pc:sldMk cId="0" sldId="275"/>
        </pc:sldMkLst>
        <pc:spChg chg="del mod">
          <ac:chgData name="Geng, Baocheng" userId="b4253f3e-c40b-4a70-8207-93818653a34c" providerId="ADAL" clId="{7371C315-53FE-4FB2-AC51-66514A081949}" dt="2023-01-16T23:04:07.920" v="823" actId="478"/>
          <ac:spMkLst>
            <pc:docMk/>
            <pc:sldMk cId="0" sldId="275"/>
            <ac:spMk id="2" creationId="{00000000-0000-0000-0000-000000000000}"/>
          </ac:spMkLst>
        </pc:spChg>
        <pc:spChg chg="add del mod">
          <ac:chgData name="Geng, Baocheng" userId="b4253f3e-c40b-4a70-8207-93818653a34c" providerId="ADAL" clId="{7371C315-53FE-4FB2-AC51-66514A081949}" dt="2023-01-16T23:04:10.362" v="824" actId="478"/>
          <ac:spMkLst>
            <pc:docMk/>
            <pc:sldMk cId="0" sldId="275"/>
            <ac:spMk id="31" creationId="{B9C92D69-1C3E-C07F-23F5-629F26C90707}"/>
          </ac:spMkLst>
        </pc:spChg>
        <pc:spChg chg="add mod">
          <ac:chgData name="Geng, Baocheng" userId="b4253f3e-c40b-4a70-8207-93818653a34c" providerId="ADAL" clId="{7371C315-53FE-4FB2-AC51-66514A081949}" dt="2023-01-16T23:04:11.433" v="825"/>
          <ac:spMkLst>
            <pc:docMk/>
            <pc:sldMk cId="0" sldId="275"/>
            <ac:spMk id="32" creationId="{6B3AC34B-ABAC-CEBD-51D0-1F0F786B7894}"/>
          </ac:spMkLst>
        </pc:spChg>
        <pc:grpChg chg="del">
          <ac:chgData name="Geng, Baocheng" userId="b4253f3e-c40b-4a70-8207-93818653a34c" providerId="ADAL" clId="{7371C315-53FE-4FB2-AC51-66514A081949}" dt="2023-01-16T23:29:45.940" v="841" actId="478"/>
          <ac:grpSpMkLst>
            <pc:docMk/>
            <pc:sldMk cId="0" sldId="275"/>
            <ac:grpSpMk id="24" creationId="{00000000-0000-0000-0000-000000000000}"/>
          </ac:grpSpMkLst>
        </pc:grpChg>
      </pc:sldChg>
      <pc:sldChg chg="addSp delSp modSp add del mod">
        <pc:chgData name="Geng, Baocheng" userId="b4253f3e-c40b-4a70-8207-93818653a34c" providerId="ADAL" clId="{7371C315-53FE-4FB2-AC51-66514A081949}" dt="2023-01-16T23:29:43.148" v="840" actId="478"/>
        <pc:sldMkLst>
          <pc:docMk/>
          <pc:sldMk cId="0" sldId="276"/>
        </pc:sldMkLst>
        <pc:spChg chg="del">
          <ac:chgData name="Geng, Baocheng" userId="b4253f3e-c40b-4a70-8207-93818653a34c" providerId="ADAL" clId="{7371C315-53FE-4FB2-AC51-66514A081949}" dt="2023-01-16T23:04:19.898" v="826" actId="478"/>
          <ac:spMkLst>
            <pc:docMk/>
            <pc:sldMk cId="0" sldId="276"/>
            <ac:spMk id="2" creationId="{00000000-0000-0000-0000-000000000000}"/>
          </ac:spMkLst>
        </pc:spChg>
        <pc:spChg chg="add del mod">
          <ac:chgData name="Geng, Baocheng" userId="b4253f3e-c40b-4a70-8207-93818653a34c" providerId="ADAL" clId="{7371C315-53FE-4FB2-AC51-66514A081949}" dt="2023-01-16T23:04:27.321" v="829" actId="478"/>
          <ac:spMkLst>
            <pc:docMk/>
            <pc:sldMk cId="0" sldId="276"/>
            <ac:spMk id="25" creationId="{CD2AF503-58E7-C6FC-9432-F541842CF7C7}"/>
          </ac:spMkLst>
        </pc:spChg>
        <pc:spChg chg="add mod">
          <ac:chgData name="Geng, Baocheng" userId="b4253f3e-c40b-4a70-8207-93818653a34c" providerId="ADAL" clId="{7371C315-53FE-4FB2-AC51-66514A081949}" dt="2023-01-16T23:04:31.056" v="830" actId="1076"/>
          <ac:spMkLst>
            <pc:docMk/>
            <pc:sldMk cId="0" sldId="276"/>
            <ac:spMk id="26" creationId="{6F121AE8-B8B4-DB82-48F3-4999B25125B4}"/>
          </ac:spMkLst>
        </pc:spChg>
        <pc:grpChg chg="del">
          <ac:chgData name="Geng, Baocheng" userId="b4253f3e-c40b-4a70-8207-93818653a34c" providerId="ADAL" clId="{7371C315-53FE-4FB2-AC51-66514A081949}" dt="2023-01-16T23:29:43.148" v="840" actId="478"/>
          <ac:grpSpMkLst>
            <pc:docMk/>
            <pc:sldMk cId="0" sldId="276"/>
            <ac:grpSpMk id="18" creationId="{00000000-0000-0000-0000-000000000000}"/>
          </ac:grpSpMkLst>
        </pc:grpChg>
      </pc:sldChg>
      <pc:sldChg chg="addSp delSp modSp add del mod">
        <pc:chgData name="Geng, Baocheng" userId="b4253f3e-c40b-4a70-8207-93818653a34c" providerId="ADAL" clId="{7371C315-53FE-4FB2-AC51-66514A081949}" dt="2023-01-16T23:29:39.807" v="839" actId="478"/>
        <pc:sldMkLst>
          <pc:docMk/>
          <pc:sldMk cId="0" sldId="277"/>
        </pc:sldMkLst>
        <pc:spChg chg="del">
          <ac:chgData name="Geng, Baocheng" userId="b4253f3e-c40b-4a70-8207-93818653a34c" providerId="ADAL" clId="{7371C315-53FE-4FB2-AC51-66514A081949}" dt="2023-01-16T23:04:36.300" v="831" actId="478"/>
          <ac:spMkLst>
            <pc:docMk/>
            <pc:sldMk cId="0" sldId="277"/>
            <ac:spMk id="2" creationId="{00000000-0000-0000-0000-000000000000}"/>
          </ac:spMkLst>
        </pc:spChg>
        <pc:spChg chg="add del mod">
          <ac:chgData name="Geng, Baocheng" userId="b4253f3e-c40b-4a70-8207-93818653a34c" providerId="ADAL" clId="{7371C315-53FE-4FB2-AC51-66514A081949}" dt="2023-01-16T23:04:37.442" v="832" actId="478"/>
          <ac:spMkLst>
            <pc:docMk/>
            <pc:sldMk cId="0" sldId="277"/>
            <ac:spMk id="27" creationId="{AAF00CE9-E49C-CD0A-CF9E-657204CEB48C}"/>
          </ac:spMkLst>
        </pc:spChg>
        <pc:spChg chg="add mod">
          <ac:chgData name="Geng, Baocheng" userId="b4253f3e-c40b-4a70-8207-93818653a34c" providerId="ADAL" clId="{7371C315-53FE-4FB2-AC51-66514A081949}" dt="2023-01-16T23:04:38.905" v="833"/>
          <ac:spMkLst>
            <pc:docMk/>
            <pc:sldMk cId="0" sldId="277"/>
            <ac:spMk id="28" creationId="{B459B4CF-B66E-10A0-723F-9E2633844E2E}"/>
          </ac:spMkLst>
        </pc:spChg>
        <pc:grpChg chg="del">
          <ac:chgData name="Geng, Baocheng" userId="b4253f3e-c40b-4a70-8207-93818653a34c" providerId="ADAL" clId="{7371C315-53FE-4FB2-AC51-66514A081949}" dt="2023-01-16T23:29:39.807" v="839" actId="478"/>
          <ac:grpSpMkLst>
            <pc:docMk/>
            <pc:sldMk cId="0" sldId="277"/>
            <ac:grpSpMk id="20" creationId="{00000000-0000-0000-0000-000000000000}"/>
          </ac:grpSpMkLst>
        </pc:grpChg>
      </pc:sldChg>
      <pc:sldChg chg="delSp modSp add del mod">
        <pc:chgData name="Geng, Baocheng" userId="b4253f3e-c40b-4a70-8207-93818653a34c" providerId="ADAL" clId="{7371C315-53FE-4FB2-AC51-66514A081949}" dt="2023-01-16T23:29:36.500" v="838" actId="478"/>
        <pc:sldMkLst>
          <pc:docMk/>
          <pc:sldMk cId="0" sldId="278"/>
        </pc:sldMkLst>
        <pc:spChg chg="mod">
          <ac:chgData name="Geng, Baocheng" userId="b4253f3e-c40b-4a70-8207-93818653a34c" providerId="ADAL" clId="{7371C315-53FE-4FB2-AC51-66514A081949}" dt="2023-01-16T22:56:08.440" v="688" actId="1076"/>
          <ac:spMkLst>
            <pc:docMk/>
            <pc:sldMk cId="0" sldId="278"/>
            <ac:spMk id="3" creationId="{00000000-0000-0000-0000-000000000000}"/>
          </ac:spMkLst>
        </pc:spChg>
        <pc:spChg chg="mod">
          <ac:chgData name="Geng, Baocheng" userId="b4253f3e-c40b-4a70-8207-93818653a34c" providerId="ADAL" clId="{7371C315-53FE-4FB2-AC51-66514A081949}" dt="2023-01-16T22:56:13.054" v="689" actId="1076"/>
          <ac:spMkLst>
            <pc:docMk/>
            <pc:sldMk cId="0" sldId="278"/>
            <ac:spMk id="7" creationId="{00000000-0000-0000-0000-000000000000}"/>
          </ac:spMkLst>
        </pc:spChg>
        <pc:spChg chg="mod">
          <ac:chgData name="Geng, Baocheng" userId="b4253f3e-c40b-4a70-8207-93818653a34c" providerId="ADAL" clId="{7371C315-53FE-4FB2-AC51-66514A081949}" dt="2023-01-16T22:55:54.513" v="685" actId="1076"/>
          <ac:spMkLst>
            <pc:docMk/>
            <pc:sldMk cId="0" sldId="278"/>
            <ac:spMk id="8" creationId="{00000000-0000-0000-0000-000000000000}"/>
          </ac:spMkLst>
        </pc:spChg>
        <pc:spChg chg="mod">
          <ac:chgData name="Geng, Baocheng" userId="b4253f3e-c40b-4a70-8207-93818653a34c" providerId="ADAL" clId="{7371C315-53FE-4FB2-AC51-66514A081949}" dt="2023-01-16T22:56:04.238" v="687" actId="1076"/>
          <ac:spMkLst>
            <pc:docMk/>
            <pc:sldMk cId="0" sldId="278"/>
            <ac:spMk id="13" creationId="{00000000-0000-0000-0000-000000000000}"/>
          </ac:spMkLst>
        </pc:spChg>
        <pc:grpChg chg="del">
          <ac:chgData name="Geng, Baocheng" userId="b4253f3e-c40b-4a70-8207-93818653a34c" providerId="ADAL" clId="{7371C315-53FE-4FB2-AC51-66514A081949}" dt="2023-01-16T23:29:36.500" v="838" actId="478"/>
          <ac:grpSpMkLst>
            <pc:docMk/>
            <pc:sldMk cId="0" sldId="278"/>
            <ac:grpSpMk id="15" creationId="{00000000-0000-0000-0000-000000000000}"/>
          </ac:grpSpMkLst>
        </pc:grpChg>
      </pc:sldChg>
      <pc:sldChg chg="delSp modSp add del mod">
        <pc:chgData name="Geng, Baocheng" userId="b4253f3e-c40b-4a70-8207-93818653a34c" providerId="ADAL" clId="{7371C315-53FE-4FB2-AC51-66514A081949}" dt="2023-01-16T23:29:34.533" v="837" actId="478"/>
        <pc:sldMkLst>
          <pc:docMk/>
          <pc:sldMk cId="0" sldId="279"/>
        </pc:sldMkLst>
        <pc:spChg chg="mod">
          <ac:chgData name="Geng, Baocheng" userId="b4253f3e-c40b-4a70-8207-93818653a34c" providerId="ADAL" clId="{7371C315-53FE-4FB2-AC51-66514A081949}" dt="2023-01-16T22:55:23.447" v="683" actId="1076"/>
          <ac:spMkLst>
            <pc:docMk/>
            <pc:sldMk cId="0" sldId="279"/>
            <ac:spMk id="3" creationId="{00000000-0000-0000-0000-000000000000}"/>
          </ac:spMkLst>
        </pc:spChg>
        <pc:spChg chg="mod">
          <ac:chgData name="Geng, Baocheng" userId="b4253f3e-c40b-4a70-8207-93818653a34c" providerId="ADAL" clId="{7371C315-53FE-4FB2-AC51-66514A081949}" dt="2023-01-16T22:55:27.774" v="684" actId="1076"/>
          <ac:spMkLst>
            <pc:docMk/>
            <pc:sldMk cId="0" sldId="279"/>
            <ac:spMk id="7" creationId="{00000000-0000-0000-0000-000000000000}"/>
          </ac:spMkLst>
        </pc:spChg>
        <pc:spChg chg="mod">
          <ac:chgData name="Geng, Baocheng" userId="b4253f3e-c40b-4a70-8207-93818653a34c" providerId="ADAL" clId="{7371C315-53FE-4FB2-AC51-66514A081949}" dt="2023-01-16T22:55:13.063" v="681" actId="1076"/>
          <ac:spMkLst>
            <pc:docMk/>
            <pc:sldMk cId="0" sldId="279"/>
            <ac:spMk id="8" creationId="{00000000-0000-0000-0000-000000000000}"/>
          </ac:spMkLst>
        </pc:spChg>
        <pc:spChg chg="mod">
          <ac:chgData name="Geng, Baocheng" userId="b4253f3e-c40b-4a70-8207-93818653a34c" providerId="ADAL" clId="{7371C315-53FE-4FB2-AC51-66514A081949}" dt="2023-01-16T22:55:19.126" v="682" actId="1076"/>
          <ac:spMkLst>
            <pc:docMk/>
            <pc:sldMk cId="0" sldId="279"/>
            <ac:spMk id="13" creationId="{00000000-0000-0000-0000-000000000000}"/>
          </ac:spMkLst>
        </pc:spChg>
        <pc:grpChg chg="del">
          <ac:chgData name="Geng, Baocheng" userId="b4253f3e-c40b-4a70-8207-93818653a34c" providerId="ADAL" clId="{7371C315-53FE-4FB2-AC51-66514A081949}" dt="2023-01-16T23:29:34.533" v="837" actId="478"/>
          <ac:grpSpMkLst>
            <pc:docMk/>
            <pc:sldMk cId="0" sldId="279"/>
            <ac:grpSpMk id="25" creationId="{00000000-0000-0000-0000-000000000000}"/>
          </ac:grpSpMkLst>
        </pc:grpChg>
      </pc:sldChg>
      <pc:sldChg chg="delSp modSp add del mod">
        <pc:chgData name="Geng, Baocheng" userId="b4253f3e-c40b-4a70-8207-93818653a34c" providerId="ADAL" clId="{7371C315-53FE-4FB2-AC51-66514A081949}" dt="2023-01-16T23:29:32.615" v="836" actId="478"/>
        <pc:sldMkLst>
          <pc:docMk/>
          <pc:sldMk cId="0" sldId="280"/>
        </pc:sldMkLst>
        <pc:spChg chg="mod">
          <ac:chgData name="Geng, Baocheng" userId="b4253f3e-c40b-4a70-8207-93818653a34c" providerId="ADAL" clId="{7371C315-53FE-4FB2-AC51-66514A081949}" dt="2023-01-16T22:54:56.496" v="679" actId="1076"/>
          <ac:spMkLst>
            <pc:docMk/>
            <pc:sldMk cId="0" sldId="280"/>
            <ac:spMk id="14" creationId="{00000000-0000-0000-0000-000000000000}"/>
          </ac:spMkLst>
        </pc:spChg>
        <pc:spChg chg="mod">
          <ac:chgData name="Geng, Baocheng" userId="b4253f3e-c40b-4a70-8207-93818653a34c" providerId="ADAL" clId="{7371C315-53FE-4FB2-AC51-66514A081949}" dt="2023-01-16T22:55:00.175" v="680" actId="1076"/>
          <ac:spMkLst>
            <pc:docMk/>
            <pc:sldMk cId="0" sldId="280"/>
            <ac:spMk id="17" creationId="{00000000-0000-0000-0000-000000000000}"/>
          </ac:spMkLst>
        </pc:spChg>
        <pc:spChg chg="mod">
          <ac:chgData name="Geng, Baocheng" userId="b4253f3e-c40b-4a70-8207-93818653a34c" providerId="ADAL" clId="{7371C315-53FE-4FB2-AC51-66514A081949}" dt="2023-01-16T22:54:51.598" v="678" actId="1076"/>
          <ac:spMkLst>
            <pc:docMk/>
            <pc:sldMk cId="0" sldId="280"/>
            <ac:spMk id="21" creationId="{00000000-0000-0000-0000-000000000000}"/>
          </ac:spMkLst>
        </pc:spChg>
        <pc:grpChg chg="del">
          <ac:chgData name="Geng, Baocheng" userId="b4253f3e-c40b-4a70-8207-93818653a34c" providerId="ADAL" clId="{7371C315-53FE-4FB2-AC51-66514A081949}" dt="2023-01-16T23:29:32.615" v="836" actId="478"/>
          <ac:grpSpMkLst>
            <pc:docMk/>
            <pc:sldMk cId="0" sldId="280"/>
            <ac:grpSpMk id="23" creationId="{00000000-0000-0000-0000-000000000000}"/>
          </ac:grpSpMkLst>
        </pc:grpChg>
      </pc:sldChg>
      <pc:sldChg chg="del">
        <pc:chgData name="Geng, Baocheng" userId="b4253f3e-c40b-4a70-8207-93818653a34c" providerId="ADAL" clId="{7371C315-53FE-4FB2-AC51-66514A081949}" dt="2023-01-16T22:19:56.280" v="495" actId="47"/>
        <pc:sldMkLst>
          <pc:docMk/>
          <pc:sldMk cId="0" sldId="281"/>
        </pc:sldMkLst>
      </pc:sldChg>
      <pc:sldChg chg="del">
        <pc:chgData name="Geng, Baocheng" userId="b4253f3e-c40b-4a70-8207-93818653a34c" providerId="ADAL" clId="{7371C315-53FE-4FB2-AC51-66514A081949}" dt="2023-01-16T22:19:56.422" v="496" actId="47"/>
        <pc:sldMkLst>
          <pc:docMk/>
          <pc:sldMk cId="0" sldId="282"/>
        </pc:sldMkLst>
      </pc:sldChg>
      <pc:sldChg chg="del">
        <pc:chgData name="Geng, Baocheng" userId="b4253f3e-c40b-4a70-8207-93818653a34c" providerId="ADAL" clId="{7371C315-53FE-4FB2-AC51-66514A081949}" dt="2023-01-16T22:19:56.541" v="497" actId="47"/>
        <pc:sldMkLst>
          <pc:docMk/>
          <pc:sldMk cId="0" sldId="283"/>
        </pc:sldMkLst>
      </pc:sldChg>
      <pc:sldChg chg="del">
        <pc:chgData name="Geng, Baocheng" userId="b4253f3e-c40b-4a70-8207-93818653a34c" providerId="ADAL" clId="{7371C315-53FE-4FB2-AC51-66514A081949}" dt="2023-01-16T22:19:56.685" v="498" actId="47"/>
        <pc:sldMkLst>
          <pc:docMk/>
          <pc:sldMk cId="0" sldId="284"/>
        </pc:sldMkLst>
      </pc:sldChg>
      <pc:sldChg chg="del">
        <pc:chgData name="Geng, Baocheng" userId="b4253f3e-c40b-4a70-8207-93818653a34c" providerId="ADAL" clId="{7371C315-53FE-4FB2-AC51-66514A081949}" dt="2023-01-16T22:19:56.788" v="499" actId="47"/>
        <pc:sldMkLst>
          <pc:docMk/>
          <pc:sldMk cId="0" sldId="285"/>
        </pc:sldMkLst>
      </pc:sldChg>
      <pc:sldChg chg="del">
        <pc:chgData name="Geng, Baocheng" userId="b4253f3e-c40b-4a70-8207-93818653a34c" providerId="ADAL" clId="{7371C315-53FE-4FB2-AC51-66514A081949}" dt="2023-01-16T22:19:56.925" v="500" actId="47"/>
        <pc:sldMkLst>
          <pc:docMk/>
          <pc:sldMk cId="0" sldId="286"/>
        </pc:sldMkLst>
      </pc:sldChg>
      <pc:sldChg chg="del">
        <pc:chgData name="Geng, Baocheng" userId="b4253f3e-c40b-4a70-8207-93818653a34c" providerId="ADAL" clId="{7371C315-53FE-4FB2-AC51-66514A081949}" dt="2023-01-16T22:19:57.075" v="501" actId="47"/>
        <pc:sldMkLst>
          <pc:docMk/>
          <pc:sldMk cId="0" sldId="287"/>
        </pc:sldMkLst>
      </pc:sldChg>
      <pc:sldChg chg="del">
        <pc:chgData name="Geng, Baocheng" userId="b4253f3e-c40b-4a70-8207-93818653a34c" providerId="ADAL" clId="{7371C315-53FE-4FB2-AC51-66514A081949}" dt="2023-01-16T22:19:57.308" v="502" actId="47"/>
        <pc:sldMkLst>
          <pc:docMk/>
          <pc:sldMk cId="0" sldId="288"/>
        </pc:sldMkLst>
      </pc:sldChg>
      <pc:sldChg chg="del">
        <pc:chgData name="Geng, Baocheng" userId="b4253f3e-c40b-4a70-8207-93818653a34c" providerId="ADAL" clId="{7371C315-53FE-4FB2-AC51-66514A081949}" dt="2023-01-16T22:19:57.478" v="503" actId="47"/>
        <pc:sldMkLst>
          <pc:docMk/>
          <pc:sldMk cId="0" sldId="289"/>
        </pc:sldMkLst>
      </pc:sldChg>
      <pc:sldChg chg="del">
        <pc:chgData name="Geng, Baocheng" userId="b4253f3e-c40b-4a70-8207-93818653a34c" providerId="ADAL" clId="{7371C315-53FE-4FB2-AC51-66514A081949}" dt="2023-01-16T22:19:57.622" v="504" actId="47"/>
        <pc:sldMkLst>
          <pc:docMk/>
          <pc:sldMk cId="0" sldId="290"/>
        </pc:sldMkLst>
      </pc:sldChg>
      <pc:sldChg chg="del">
        <pc:chgData name="Geng, Baocheng" userId="b4253f3e-c40b-4a70-8207-93818653a34c" providerId="ADAL" clId="{7371C315-53FE-4FB2-AC51-66514A081949}" dt="2023-01-16T22:19:57.767" v="505" actId="47"/>
        <pc:sldMkLst>
          <pc:docMk/>
          <pc:sldMk cId="0" sldId="291"/>
        </pc:sldMkLst>
      </pc:sldChg>
      <pc:sldChg chg="del">
        <pc:chgData name="Geng, Baocheng" userId="b4253f3e-c40b-4a70-8207-93818653a34c" providerId="ADAL" clId="{7371C315-53FE-4FB2-AC51-66514A081949}" dt="2023-01-16T22:19:57.894" v="506" actId="47"/>
        <pc:sldMkLst>
          <pc:docMk/>
          <pc:sldMk cId="0" sldId="292"/>
        </pc:sldMkLst>
      </pc:sldChg>
      <pc:sldChg chg="del">
        <pc:chgData name="Geng, Baocheng" userId="b4253f3e-c40b-4a70-8207-93818653a34c" providerId="ADAL" clId="{7371C315-53FE-4FB2-AC51-66514A081949}" dt="2023-01-16T22:19:58.028" v="507" actId="47"/>
        <pc:sldMkLst>
          <pc:docMk/>
          <pc:sldMk cId="0" sldId="293"/>
        </pc:sldMkLst>
      </pc:sldChg>
      <pc:sldChg chg="del">
        <pc:chgData name="Geng, Baocheng" userId="b4253f3e-c40b-4a70-8207-93818653a34c" providerId="ADAL" clId="{7371C315-53FE-4FB2-AC51-66514A081949}" dt="2023-01-16T22:19:58.180" v="508" actId="47"/>
        <pc:sldMkLst>
          <pc:docMk/>
          <pc:sldMk cId="0" sldId="294"/>
        </pc:sldMkLst>
      </pc:sldChg>
      <pc:sldChg chg="del">
        <pc:chgData name="Geng, Baocheng" userId="b4253f3e-c40b-4a70-8207-93818653a34c" providerId="ADAL" clId="{7371C315-53FE-4FB2-AC51-66514A081949}" dt="2023-01-16T22:19:58.316" v="509" actId="47"/>
        <pc:sldMkLst>
          <pc:docMk/>
          <pc:sldMk cId="0" sldId="295"/>
        </pc:sldMkLst>
      </pc:sldChg>
      <pc:sldChg chg="del">
        <pc:chgData name="Geng, Baocheng" userId="b4253f3e-c40b-4a70-8207-93818653a34c" providerId="ADAL" clId="{7371C315-53FE-4FB2-AC51-66514A081949}" dt="2023-01-16T22:19:58.462" v="510" actId="47"/>
        <pc:sldMkLst>
          <pc:docMk/>
          <pc:sldMk cId="0" sldId="296"/>
        </pc:sldMkLst>
      </pc:sldChg>
      <pc:sldChg chg="del">
        <pc:chgData name="Geng, Baocheng" userId="b4253f3e-c40b-4a70-8207-93818653a34c" providerId="ADAL" clId="{7371C315-53FE-4FB2-AC51-66514A081949}" dt="2023-01-16T22:19:58.651" v="511" actId="47"/>
        <pc:sldMkLst>
          <pc:docMk/>
          <pc:sldMk cId="0" sldId="297"/>
        </pc:sldMkLst>
      </pc:sldChg>
      <pc:sldChg chg="del">
        <pc:chgData name="Geng, Baocheng" userId="b4253f3e-c40b-4a70-8207-93818653a34c" providerId="ADAL" clId="{7371C315-53FE-4FB2-AC51-66514A081949}" dt="2023-01-16T22:19:58.882" v="512" actId="47"/>
        <pc:sldMkLst>
          <pc:docMk/>
          <pc:sldMk cId="0" sldId="298"/>
        </pc:sldMkLst>
      </pc:sldChg>
      <pc:sldChg chg="del">
        <pc:chgData name="Geng, Baocheng" userId="b4253f3e-c40b-4a70-8207-93818653a34c" providerId="ADAL" clId="{7371C315-53FE-4FB2-AC51-66514A081949}" dt="2023-01-16T22:19:59.524" v="515" actId="47"/>
        <pc:sldMkLst>
          <pc:docMk/>
          <pc:sldMk cId="0" sldId="300"/>
        </pc:sldMkLst>
      </pc:sldChg>
      <pc:sldChg chg="del">
        <pc:chgData name="Geng, Baocheng" userId="b4253f3e-c40b-4a70-8207-93818653a34c" providerId="ADAL" clId="{7371C315-53FE-4FB2-AC51-66514A081949}" dt="2023-01-16T22:19:59.662" v="516" actId="47"/>
        <pc:sldMkLst>
          <pc:docMk/>
          <pc:sldMk cId="0" sldId="301"/>
        </pc:sldMkLst>
      </pc:sldChg>
      <pc:sldChg chg="del">
        <pc:chgData name="Geng, Baocheng" userId="b4253f3e-c40b-4a70-8207-93818653a34c" providerId="ADAL" clId="{7371C315-53FE-4FB2-AC51-66514A081949}" dt="2023-01-16T22:20:00.073" v="517" actId="47"/>
        <pc:sldMkLst>
          <pc:docMk/>
          <pc:sldMk cId="0" sldId="302"/>
        </pc:sldMkLst>
      </pc:sldChg>
      <pc:sldChg chg="del">
        <pc:chgData name="Geng, Baocheng" userId="b4253f3e-c40b-4a70-8207-93818653a34c" providerId="ADAL" clId="{7371C315-53FE-4FB2-AC51-66514A081949}" dt="2023-01-16T22:20:00.235" v="518" actId="47"/>
        <pc:sldMkLst>
          <pc:docMk/>
          <pc:sldMk cId="0" sldId="303"/>
        </pc:sldMkLst>
      </pc:sldChg>
      <pc:sldChg chg="del">
        <pc:chgData name="Geng, Baocheng" userId="b4253f3e-c40b-4a70-8207-93818653a34c" providerId="ADAL" clId="{7371C315-53FE-4FB2-AC51-66514A081949}" dt="2023-01-16T22:20:00.366" v="519" actId="47"/>
        <pc:sldMkLst>
          <pc:docMk/>
          <pc:sldMk cId="0" sldId="304"/>
        </pc:sldMkLst>
      </pc:sldChg>
      <pc:sldChg chg="del">
        <pc:chgData name="Geng, Baocheng" userId="b4253f3e-c40b-4a70-8207-93818653a34c" providerId="ADAL" clId="{7371C315-53FE-4FB2-AC51-66514A081949}" dt="2023-01-16T22:20:00.486" v="520" actId="47"/>
        <pc:sldMkLst>
          <pc:docMk/>
          <pc:sldMk cId="0" sldId="305"/>
        </pc:sldMkLst>
      </pc:sldChg>
      <pc:sldChg chg="del">
        <pc:chgData name="Geng, Baocheng" userId="b4253f3e-c40b-4a70-8207-93818653a34c" providerId="ADAL" clId="{7371C315-53FE-4FB2-AC51-66514A081949}" dt="2023-01-16T22:20:00.626" v="521" actId="47"/>
        <pc:sldMkLst>
          <pc:docMk/>
          <pc:sldMk cId="0" sldId="306"/>
        </pc:sldMkLst>
      </pc:sldChg>
      <pc:sldChg chg="del">
        <pc:chgData name="Geng, Baocheng" userId="b4253f3e-c40b-4a70-8207-93818653a34c" providerId="ADAL" clId="{7371C315-53FE-4FB2-AC51-66514A081949}" dt="2023-01-16T22:20:01.099" v="522" actId="47"/>
        <pc:sldMkLst>
          <pc:docMk/>
          <pc:sldMk cId="0" sldId="316"/>
        </pc:sldMkLst>
      </pc:sldChg>
      <pc:sldChg chg="delSp add mod">
        <pc:chgData name="Geng, Baocheng" userId="b4253f3e-c40b-4a70-8207-93818653a34c" providerId="ADAL" clId="{7371C315-53FE-4FB2-AC51-66514A081949}" dt="2023-01-16T23:29:24.205" v="835" actId="478"/>
        <pc:sldMkLst>
          <pc:docMk/>
          <pc:sldMk cId="0" sldId="318"/>
        </pc:sldMkLst>
        <pc:grpChg chg="del">
          <ac:chgData name="Geng, Baocheng" userId="b4253f3e-c40b-4a70-8207-93818653a34c" providerId="ADAL" clId="{7371C315-53FE-4FB2-AC51-66514A081949}" dt="2023-01-16T23:29:24.205" v="835" actId="478"/>
          <ac:grpSpMkLst>
            <pc:docMk/>
            <pc:sldMk cId="0" sldId="318"/>
            <ac:grpSpMk id="4" creationId="{00000000-0000-0000-0000-000000000000}"/>
          </ac:grpSpMkLst>
        </pc:grpChg>
      </pc:sldChg>
      <pc:sldChg chg="del">
        <pc:chgData name="Geng, Baocheng" userId="b4253f3e-c40b-4a70-8207-93818653a34c" providerId="ADAL" clId="{7371C315-53FE-4FB2-AC51-66514A081949}" dt="2023-01-16T22:20:02.009" v="524" actId="47"/>
        <pc:sldMkLst>
          <pc:docMk/>
          <pc:sldMk cId="0" sldId="325"/>
        </pc:sldMkLst>
      </pc:sldChg>
      <pc:sldChg chg="del">
        <pc:chgData name="Geng, Baocheng" userId="b4253f3e-c40b-4a70-8207-93818653a34c" providerId="ADAL" clId="{7371C315-53FE-4FB2-AC51-66514A081949}" dt="2023-01-16T22:20:02.650" v="525" actId="47"/>
        <pc:sldMkLst>
          <pc:docMk/>
          <pc:sldMk cId="0" sldId="334"/>
        </pc:sldMkLst>
      </pc:sldChg>
      <pc:sldChg chg="del">
        <pc:chgData name="Geng, Baocheng" userId="b4253f3e-c40b-4a70-8207-93818653a34c" providerId="ADAL" clId="{7371C315-53FE-4FB2-AC51-66514A081949}" dt="2023-01-16T22:20:03.039" v="526" actId="47"/>
        <pc:sldMkLst>
          <pc:docMk/>
          <pc:sldMk cId="0" sldId="335"/>
        </pc:sldMkLst>
      </pc:sldChg>
      <pc:sldChg chg="del">
        <pc:chgData name="Geng, Baocheng" userId="b4253f3e-c40b-4a70-8207-93818653a34c" providerId="ADAL" clId="{7371C315-53FE-4FB2-AC51-66514A081949}" dt="2023-01-16T22:20:03.467" v="527" actId="47"/>
        <pc:sldMkLst>
          <pc:docMk/>
          <pc:sldMk cId="0" sldId="336"/>
        </pc:sldMkLst>
      </pc:sldChg>
      <pc:sldChg chg="del">
        <pc:chgData name="Geng, Baocheng" userId="b4253f3e-c40b-4a70-8207-93818653a34c" providerId="ADAL" clId="{7371C315-53FE-4FB2-AC51-66514A081949}" dt="2023-01-16T22:20:03.958" v="528" actId="47"/>
        <pc:sldMkLst>
          <pc:docMk/>
          <pc:sldMk cId="0" sldId="337"/>
        </pc:sldMkLst>
      </pc:sldChg>
      <pc:sldChg chg="del">
        <pc:chgData name="Geng, Baocheng" userId="b4253f3e-c40b-4a70-8207-93818653a34c" providerId="ADAL" clId="{7371C315-53FE-4FB2-AC51-66514A081949}" dt="2023-01-16T22:20:04.129" v="529" actId="47"/>
        <pc:sldMkLst>
          <pc:docMk/>
          <pc:sldMk cId="0" sldId="339"/>
        </pc:sldMkLst>
      </pc:sldChg>
      <pc:sldChg chg="del">
        <pc:chgData name="Geng, Baocheng" userId="b4253f3e-c40b-4a70-8207-93818653a34c" providerId="ADAL" clId="{7371C315-53FE-4FB2-AC51-66514A081949}" dt="2023-01-16T22:20:04.291" v="530" actId="47"/>
        <pc:sldMkLst>
          <pc:docMk/>
          <pc:sldMk cId="0" sldId="340"/>
        </pc:sldMkLst>
      </pc:sldChg>
      <pc:sldChg chg="del">
        <pc:chgData name="Geng, Baocheng" userId="b4253f3e-c40b-4a70-8207-93818653a34c" providerId="ADAL" clId="{7371C315-53FE-4FB2-AC51-66514A081949}" dt="2023-01-16T22:20:05.822" v="531" actId="47"/>
        <pc:sldMkLst>
          <pc:docMk/>
          <pc:sldMk cId="0" sldId="341"/>
        </pc:sldMkLst>
      </pc:sldChg>
      <pc:sldChg chg="del">
        <pc:chgData name="Geng, Baocheng" userId="b4253f3e-c40b-4a70-8207-93818653a34c" providerId="ADAL" clId="{7371C315-53FE-4FB2-AC51-66514A081949}" dt="2023-01-16T22:20:06.140" v="532" actId="47"/>
        <pc:sldMkLst>
          <pc:docMk/>
          <pc:sldMk cId="0" sldId="342"/>
        </pc:sldMkLst>
      </pc:sldChg>
      <pc:sldChg chg="del">
        <pc:chgData name="Geng, Baocheng" userId="b4253f3e-c40b-4a70-8207-93818653a34c" providerId="ADAL" clId="{7371C315-53FE-4FB2-AC51-66514A081949}" dt="2023-01-16T22:20:06.322" v="533" actId="47"/>
        <pc:sldMkLst>
          <pc:docMk/>
          <pc:sldMk cId="0" sldId="343"/>
        </pc:sldMkLst>
      </pc:sldChg>
      <pc:sldChg chg="del">
        <pc:chgData name="Geng, Baocheng" userId="b4253f3e-c40b-4a70-8207-93818653a34c" providerId="ADAL" clId="{7371C315-53FE-4FB2-AC51-66514A081949}" dt="2023-01-16T22:20:01.551" v="523" actId="47"/>
        <pc:sldMkLst>
          <pc:docMk/>
          <pc:sldMk cId="2959666280" sldId="345"/>
        </pc:sldMkLst>
      </pc:sldChg>
      <pc:sldChg chg="del">
        <pc:chgData name="Geng, Baocheng" userId="b4253f3e-c40b-4a70-8207-93818653a34c" providerId="ADAL" clId="{7371C315-53FE-4FB2-AC51-66514A081949}" dt="2023-01-16T22:20:06.482" v="534" actId="47"/>
        <pc:sldMkLst>
          <pc:docMk/>
          <pc:sldMk cId="0" sldId="346"/>
        </pc:sldMkLst>
      </pc:sldChg>
      <pc:sldChg chg="del">
        <pc:chgData name="Geng, Baocheng" userId="b4253f3e-c40b-4a70-8207-93818653a34c" providerId="ADAL" clId="{7371C315-53FE-4FB2-AC51-66514A081949}" dt="2023-01-16T22:20:06.662" v="535" actId="47"/>
        <pc:sldMkLst>
          <pc:docMk/>
          <pc:sldMk cId="0" sldId="347"/>
        </pc:sldMkLst>
      </pc:sldChg>
      <pc:sldChg chg="del">
        <pc:chgData name="Geng, Baocheng" userId="b4253f3e-c40b-4a70-8207-93818653a34c" providerId="ADAL" clId="{7371C315-53FE-4FB2-AC51-66514A081949}" dt="2023-01-16T22:20:06.914" v="536" actId="47"/>
        <pc:sldMkLst>
          <pc:docMk/>
          <pc:sldMk cId="0" sldId="348"/>
        </pc:sldMkLst>
      </pc:sldChg>
      <pc:sldChg chg="del">
        <pc:chgData name="Geng, Baocheng" userId="b4253f3e-c40b-4a70-8207-93818653a34c" providerId="ADAL" clId="{7371C315-53FE-4FB2-AC51-66514A081949}" dt="2023-01-16T22:20:07.074" v="537" actId="47"/>
        <pc:sldMkLst>
          <pc:docMk/>
          <pc:sldMk cId="0" sldId="349"/>
        </pc:sldMkLst>
      </pc:sldChg>
      <pc:sldChg chg="del">
        <pc:chgData name="Geng, Baocheng" userId="b4253f3e-c40b-4a70-8207-93818653a34c" providerId="ADAL" clId="{7371C315-53FE-4FB2-AC51-66514A081949}" dt="2023-01-16T22:20:07.240" v="538" actId="47"/>
        <pc:sldMkLst>
          <pc:docMk/>
          <pc:sldMk cId="0" sldId="350"/>
        </pc:sldMkLst>
      </pc:sldChg>
      <pc:sldChg chg="del">
        <pc:chgData name="Geng, Baocheng" userId="b4253f3e-c40b-4a70-8207-93818653a34c" providerId="ADAL" clId="{7371C315-53FE-4FB2-AC51-66514A081949}" dt="2023-01-16T22:20:07.393" v="539" actId="47"/>
        <pc:sldMkLst>
          <pc:docMk/>
          <pc:sldMk cId="0" sldId="351"/>
        </pc:sldMkLst>
      </pc:sldChg>
      <pc:sldChg chg="del">
        <pc:chgData name="Geng, Baocheng" userId="b4253f3e-c40b-4a70-8207-93818653a34c" providerId="ADAL" clId="{7371C315-53FE-4FB2-AC51-66514A081949}" dt="2023-01-16T22:20:07.555" v="540" actId="47"/>
        <pc:sldMkLst>
          <pc:docMk/>
          <pc:sldMk cId="0" sldId="352"/>
        </pc:sldMkLst>
      </pc:sldChg>
      <pc:sldChg chg="del">
        <pc:chgData name="Geng, Baocheng" userId="b4253f3e-c40b-4a70-8207-93818653a34c" providerId="ADAL" clId="{7371C315-53FE-4FB2-AC51-66514A081949}" dt="2023-01-16T22:20:08.135" v="541" actId="47"/>
        <pc:sldMkLst>
          <pc:docMk/>
          <pc:sldMk cId="0" sldId="353"/>
        </pc:sldMkLst>
      </pc:sldChg>
      <pc:sldChg chg="del">
        <pc:chgData name="Geng, Baocheng" userId="b4253f3e-c40b-4a70-8207-93818653a34c" providerId="ADAL" clId="{7371C315-53FE-4FB2-AC51-66514A081949}" dt="2023-01-16T22:20:08.312" v="542" actId="47"/>
        <pc:sldMkLst>
          <pc:docMk/>
          <pc:sldMk cId="0" sldId="354"/>
        </pc:sldMkLst>
      </pc:sldChg>
      <pc:sldChg chg="del">
        <pc:chgData name="Geng, Baocheng" userId="b4253f3e-c40b-4a70-8207-93818653a34c" providerId="ADAL" clId="{7371C315-53FE-4FB2-AC51-66514A081949}" dt="2023-01-16T22:19:59.076" v="513" actId="47"/>
        <pc:sldMkLst>
          <pc:docMk/>
          <pc:sldMk cId="704315177" sldId="355"/>
        </pc:sldMkLst>
      </pc:sldChg>
      <pc:sldChg chg="del">
        <pc:chgData name="Geng, Baocheng" userId="b4253f3e-c40b-4a70-8207-93818653a34c" providerId="ADAL" clId="{7371C315-53FE-4FB2-AC51-66514A081949}" dt="2023-01-16T22:19:59.365" v="514" actId="47"/>
        <pc:sldMkLst>
          <pc:docMk/>
          <pc:sldMk cId="3092393865" sldId="356"/>
        </pc:sldMkLst>
      </pc:sldChg>
      <pc:sldChg chg="delSp mod">
        <pc:chgData name="Geng, Baocheng" userId="b4253f3e-c40b-4a70-8207-93818653a34c" providerId="ADAL" clId="{7371C315-53FE-4FB2-AC51-66514A081949}" dt="2023-01-16T23:30:15.219" v="853" actId="478"/>
        <pc:sldMkLst>
          <pc:docMk/>
          <pc:sldMk cId="2686461083" sldId="358"/>
        </pc:sldMkLst>
        <pc:spChg chg="del">
          <ac:chgData name="Geng, Baocheng" userId="b4253f3e-c40b-4a70-8207-93818653a34c" providerId="ADAL" clId="{7371C315-53FE-4FB2-AC51-66514A081949}" dt="2023-01-16T23:30:15.219" v="853" actId="478"/>
          <ac:spMkLst>
            <pc:docMk/>
            <pc:sldMk cId="2686461083" sldId="358"/>
            <ac:spMk id="33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3:30:13.670" v="852" actId="478"/>
          <ac:spMkLst>
            <pc:docMk/>
            <pc:sldMk cId="2686461083" sldId="358"/>
            <ac:spMk id="34" creationId="{00000000-0000-0000-0000-000000000000}"/>
          </ac:spMkLst>
        </pc:spChg>
      </pc:sldChg>
      <pc:sldChg chg="delSp modSp mod">
        <pc:chgData name="Geng, Baocheng" userId="b4253f3e-c40b-4a70-8207-93818653a34c" providerId="ADAL" clId="{7371C315-53FE-4FB2-AC51-66514A081949}" dt="2023-01-16T23:30:18.678" v="855" actId="478"/>
        <pc:sldMkLst>
          <pc:docMk/>
          <pc:sldMk cId="3225527027" sldId="359"/>
        </pc:sldMkLst>
        <pc:spChg chg="mod">
          <ac:chgData name="Geng, Baocheng" userId="b4253f3e-c40b-4a70-8207-93818653a34c" providerId="ADAL" clId="{7371C315-53FE-4FB2-AC51-66514A081949}" dt="2023-01-16T22:19:28.135" v="472" actId="14100"/>
          <ac:spMkLst>
            <pc:docMk/>
            <pc:sldMk cId="3225527027" sldId="359"/>
            <ac:spMk id="9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2:19:19.431" v="469" actId="478"/>
          <ac:spMkLst>
            <pc:docMk/>
            <pc:sldMk cId="3225527027" sldId="359"/>
            <ac:spMk id="14" creationId="{00000000-0000-0000-0000-000000000000}"/>
          </ac:spMkLst>
        </pc:spChg>
        <pc:spChg chg="mod">
          <ac:chgData name="Geng, Baocheng" userId="b4253f3e-c40b-4a70-8207-93818653a34c" providerId="ADAL" clId="{7371C315-53FE-4FB2-AC51-66514A081949}" dt="2023-01-16T22:19:14.929" v="468" actId="1076"/>
          <ac:spMkLst>
            <pc:docMk/>
            <pc:sldMk cId="3225527027" sldId="359"/>
            <ac:spMk id="15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3:30:18.678" v="855" actId="478"/>
          <ac:spMkLst>
            <pc:docMk/>
            <pc:sldMk cId="3225527027" sldId="359"/>
            <ac:spMk id="22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3:30:17.804" v="854" actId="478"/>
          <ac:spMkLst>
            <pc:docMk/>
            <pc:sldMk cId="3225527027" sldId="359"/>
            <ac:spMk id="23" creationId="{00000000-0000-0000-0000-000000000000}"/>
          </ac:spMkLst>
        </pc:spChg>
      </pc:sldChg>
      <pc:sldChg chg="delSp mod">
        <pc:chgData name="Geng, Baocheng" userId="b4253f3e-c40b-4a70-8207-93818653a34c" providerId="ADAL" clId="{7371C315-53FE-4FB2-AC51-66514A081949}" dt="2023-01-16T23:30:23.952" v="857" actId="478"/>
        <pc:sldMkLst>
          <pc:docMk/>
          <pc:sldMk cId="560936524" sldId="361"/>
        </pc:sldMkLst>
        <pc:spChg chg="del">
          <ac:chgData name="Geng, Baocheng" userId="b4253f3e-c40b-4a70-8207-93818653a34c" providerId="ADAL" clId="{7371C315-53FE-4FB2-AC51-66514A081949}" dt="2023-01-16T23:30:23.952" v="857" actId="478"/>
          <ac:spMkLst>
            <pc:docMk/>
            <pc:sldMk cId="560936524" sldId="361"/>
            <ac:spMk id="5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3:30:22.232" v="856" actId="478"/>
          <ac:spMkLst>
            <pc:docMk/>
            <pc:sldMk cId="560936524" sldId="361"/>
            <ac:spMk id="6" creationId="{00000000-0000-0000-0000-000000000000}"/>
          </ac:spMkLst>
        </pc:spChg>
      </pc:sldChg>
      <pc:sldChg chg="delSp mod">
        <pc:chgData name="Geng, Baocheng" userId="b4253f3e-c40b-4a70-8207-93818653a34c" providerId="ADAL" clId="{7371C315-53FE-4FB2-AC51-66514A081949}" dt="2023-01-16T23:30:27.804" v="859" actId="478"/>
        <pc:sldMkLst>
          <pc:docMk/>
          <pc:sldMk cId="2441687902" sldId="362"/>
        </pc:sldMkLst>
        <pc:spChg chg="del">
          <ac:chgData name="Geng, Baocheng" userId="b4253f3e-c40b-4a70-8207-93818653a34c" providerId="ADAL" clId="{7371C315-53FE-4FB2-AC51-66514A081949}" dt="2023-01-16T23:30:27.804" v="859" actId="478"/>
          <ac:spMkLst>
            <pc:docMk/>
            <pc:sldMk cId="2441687902" sldId="362"/>
            <ac:spMk id="4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3:30:27.047" v="858" actId="478"/>
          <ac:spMkLst>
            <pc:docMk/>
            <pc:sldMk cId="2441687902" sldId="362"/>
            <ac:spMk id="5" creationId="{00000000-0000-0000-0000-000000000000}"/>
          </ac:spMkLst>
        </pc:spChg>
      </pc:sldChg>
      <pc:sldChg chg="delSp mod">
        <pc:chgData name="Geng, Baocheng" userId="b4253f3e-c40b-4a70-8207-93818653a34c" providerId="ADAL" clId="{7371C315-53FE-4FB2-AC51-66514A081949}" dt="2023-01-16T23:30:30.940" v="861" actId="478"/>
        <pc:sldMkLst>
          <pc:docMk/>
          <pc:sldMk cId="4105639863" sldId="363"/>
        </pc:sldMkLst>
        <pc:spChg chg="del">
          <ac:chgData name="Geng, Baocheng" userId="b4253f3e-c40b-4a70-8207-93818653a34c" providerId="ADAL" clId="{7371C315-53FE-4FB2-AC51-66514A081949}" dt="2023-01-16T23:30:30.940" v="861" actId="478"/>
          <ac:spMkLst>
            <pc:docMk/>
            <pc:sldMk cId="4105639863" sldId="363"/>
            <ac:spMk id="4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3:30:30.162" v="860" actId="478"/>
          <ac:spMkLst>
            <pc:docMk/>
            <pc:sldMk cId="4105639863" sldId="363"/>
            <ac:spMk id="5" creationId="{00000000-0000-0000-0000-000000000000}"/>
          </ac:spMkLst>
        </pc:spChg>
      </pc:sldChg>
      <pc:sldChg chg="modSp mod">
        <pc:chgData name="Geng, Baocheng" userId="b4253f3e-c40b-4a70-8207-93818653a34c" providerId="ADAL" clId="{7371C315-53FE-4FB2-AC51-66514A081949}" dt="2023-01-16T22:18:56.040" v="467" actId="1076"/>
        <pc:sldMkLst>
          <pc:docMk/>
          <pc:sldMk cId="2714136085" sldId="365"/>
        </pc:sldMkLst>
        <pc:spChg chg="mod">
          <ac:chgData name="Geng, Baocheng" userId="b4253f3e-c40b-4a70-8207-93818653a34c" providerId="ADAL" clId="{7371C315-53FE-4FB2-AC51-66514A081949}" dt="2023-01-16T22:18:56.040" v="467" actId="1076"/>
          <ac:spMkLst>
            <pc:docMk/>
            <pc:sldMk cId="2714136085" sldId="365"/>
            <ac:spMk id="3" creationId="{00000000-0000-0000-0000-000000000000}"/>
          </ac:spMkLst>
        </pc:spChg>
      </pc:sldChg>
      <pc:sldChg chg="addSp delSp modSp mod">
        <pc:chgData name="Geng, Baocheng" userId="b4253f3e-c40b-4a70-8207-93818653a34c" providerId="ADAL" clId="{7371C315-53FE-4FB2-AC51-66514A081949}" dt="2023-01-16T22:18:28.622" v="466" actId="1076"/>
        <pc:sldMkLst>
          <pc:docMk/>
          <pc:sldMk cId="2642476422" sldId="366"/>
        </pc:sldMkLst>
        <pc:spChg chg="mod">
          <ac:chgData name="Geng, Baocheng" userId="b4253f3e-c40b-4a70-8207-93818653a34c" providerId="ADAL" clId="{7371C315-53FE-4FB2-AC51-66514A081949}" dt="2023-01-16T22:14:19.544" v="410"/>
          <ac:spMkLst>
            <pc:docMk/>
            <pc:sldMk cId="2642476422" sldId="366"/>
            <ac:spMk id="3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2:11:45.167" v="324" actId="478"/>
          <ac:spMkLst>
            <pc:docMk/>
            <pc:sldMk cId="2642476422" sldId="366"/>
            <ac:spMk id="4" creationId="{00000000-0000-0000-0000-000000000000}"/>
          </ac:spMkLst>
        </pc:spChg>
        <pc:spChg chg="del mod">
          <ac:chgData name="Geng, Baocheng" userId="b4253f3e-c40b-4a70-8207-93818653a34c" providerId="ADAL" clId="{7371C315-53FE-4FB2-AC51-66514A081949}" dt="2023-01-16T22:11:44.360" v="323" actId="478"/>
          <ac:spMkLst>
            <pc:docMk/>
            <pc:sldMk cId="2642476422" sldId="366"/>
            <ac:spMk id="5" creationId="{00000000-0000-0000-0000-000000000000}"/>
          </ac:spMkLst>
        </pc:spChg>
        <pc:spChg chg="mod">
          <ac:chgData name="Geng, Baocheng" userId="b4253f3e-c40b-4a70-8207-93818653a34c" providerId="ADAL" clId="{7371C315-53FE-4FB2-AC51-66514A081949}" dt="2023-01-16T22:14:44.159" v="415" actId="1076"/>
          <ac:spMkLst>
            <pc:docMk/>
            <pc:sldMk cId="2642476422" sldId="366"/>
            <ac:spMk id="6" creationId="{00000000-0000-0000-0000-000000000000}"/>
          </ac:spMkLst>
        </pc:spChg>
        <pc:spChg chg="mod">
          <ac:chgData name="Geng, Baocheng" userId="b4253f3e-c40b-4a70-8207-93818653a34c" providerId="ADAL" clId="{7371C315-53FE-4FB2-AC51-66514A081949}" dt="2023-01-16T22:16:33.209" v="443" actId="20577"/>
          <ac:spMkLst>
            <pc:docMk/>
            <pc:sldMk cId="2642476422" sldId="366"/>
            <ac:spMk id="7" creationId="{00000000-0000-0000-0000-000000000000}"/>
          </ac:spMkLst>
        </pc:spChg>
        <pc:spChg chg="mod">
          <ac:chgData name="Geng, Baocheng" userId="b4253f3e-c40b-4a70-8207-93818653a34c" providerId="ADAL" clId="{7371C315-53FE-4FB2-AC51-66514A081949}" dt="2023-01-16T22:17:55.528" v="458" actId="1076"/>
          <ac:spMkLst>
            <pc:docMk/>
            <pc:sldMk cId="2642476422" sldId="366"/>
            <ac:spMk id="12" creationId="{00000000-0000-0000-0000-000000000000}"/>
          </ac:spMkLst>
        </pc:spChg>
        <pc:spChg chg="del mod">
          <ac:chgData name="Geng, Baocheng" userId="b4253f3e-c40b-4a70-8207-93818653a34c" providerId="ADAL" clId="{7371C315-53FE-4FB2-AC51-66514A081949}" dt="2023-01-16T22:16:10.410" v="432" actId="478"/>
          <ac:spMkLst>
            <pc:docMk/>
            <pc:sldMk cId="2642476422" sldId="366"/>
            <ac:spMk id="13" creationId="{00000000-0000-0000-0000-000000000000}"/>
          </ac:spMkLst>
        </pc:spChg>
        <pc:spChg chg="mod">
          <ac:chgData name="Geng, Baocheng" userId="b4253f3e-c40b-4a70-8207-93818653a34c" providerId="ADAL" clId="{7371C315-53FE-4FB2-AC51-66514A081949}" dt="2023-01-16T22:18:28.622" v="466" actId="1076"/>
          <ac:spMkLst>
            <pc:docMk/>
            <pc:sldMk cId="2642476422" sldId="366"/>
            <ac:spMk id="14" creationId="{00000000-0000-0000-0000-000000000000}"/>
          </ac:spMkLst>
        </pc:spChg>
        <pc:spChg chg="add del">
          <ac:chgData name="Geng, Baocheng" userId="b4253f3e-c40b-4a70-8207-93818653a34c" providerId="ADAL" clId="{7371C315-53FE-4FB2-AC51-66514A081949}" dt="2023-01-16T22:16:54.020" v="447" actId="22"/>
          <ac:spMkLst>
            <pc:docMk/>
            <pc:sldMk cId="2642476422" sldId="366"/>
            <ac:spMk id="16" creationId="{9D6EE235-C2FE-0946-3A69-94C40F8BD627}"/>
          </ac:spMkLst>
        </pc:spChg>
        <pc:spChg chg="add mod">
          <ac:chgData name="Geng, Baocheng" userId="b4253f3e-c40b-4a70-8207-93818653a34c" providerId="ADAL" clId="{7371C315-53FE-4FB2-AC51-66514A081949}" dt="2023-01-16T22:17:10.398" v="451" actId="1076"/>
          <ac:spMkLst>
            <pc:docMk/>
            <pc:sldMk cId="2642476422" sldId="366"/>
            <ac:spMk id="21" creationId="{BB4C7736-A3E0-B58E-25A1-C2573F086BF3}"/>
          </ac:spMkLst>
        </pc:spChg>
        <pc:spChg chg="add del mod">
          <ac:chgData name="Geng, Baocheng" userId="b4253f3e-c40b-4a70-8207-93818653a34c" providerId="ADAL" clId="{7371C315-53FE-4FB2-AC51-66514A081949}" dt="2023-01-16T22:17:58.460" v="460" actId="478"/>
          <ac:spMkLst>
            <pc:docMk/>
            <pc:sldMk cId="2642476422" sldId="366"/>
            <ac:spMk id="22" creationId="{F890A2F7-1CAD-7F7C-F3A3-DDC23BD1F326}"/>
          </ac:spMkLst>
        </pc:spChg>
        <pc:spChg chg="add mod">
          <ac:chgData name="Geng, Baocheng" userId="b4253f3e-c40b-4a70-8207-93818653a34c" providerId="ADAL" clId="{7371C315-53FE-4FB2-AC51-66514A081949}" dt="2023-01-16T22:18:16.421" v="465" actId="20577"/>
          <ac:spMkLst>
            <pc:docMk/>
            <pc:sldMk cId="2642476422" sldId="366"/>
            <ac:spMk id="24" creationId="{18BD9E41-134B-4440-C946-3D9EE0DE8AA7}"/>
          </ac:spMkLst>
        </pc:spChg>
      </pc:sldChg>
      <pc:sldChg chg="modSp mod">
        <pc:chgData name="Geng, Baocheng" userId="b4253f3e-c40b-4a70-8207-93818653a34c" providerId="ADAL" clId="{7371C315-53FE-4FB2-AC51-66514A081949}" dt="2023-01-16T21:44:11.061" v="269" actId="20577"/>
        <pc:sldMkLst>
          <pc:docMk/>
          <pc:sldMk cId="2721116152" sldId="367"/>
        </pc:sldMkLst>
        <pc:spChg chg="mod">
          <ac:chgData name="Geng, Baocheng" userId="b4253f3e-c40b-4a70-8207-93818653a34c" providerId="ADAL" clId="{7371C315-53FE-4FB2-AC51-66514A081949}" dt="2023-01-16T21:44:11.061" v="269" actId="20577"/>
          <ac:spMkLst>
            <pc:docMk/>
            <pc:sldMk cId="2721116152" sldId="367"/>
            <ac:spMk id="4" creationId="{00000000-0000-0000-0000-000000000000}"/>
          </ac:spMkLst>
        </pc:spChg>
      </pc:sldChg>
      <pc:sldChg chg="delSp mod">
        <pc:chgData name="Geng, Baocheng" userId="b4253f3e-c40b-4a70-8207-93818653a34c" providerId="ADAL" clId="{7371C315-53FE-4FB2-AC51-66514A081949}" dt="2023-01-16T21:43:48.838" v="258" actId="478"/>
        <pc:sldMkLst>
          <pc:docMk/>
          <pc:sldMk cId="665933589" sldId="368"/>
        </pc:sldMkLst>
        <pc:spChg chg="del">
          <ac:chgData name="Geng, Baocheng" userId="b4253f3e-c40b-4a70-8207-93818653a34c" providerId="ADAL" clId="{7371C315-53FE-4FB2-AC51-66514A081949}" dt="2023-01-16T21:43:48.838" v="258" actId="478"/>
          <ac:spMkLst>
            <pc:docMk/>
            <pc:sldMk cId="665933589" sldId="368"/>
            <ac:spMk id="9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1:43:47.916" v="257" actId="478"/>
          <ac:spMkLst>
            <pc:docMk/>
            <pc:sldMk cId="665933589" sldId="368"/>
            <ac:spMk id="10" creationId="{00000000-0000-0000-0000-000000000000}"/>
          </ac:spMkLst>
        </pc:spChg>
      </pc:sldChg>
      <pc:sldChg chg="delSp mod">
        <pc:chgData name="Geng, Baocheng" userId="b4253f3e-c40b-4a70-8207-93818653a34c" providerId="ADAL" clId="{7371C315-53FE-4FB2-AC51-66514A081949}" dt="2023-01-16T21:43:16.416" v="256" actId="478"/>
        <pc:sldMkLst>
          <pc:docMk/>
          <pc:sldMk cId="736026431" sldId="372"/>
        </pc:sldMkLst>
        <pc:spChg chg="del">
          <ac:chgData name="Geng, Baocheng" userId="b4253f3e-c40b-4a70-8207-93818653a34c" providerId="ADAL" clId="{7371C315-53FE-4FB2-AC51-66514A081949}" dt="2023-01-16T21:43:16.416" v="256" actId="478"/>
          <ac:spMkLst>
            <pc:docMk/>
            <pc:sldMk cId="736026431" sldId="372"/>
            <ac:spMk id="15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1:43:15.428" v="255" actId="478"/>
          <ac:spMkLst>
            <pc:docMk/>
            <pc:sldMk cId="736026431" sldId="372"/>
            <ac:spMk id="16" creationId="{00000000-0000-0000-0000-000000000000}"/>
          </ac:spMkLst>
        </pc:spChg>
      </pc:sldChg>
      <pc:sldChg chg="delSp mod">
        <pc:chgData name="Geng, Baocheng" userId="b4253f3e-c40b-4a70-8207-93818653a34c" providerId="ADAL" clId="{7371C315-53FE-4FB2-AC51-66514A081949}" dt="2023-01-16T21:43:02.816" v="254" actId="478"/>
        <pc:sldMkLst>
          <pc:docMk/>
          <pc:sldMk cId="3540028485" sldId="374"/>
        </pc:sldMkLst>
        <pc:spChg chg="del">
          <ac:chgData name="Geng, Baocheng" userId="b4253f3e-c40b-4a70-8207-93818653a34c" providerId="ADAL" clId="{7371C315-53FE-4FB2-AC51-66514A081949}" dt="2023-01-16T21:43:02.816" v="254" actId="478"/>
          <ac:spMkLst>
            <pc:docMk/>
            <pc:sldMk cId="3540028485" sldId="374"/>
            <ac:spMk id="10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1:43:01.742" v="253" actId="478"/>
          <ac:spMkLst>
            <pc:docMk/>
            <pc:sldMk cId="3540028485" sldId="374"/>
            <ac:spMk id="11" creationId="{00000000-0000-0000-0000-000000000000}"/>
          </ac:spMkLst>
        </pc:spChg>
      </pc:sldChg>
      <pc:sldChg chg="delSp modSp mod">
        <pc:chgData name="Geng, Baocheng" userId="b4253f3e-c40b-4a70-8207-93818653a34c" providerId="ADAL" clId="{7371C315-53FE-4FB2-AC51-66514A081949}" dt="2023-01-16T21:42:56.984" v="252" actId="14100"/>
        <pc:sldMkLst>
          <pc:docMk/>
          <pc:sldMk cId="2848645714" sldId="375"/>
        </pc:sldMkLst>
        <pc:spChg chg="del">
          <ac:chgData name="Geng, Baocheng" userId="b4253f3e-c40b-4a70-8207-93818653a34c" providerId="ADAL" clId="{7371C315-53FE-4FB2-AC51-66514A081949}" dt="2023-01-16T21:42:22.768" v="247" actId="478"/>
          <ac:spMkLst>
            <pc:docMk/>
            <pc:sldMk cId="2848645714" sldId="375"/>
            <ac:spMk id="6" creationId="{00000000-0000-0000-0000-000000000000}"/>
          </ac:spMkLst>
        </pc:spChg>
        <pc:spChg chg="mod">
          <ac:chgData name="Geng, Baocheng" userId="b4253f3e-c40b-4a70-8207-93818653a34c" providerId="ADAL" clId="{7371C315-53FE-4FB2-AC51-66514A081949}" dt="2023-01-16T21:42:56.984" v="252" actId="14100"/>
          <ac:spMkLst>
            <pc:docMk/>
            <pc:sldMk cId="2848645714" sldId="375"/>
            <ac:spMk id="9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1:42:38.546" v="249" actId="478"/>
          <ac:spMkLst>
            <pc:docMk/>
            <pc:sldMk cId="2848645714" sldId="375"/>
            <ac:spMk id="10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1:42:37.095" v="248" actId="478"/>
          <ac:spMkLst>
            <pc:docMk/>
            <pc:sldMk cId="2848645714" sldId="375"/>
            <ac:spMk id="11" creationId="{00000000-0000-0000-0000-000000000000}"/>
          </ac:spMkLst>
        </pc:spChg>
      </pc:sldChg>
      <pc:sldChg chg="delSp mod">
        <pc:chgData name="Geng, Baocheng" userId="b4253f3e-c40b-4a70-8207-93818653a34c" providerId="ADAL" clId="{7371C315-53FE-4FB2-AC51-66514A081949}" dt="2023-01-16T21:42:17.854" v="246" actId="478"/>
        <pc:sldMkLst>
          <pc:docMk/>
          <pc:sldMk cId="2173564933" sldId="376"/>
        </pc:sldMkLst>
        <pc:spChg chg="del">
          <ac:chgData name="Geng, Baocheng" userId="b4253f3e-c40b-4a70-8207-93818653a34c" providerId="ADAL" clId="{7371C315-53FE-4FB2-AC51-66514A081949}" dt="2023-01-16T21:42:17.854" v="246" actId="478"/>
          <ac:spMkLst>
            <pc:docMk/>
            <pc:sldMk cId="2173564933" sldId="376"/>
            <ac:spMk id="10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1:42:16.976" v="245" actId="478"/>
          <ac:spMkLst>
            <pc:docMk/>
            <pc:sldMk cId="2173564933" sldId="376"/>
            <ac:spMk id="11" creationId="{00000000-0000-0000-0000-000000000000}"/>
          </ac:spMkLst>
        </pc:spChg>
      </pc:sldChg>
      <pc:sldChg chg="delSp mod">
        <pc:chgData name="Geng, Baocheng" userId="b4253f3e-c40b-4a70-8207-93818653a34c" providerId="ADAL" clId="{7371C315-53FE-4FB2-AC51-66514A081949}" dt="2023-01-16T21:42:13.400" v="244" actId="478"/>
        <pc:sldMkLst>
          <pc:docMk/>
          <pc:sldMk cId="2719609902" sldId="377"/>
        </pc:sldMkLst>
        <pc:spChg chg="del">
          <ac:chgData name="Geng, Baocheng" userId="b4253f3e-c40b-4a70-8207-93818653a34c" providerId="ADAL" clId="{7371C315-53FE-4FB2-AC51-66514A081949}" dt="2023-01-16T21:42:13.400" v="244" actId="478"/>
          <ac:spMkLst>
            <pc:docMk/>
            <pc:sldMk cId="2719609902" sldId="377"/>
            <ac:spMk id="9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1:42:11.369" v="243" actId="478"/>
          <ac:spMkLst>
            <pc:docMk/>
            <pc:sldMk cId="2719609902" sldId="377"/>
            <ac:spMk id="10" creationId="{00000000-0000-0000-0000-000000000000}"/>
          </ac:spMkLst>
        </pc:spChg>
      </pc:sldChg>
      <pc:sldChg chg="delSp modSp mod">
        <pc:chgData name="Geng, Baocheng" userId="b4253f3e-c40b-4a70-8207-93818653a34c" providerId="ADAL" clId="{7371C315-53FE-4FB2-AC51-66514A081949}" dt="2023-01-16T21:42:01.632" v="242" actId="478"/>
        <pc:sldMkLst>
          <pc:docMk/>
          <pc:sldMk cId="2247536123" sldId="378"/>
        </pc:sldMkLst>
        <pc:spChg chg="del">
          <ac:chgData name="Geng, Baocheng" userId="b4253f3e-c40b-4a70-8207-93818653a34c" providerId="ADAL" clId="{7371C315-53FE-4FB2-AC51-66514A081949}" dt="2023-01-16T21:41:58.009" v="240" actId="478"/>
          <ac:spMkLst>
            <pc:docMk/>
            <pc:sldMk cId="2247536123" sldId="378"/>
            <ac:spMk id="6" creationId="{00000000-0000-0000-0000-000000000000}"/>
          </ac:spMkLst>
        </pc:spChg>
        <pc:spChg chg="mod">
          <ac:chgData name="Geng, Baocheng" userId="b4253f3e-c40b-4a70-8207-93818653a34c" providerId="ADAL" clId="{7371C315-53FE-4FB2-AC51-66514A081949}" dt="2023-01-16T21:41:54.803" v="239" actId="20577"/>
          <ac:spMkLst>
            <pc:docMk/>
            <pc:sldMk cId="2247536123" sldId="378"/>
            <ac:spMk id="7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1:42:01.632" v="242" actId="478"/>
          <ac:spMkLst>
            <pc:docMk/>
            <pc:sldMk cId="2247536123" sldId="378"/>
            <ac:spMk id="8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1:42:00.464" v="241" actId="478"/>
          <ac:spMkLst>
            <pc:docMk/>
            <pc:sldMk cId="2247536123" sldId="378"/>
            <ac:spMk id="9" creationId="{00000000-0000-0000-0000-000000000000}"/>
          </ac:spMkLst>
        </pc:spChg>
      </pc:sldChg>
      <pc:sldChg chg="delSp del mod">
        <pc:chgData name="Geng, Baocheng" userId="b4253f3e-c40b-4a70-8207-93818653a34c" providerId="ADAL" clId="{7371C315-53FE-4FB2-AC51-66514A081949}" dt="2023-01-16T23:35:06.413" v="873" actId="47"/>
        <pc:sldMkLst>
          <pc:docMk/>
          <pc:sldMk cId="31241913" sldId="379"/>
        </pc:sldMkLst>
        <pc:spChg chg="del">
          <ac:chgData name="Geng, Baocheng" userId="b4253f3e-c40b-4a70-8207-93818653a34c" providerId="ADAL" clId="{7371C315-53FE-4FB2-AC51-66514A081949}" dt="2023-01-16T23:30:48.669" v="867" actId="478"/>
          <ac:spMkLst>
            <pc:docMk/>
            <pc:sldMk cId="31241913" sldId="379"/>
            <ac:spMk id="8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3:30:47.948" v="866" actId="478"/>
          <ac:spMkLst>
            <pc:docMk/>
            <pc:sldMk cId="31241913" sldId="379"/>
            <ac:spMk id="9" creationId="{00000000-0000-0000-0000-000000000000}"/>
          </ac:spMkLst>
        </pc:spChg>
      </pc:sldChg>
      <pc:sldChg chg="delSp modSp mod">
        <pc:chgData name="Geng, Baocheng" userId="b4253f3e-c40b-4a70-8207-93818653a34c" providerId="ADAL" clId="{7371C315-53FE-4FB2-AC51-66514A081949}" dt="2023-01-16T23:39:19.238" v="877" actId="20577"/>
        <pc:sldMkLst>
          <pc:docMk/>
          <pc:sldMk cId="2160348349" sldId="380"/>
        </pc:sldMkLst>
        <pc:spChg chg="mod">
          <ac:chgData name="Geng, Baocheng" userId="b4253f3e-c40b-4a70-8207-93818653a34c" providerId="ADAL" clId="{7371C315-53FE-4FB2-AC51-66514A081949}" dt="2023-01-16T23:39:19.238" v="877" actId="20577"/>
          <ac:spMkLst>
            <pc:docMk/>
            <pc:sldMk cId="2160348349" sldId="380"/>
            <ac:spMk id="5" creationId="{00000000-0000-0000-0000-000000000000}"/>
          </ac:spMkLst>
        </pc:spChg>
        <pc:spChg chg="del mod">
          <ac:chgData name="Geng, Baocheng" userId="b4253f3e-c40b-4a70-8207-93818653a34c" providerId="ADAL" clId="{7371C315-53FE-4FB2-AC51-66514A081949}" dt="2023-01-16T21:39:15.879" v="157" actId="478"/>
          <ac:spMkLst>
            <pc:docMk/>
            <pc:sldMk cId="2160348349" sldId="380"/>
            <ac:spMk id="6" creationId="{00000000-0000-0000-0000-000000000000}"/>
          </ac:spMkLst>
        </pc:spChg>
        <pc:spChg chg="del mod">
          <ac:chgData name="Geng, Baocheng" userId="b4253f3e-c40b-4a70-8207-93818653a34c" providerId="ADAL" clId="{7371C315-53FE-4FB2-AC51-66514A081949}" dt="2023-01-16T21:39:12.927" v="155" actId="478"/>
          <ac:spMkLst>
            <pc:docMk/>
            <pc:sldMk cId="2160348349" sldId="380"/>
            <ac:spMk id="7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3:30:45.490" v="865" actId="478"/>
          <ac:spMkLst>
            <pc:docMk/>
            <pc:sldMk cId="2160348349" sldId="380"/>
            <ac:spMk id="8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3:30:44.812" v="864" actId="478"/>
          <ac:spMkLst>
            <pc:docMk/>
            <pc:sldMk cId="2160348349" sldId="380"/>
            <ac:spMk id="9" creationId="{00000000-0000-0000-0000-000000000000}"/>
          </ac:spMkLst>
        </pc:spChg>
      </pc:sldChg>
      <pc:sldChg chg="delSp mod">
        <pc:chgData name="Geng, Baocheng" userId="b4253f3e-c40b-4a70-8207-93818653a34c" providerId="ADAL" clId="{7371C315-53FE-4FB2-AC51-66514A081949}" dt="2023-01-16T23:30:42.079" v="863" actId="478"/>
        <pc:sldMkLst>
          <pc:docMk/>
          <pc:sldMk cId="2816346220" sldId="381"/>
        </pc:sldMkLst>
        <pc:spChg chg="del">
          <ac:chgData name="Geng, Baocheng" userId="b4253f3e-c40b-4a70-8207-93818653a34c" providerId="ADAL" clId="{7371C315-53FE-4FB2-AC51-66514A081949}" dt="2023-01-16T23:30:42.079" v="863" actId="478"/>
          <ac:spMkLst>
            <pc:docMk/>
            <pc:sldMk cId="2816346220" sldId="381"/>
            <ac:spMk id="8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3:30:41.359" v="862" actId="478"/>
          <ac:spMkLst>
            <pc:docMk/>
            <pc:sldMk cId="2816346220" sldId="381"/>
            <ac:spMk id="9" creationId="{00000000-0000-0000-0000-000000000000}"/>
          </ac:spMkLst>
        </pc:spChg>
      </pc:sldChg>
      <pc:sldChg chg="delSp mod">
        <pc:chgData name="Geng, Baocheng" userId="b4253f3e-c40b-4a70-8207-93818653a34c" providerId="ADAL" clId="{7371C315-53FE-4FB2-AC51-66514A081949}" dt="2023-01-16T21:38:58.253" v="149" actId="478"/>
        <pc:sldMkLst>
          <pc:docMk/>
          <pc:sldMk cId="2080495128" sldId="382"/>
        </pc:sldMkLst>
        <pc:spChg chg="del">
          <ac:chgData name="Geng, Baocheng" userId="b4253f3e-c40b-4a70-8207-93818653a34c" providerId="ADAL" clId="{7371C315-53FE-4FB2-AC51-66514A081949}" dt="2023-01-16T21:38:58.253" v="149" actId="478"/>
          <ac:spMkLst>
            <pc:docMk/>
            <pc:sldMk cId="2080495128" sldId="382"/>
            <ac:spMk id="4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1:38:57.099" v="148" actId="478"/>
          <ac:spMkLst>
            <pc:docMk/>
            <pc:sldMk cId="2080495128" sldId="382"/>
            <ac:spMk id="5" creationId="{00000000-0000-0000-0000-000000000000}"/>
          </ac:spMkLst>
        </pc:spChg>
      </pc:sldChg>
      <pc:sldChg chg="modSp mod">
        <pc:chgData name="Geng, Baocheng" userId="b4253f3e-c40b-4a70-8207-93818653a34c" providerId="ADAL" clId="{7371C315-53FE-4FB2-AC51-66514A081949}" dt="2023-01-16T21:38:23.528" v="147" actId="20577"/>
        <pc:sldMkLst>
          <pc:docMk/>
          <pc:sldMk cId="3308327566" sldId="383"/>
        </pc:sldMkLst>
        <pc:spChg chg="mod">
          <ac:chgData name="Geng, Baocheng" userId="b4253f3e-c40b-4a70-8207-93818653a34c" providerId="ADAL" clId="{7371C315-53FE-4FB2-AC51-66514A081949}" dt="2023-01-16T21:38:23.528" v="147" actId="20577"/>
          <ac:spMkLst>
            <pc:docMk/>
            <pc:sldMk cId="3308327566" sldId="383"/>
            <ac:spMk id="5" creationId="{00000000-0000-0000-0000-000000000000}"/>
          </ac:spMkLst>
        </pc:spChg>
      </pc:sldChg>
      <pc:sldChg chg="delSp modSp mod">
        <pc:chgData name="Geng, Baocheng" userId="b4253f3e-c40b-4a70-8207-93818653a34c" providerId="ADAL" clId="{7371C315-53FE-4FB2-AC51-66514A081949}" dt="2023-01-16T23:33:03.710" v="872" actId="20577"/>
        <pc:sldMkLst>
          <pc:docMk/>
          <pc:sldMk cId="3748282670" sldId="386"/>
        </pc:sldMkLst>
        <pc:spChg chg="mod">
          <ac:chgData name="Geng, Baocheng" userId="b4253f3e-c40b-4a70-8207-93818653a34c" providerId="ADAL" clId="{7371C315-53FE-4FB2-AC51-66514A081949}" dt="2023-01-16T23:33:03.710" v="872" actId="20577"/>
          <ac:spMkLst>
            <pc:docMk/>
            <pc:sldMk cId="3748282670" sldId="386"/>
            <ac:spMk id="12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1:35:34.129" v="1" actId="478"/>
          <ac:spMkLst>
            <pc:docMk/>
            <pc:sldMk cId="3748282670" sldId="386"/>
            <ac:spMk id="13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3:32:54.441" v="868" actId="478"/>
          <ac:spMkLst>
            <pc:docMk/>
            <pc:sldMk cId="3748282670" sldId="386"/>
            <ac:spMk id="14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1:35:39.321" v="3" actId="478"/>
          <ac:spMkLst>
            <pc:docMk/>
            <pc:sldMk cId="3748282670" sldId="386"/>
            <ac:spMk id="16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1:35:32.601" v="0" actId="478"/>
          <ac:spMkLst>
            <pc:docMk/>
            <pc:sldMk cId="3748282670" sldId="386"/>
            <ac:spMk id="17" creationId="{00000000-0000-0000-0000-000000000000}"/>
          </ac:spMkLst>
        </pc:spChg>
        <pc:spChg chg="mod">
          <ac:chgData name="Geng, Baocheng" userId="b4253f3e-c40b-4a70-8207-93818653a34c" providerId="ADAL" clId="{7371C315-53FE-4FB2-AC51-66514A081949}" dt="2023-01-16T21:35:36.587" v="2" actId="20577"/>
          <ac:spMkLst>
            <pc:docMk/>
            <pc:sldMk cId="3748282670" sldId="386"/>
            <ac:spMk id="18" creationId="{00000000-0000-0000-0000-000000000000}"/>
          </ac:spMkLst>
        </pc:spChg>
      </pc:sldChg>
      <pc:sldChg chg="delSp modSp add mod">
        <pc:chgData name="Geng, Baocheng" userId="b4253f3e-c40b-4a70-8207-93818653a34c" providerId="ADAL" clId="{7371C315-53FE-4FB2-AC51-66514A081949}" dt="2023-01-16T23:30:06.380" v="850" actId="478"/>
        <pc:sldMkLst>
          <pc:docMk/>
          <pc:sldMk cId="2852816699" sldId="389"/>
        </pc:sldMkLst>
        <pc:spChg chg="mod">
          <ac:chgData name="Geng, Baocheng" userId="b4253f3e-c40b-4a70-8207-93818653a34c" providerId="ADAL" clId="{7371C315-53FE-4FB2-AC51-66514A081949}" dt="2023-01-16T22:40:34.544" v="652" actId="20577"/>
          <ac:spMkLst>
            <pc:docMk/>
            <pc:sldMk cId="2852816699" sldId="389"/>
            <ac:spMk id="19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2:40:31.438" v="649" actId="478"/>
          <ac:spMkLst>
            <pc:docMk/>
            <pc:sldMk cId="2852816699" sldId="389"/>
            <ac:spMk id="20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2:40:33.223" v="651" actId="478"/>
          <ac:spMkLst>
            <pc:docMk/>
            <pc:sldMk cId="2852816699" sldId="389"/>
            <ac:spMk id="21" creationId="{00000000-0000-0000-0000-000000000000}"/>
          </ac:spMkLst>
        </pc:spChg>
        <pc:spChg chg="del">
          <ac:chgData name="Geng, Baocheng" userId="b4253f3e-c40b-4a70-8207-93818653a34c" providerId="ADAL" clId="{7371C315-53FE-4FB2-AC51-66514A081949}" dt="2023-01-16T22:40:32.302" v="650" actId="478"/>
          <ac:spMkLst>
            <pc:docMk/>
            <pc:sldMk cId="2852816699" sldId="389"/>
            <ac:spMk id="22" creationId="{00000000-0000-0000-0000-000000000000}"/>
          </ac:spMkLst>
        </pc:spChg>
        <pc:grpChg chg="del">
          <ac:chgData name="Geng, Baocheng" userId="b4253f3e-c40b-4a70-8207-93818653a34c" providerId="ADAL" clId="{7371C315-53FE-4FB2-AC51-66514A081949}" dt="2023-01-16T23:30:06.380" v="850" actId="478"/>
          <ac:grpSpMkLst>
            <pc:docMk/>
            <pc:sldMk cId="2852816699" sldId="389"/>
            <ac:grpSpMk id="23" creationId="{00000000-0000-0000-0000-000000000000}"/>
          </ac:grpSpMkLst>
        </pc:grpChg>
      </pc:sldChg>
      <pc:sldChg chg="addSp delSp modSp add mod">
        <pc:chgData name="Geng, Baocheng" userId="b4253f3e-c40b-4a70-8207-93818653a34c" providerId="ADAL" clId="{7371C315-53FE-4FB2-AC51-66514A081949}" dt="2023-01-16T23:30:01.991" v="848" actId="478"/>
        <pc:sldMkLst>
          <pc:docMk/>
          <pc:sldMk cId="1755279623" sldId="390"/>
        </pc:sldMkLst>
        <pc:spChg chg="add mod">
          <ac:chgData name="Geng, Baocheng" userId="b4253f3e-c40b-4a70-8207-93818653a34c" providerId="ADAL" clId="{7371C315-53FE-4FB2-AC51-66514A081949}" dt="2023-01-16T22:53:44.783" v="668" actId="1076"/>
          <ac:spMkLst>
            <pc:docMk/>
            <pc:sldMk cId="1755279623" sldId="390"/>
            <ac:spMk id="15" creationId="{E718CD61-A422-99D9-A6B3-D8CB2AF5B8B4}"/>
          </ac:spMkLst>
        </pc:spChg>
        <pc:spChg chg="add mod">
          <ac:chgData name="Geng, Baocheng" userId="b4253f3e-c40b-4a70-8207-93818653a34c" providerId="ADAL" clId="{7371C315-53FE-4FB2-AC51-66514A081949}" dt="2023-01-16T22:53:57.295" v="670" actId="1076"/>
          <ac:spMkLst>
            <pc:docMk/>
            <pc:sldMk cId="1755279623" sldId="390"/>
            <ac:spMk id="16" creationId="{5FD87BDD-CB51-4562-A02E-78F6F25A5CDA}"/>
          </ac:spMkLst>
        </pc:spChg>
        <pc:spChg chg="add mod">
          <ac:chgData name="Geng, Baocheng" userId="b4253f3e-c40b-4a70-8207-93818653a34c" providerId="ADAL" clId="{7371C315-53FE-4FB2-AC51-66514A081949}" dt="2023-01-16T22:54:08.247" v="673" actId="1076"/>
          <ac:spMkLst>
            <pc:docMk/>
            <pc:sldMk cId="1755279623" sldId="390"/>
            <ac:spMk id="17" creationId="{D2B37004-ACE4-0395-D0C2-AE2BDAE71849}"/>
          </ac:spMkLst>
        </pc:spChg>
        <pc:spChg chg="add mod">
          <ac:chgData name="Geng, Baocheng" userId="b4253f3e-c40b-4a70-8207-93818653a34c" providerId="ADAL" clId="{7371C315-53FE-4FB2-AC51-66514A081949}" dt="2023-01-16T22:54:16.400" v="675" actId="1076"/>
          <ac:spMkLst>
            <pc:docMk/>
            <pc:sldMk cId="1755279623" sldId="390"/>
            <ac:spMk id="18" creationId="{33CC9463-6370-E37C-C001-8364A47A5653}"/>
          </ac:spMkLst>
        </pc:spChg>
        <pc:spChg chg="mod">
          <ac:chgData name="Geng, Baocheng" userId="b4253f3e-c40b-4a70-8207-93818653a34c" providerId="ADAL" clId="{7371C315-53FE-4FB2-AC51-66514A081949}" dt="2023-01-16T22:53:38.609" v="667" actId="1076"/>
          <ac:spMkLst>
            <pc:docMk/>
            <pc:sldMk cId="1755279623" sldId="390"/>
            <ac:spMk id="19" creationId="{00000000-0000-0000-0000-000000000000}"/>
          </ac:spMkLst>
        </pc:spChg>
        <pc:spChg chg="mod">
          <ac:chgData name="Geng, Baocheng" userId="b4253f3e-c40b-4a70-8207-93818653a34c" providerId="ADAL" clId="{7371C315-53FE-4FB2-AC51-66514A081949}" dt="2023-01-16T22:54:19.944" v="676" actId="1076"/>
          <ac:spMkLst>
            <pc:docMk/>
            <pc:sldMk cId="1755279623" sldId="390"/>
            <ac:spMk id="20" creationId="{00000000-0000-0000-0000-000000000000}"/>
          </ac:spMkLst>
        </pc:spChg>
        <pc:grpChg chg="del">
          <ac:chgData name="Geng, Baocheng" userId="b4253f3e-c40b-4a70-8207-93818653a34c" providerId="ADAL" clId="{7371C315-53FE-4FB2-AC51-66514A081949}" dt="2023-01-16T23:30:01.991" v="848" actId="478"/>
          <ac:grpSpMkLst>
            <pc:docMk/>
            <pc:sldMk cId="1755279623" sldId="390"/>
            <ac:grpSpMk id="23" creationId="{00000000-0000-0000-0000-000000000000}"/>
          </ac:grpSpMkLst>
        </pc:grpChg>
      </pc:sldChg>
    </pc:docChg>
  </pc:docChgLst>
  <pc:docChgLst>
    <pc:chgData name="Geng, Baocheng" userId="b4253f3e-c40b-4a70-8207-93818653a34c" providerId="ADAL" clId="{677A44AB-1884-4FF9-BB2F-9430C9EDD900}"/>
    <pc:docChg chg="undo custSel delSld modSld sldOrd modMainMaster">
      <pc:chgData name="Geng, Baocheng" userId="b4253f3e-c40b-4a70-8207-93818653a34c" providerId="ADAL" clId="{677A44AB-1884-4FF9-BB2F-9430C9EDD900}" dt="2023-01-11T16:30:21.525" v="189"/>
      <pc:docMkLst>
        <pc:docMk/>
      </pc:docMkLst>
      <pc:sldChg chg="addSp delSp modSp mod">
        <pc:chgData name="Geng, Baocheng" userId="b4253f3e-c40b-4a70-8207-93818653a34c" providerId="ADAL" clId="{677A44AB-1884-4FF9-BB2F-9430C9EDD900}" dt="2023-01-11T16:09:49.185" v="105" actId="20577"/>
        <pc:sldMkLst>
          <pc:docMk/>
          <pc:sldMk cId="0" sldId="256"/>
        </pc:sldMkLst>
        <pc:spChg chg="mod">
          <ac:chgData name="Geng, Baocheng" userId="b4253f3e-c40b-4a70-8207-93818653a34c" providerId="ADAL" clId="{677A44AB-1884-4FF9-BB2F-9430C9EDD900}" dt="2023-01-11T16:09:49.185" v="105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Geng, Baocheng" userId="b4253f3e-c40b-4a70-8207-93818653a34c" providerId="ADAL" clId="{677A44AB-1884-4FF9-BB2F-9430C9EDD900}" dt="2023-01-09T21:54:07.133" v="1" actId="20577"/>
          <ac:spMkLst>
            <pc:docMk/>
            <pc:sldMk cId="0" sldId="256"/>
            <ac:spMk id="11" creationId="{00000000-0000-0000-0000-000000000000}"/>
          </ac:spMkLst>
        </pc:spChg>
        <pc:spChg chg="mod">
          <ac:chgData name="Geng, Baocheng" userId="b4253f3e-c40b-4a70-8207-93818653a34c" providerId="ADAL" clId="{677A44AB-1884-4FF9-BB2F-9430C9EDD900}" dt="2023-01-11T16:08:48.871" v="90"/>
          <ac:spMkLst>
            <pc:docMk/>
            <pc:sldMk cId="0" sldId="256"/>
            <ac:spMk id="12" creationId="{1A4BE40B-711E-0145-32A9-42AAC630FE18}"/>
          </ac:spMkLst>
        </pc:spChg>
        <pc:spChg chg="del">
          <ac:chgData name="Geng, Baocheng" userId="b4253f3e-c40b-4a70-8207-93818653a34c" providerId="ADAL" clId="{677A44AB-1884-4FF9-BB2F-9430C9EDD900}" dt="2023-01-11T16:09:12.681" v="94" actId="478"/>
          <ac:spMkLst>
            <pc:docMk/>
            <pc:sldMk cId="0" sldId="256"/>
            <ac:spMk id="13" creationId="{00000000-0000-0000-0000-000000000000}"/>
          </ac:spMkLst>
        </pc:spChg>
        <pc:spChg chg="add mo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56"/>
            <ac:spMk id="14" creationId="{5DD95879-20CB-D4C0-9ADA-479382E36FDE}"/>
          </ac:spMkLst>
        </pc:spChg>
        <pc:spChg chg="mod">
          <ac:chgData name="Geng, Baocheng" userId="b4253f3e-c40b-4a70-8207-93818653a34c" providerId="ADAL" clId="{677A44AB-1884-4FF9-BB2F-9430C9EDD900}" dt="2023-01-11T16:08:48.871" v="90"/>
          <ac:spMkLst>
            <pc:docMk/>
            <pc:sldMk cId="0" sldId="256"/>
            <ac:spMk id="14" creationId="{814DAFFB-72A5-7B12-C534-B25AF0C7B754}"/>
          </ac:spMkLst>
        </pc:spChg>
        <pc:spChg chg="add mod">
          <ac:chgData name="Geng, Baocheng" userId="b4253f3e-c40b-4a70-8207-93818653a34c" providerId="ADAL" clId="{677A44AB-1884-4FF9-BB2F-9430C9EDD900}" dt="2023-01-11T16:09:02.732" v="93"/>
          <ac:spMkLst>
            <pc:docMk/>
            <pc:sldMk cId="0" sldId="256"/>
            <ac:spMk id="15" creationId="{40D20321-2922-AFDC-A821-EFC6D4C1F4D3}"/>
          </ac:spMkLst>
        </pc:spChg>
        <pc:spChg chg="add mod">
          <ac:chgData name="Geng, Baocheng" userId="b4253f3e-c40b-4a70-8207-93818653a34c" providerId="ADAL" clId="{677A44AB-1884-4FF9-BB2F-9430C9EDD900}" dt="2023-01-09T22:13:59.653" v="70"/>
          <ac:spMkLst>
            <pc:docMk/>
            <pc:sldMk cId="0" sldId="256"/>
            <ac:spMk id="15" creationId="{DC1432EA-A773-B93B-6757-D971F9637E9D}"/>
          </ac:spMkLst>
        </pc:spChg>
        <pc:spChg chg="add mod">
          <ac:chgData name="Geng, Baocheng" userId="b4253f3e-c40b-4a70-8207-93818653a34c" providerId="ADAL" clId="{677A44AB-1884-4FF9-BB2F-9430C9EDD900}" dt="2023-01-11T16:09:14.101" v="95"/>
          <ac:spMkLst>
            <pc:docMk/>
            <pc:sldMk cId="0" sldId="256"/>
            <ac:spMk id="16" creationId="{8F0FA5BD-CF40-8F58-E125-36DE3A7B2608}"/>
          </ac:spMkLst>
        </pc:spChg>
        <pc:grpChg chg="add del mod">
          <ac:chgData name="Geng, Baocheng" userId="b4253f3e-c40b-4a70-8207-93818653a34c" providerId="ADAL" clId="{677A44AB-1884-4FF9-BB2F-9430C9EDD900}" dt="2023-01-11T16:08:53.424" v="92" actId="478"/>
          <ac:grpSpMkLst>
            <pc:docMk/>
            <pc:sldMk cId="0" sldId="256"/>
            <ac:grpSpMk id="11" creationId="{DA98A981-F525-12A6-AEAB-62CC7EAF3FB5}"/>
          </ac:grpSpMkLst>
        </pc:grpChg>
      </pc:sldChg>
      <pc:sldChg chg="delSp modSp mod">
        <pc:chgData name="Geng, Baocheng" userId="b4253f3e-c40b-4a70-8207-93818653a34c" providerId="ADAL" clId="{677A44AB-1884-4FF9-BB2F-9430C9EDD900}" dt="2023-01-09T21:58:32.706" v="29" actId="478"/>
        <pc:sldMkLst>
          <pc:docMk/>
          <pc:sldMk cId="0" sldId="257"/>
        </pc:sldMkLst>
        <pc:spChg chg="del mod">
          <ac:chgData name="Geng, Baocheng" userId="b4253f3e-c40b-4a70-8207-93818653a34c" providerId="ADAL" clId="{677A44AB-1884-4FF9-BB2F-9430C9EDD900}" dt="2023-01-09T21:55:04.497" v="3" actId="478"/>
          <ac:spMkLst>
            <pc:docMk/>
            <pc:sldMk cId="0" sldId="257"/>
            <ac:spMk id="17" creationId="{00000000-0000-0000-0000-000000000000}"/>
          </ac:spMkLst>
        </pc:spChg>
        <pc:spChg chg="del">
          <ac:chgData name="Geng, Baocheng" userId="b4253f3e-c40b-4a70-8207-93818653a34c" providerId="ADAL" clId="{677A44AB-1884-4FF9-BB2F-9430C9EDD900}" dt="2023-01-09T21:58:32.706" v="29" actId="478"/>
          <ac:spMkLst>
            <pc:docMk/>
            <pc:sldMk cId="0" sldId="257"/>
            <ac:spMk id="21" creationId="{7CAB7BEF-249B-909C-1E23-566CA4AF24DE}"/>
          </ac:spMkLst>
        </pc:spChg>
      </pc:sldChg>
      <pc:sldChg chg="addSp delSp mod">
        <pc:chgData name="Geng, Baocheng" userId="b4253f3e-c40b-4a70-8207-93818653a34c" providerId="ADAL" clId="{677A44AB-1884-4FF9-BB2F-9430C9EDD900}" dt="2023-01-09T22:14:19.194" v="72" actId="478"/>
        <pc:sldMkLst>
          <pc:docMk/>
          <pc:sldMk cId="0" sldId="258"/>
        </pc:sldMkLst>
        <pc:spChg chg="add del">
          <ac:chgData name="Geng, Baocheng" userId="b4253f3e-c40b-4a70-8207-93818653a34c" providerId="ADAL" clId="{677A44AB-1884-4FF9-BB2F-9430C9EDD900}" dt="2023-01-09T22:14:19.194" v="72" actId="478"/>
          <ac:spMkLst>
            <pc:docMk/>
            <pc:sldMk cId="0" sldId="258"/>
            <ac:spMk id="16" creationId="{52A8AF7F-D226-BA1C-3247-B10B89E339D2}"/>
          </ac:spMkLst>
        </pc:spChg>
      </pc:sldChg>
      <pc:sldChg chg="addSp delSp modSp mod">
        <pc:chgData name="Geng, Baocheng" userId="b4253f3e-c40b-4a70-8207-93818653a34c" providerId="ADAL" clId="{677A44AB-1884-4FF9-BB2F-9430C9EDD900}" dt="2023-01-11T16:11:03.643" v="114" actId="20577"/>
        <pc:sldMkLst>
          <pc:docMk/>
          <pc:sldMk cId="0" sldId="259"/>
        </pc:sldMkLst>
        <pc:spChg chg="mod">
          <ac:chgData name="Geng, Baocheng" userId="b4253f3e-c40b-4a70-8207-93818653a34c" providerId="ADAL" clId="{677A44AB-1884-4FF9-BB2F-9430C9EDD900}" dt="2023-01-11T16:11:03.643" v="114" actId="20577"/>
          <ac:spMkLst>
            <pc:docMk/>
            <pc:sldMk cId="0" sldId="259"/>
            <ac:spMk id="9" creationId="{00000000-0000-0000-0000-000000000000}"/>
          </ac:spMkLst>
        </pc:spChg>
        <pc:spChg chg="mod">
          <ac:chgData name="Geng, Baocheng" userId="b4253f3e-c40b-4a70-8207-93818653a34c" providerId="ADAL" clId="{677A44AB-1884-4FF9-BB2F-9430C9EDD900}" dt="2023-01-09T22:14:12.128" v="71" actId="1076"/>
          <ac:spMkLst>
            <pc:docMk/>
            <pc:sldMk cId="0" sldId="259"/>
            <ac:spMk id="15" creationId="{00000000-0000-0000-0000-000000000000}"/>
          </ac:spMkLst>
        </pc:spChg>
        <pc:spChg chg="add del mod">
          <ac:chgData name="Geng, Baocheng" userId="b4253f3e-c40b-4a70-8207-93818653a34c" providerId="ADAL" clId="{677A44AB-1884-4FF9-BB2F-9430C9EDD900}" dt="2023-01-09T22:14:23.614" v="74" actId="478"/>
          <ac:spMkLst>
            <pc:docMk/>
            <pc:sldMk cId="0" sldId="259"/>
            <ac:spMk id="17" creationId="{577741C1-8265-3604-5E62-CA5595D5E027}"/>
          </ac:spMkLst>
        </pc:spChg>
      </pc:sldChg>
      <pc:sldChg chg="addSp delSp modSp mod">
        <pc:chgData name="Geng, Baocheng" userId="b4253f3e-c40b-4a70-8207-93818653a34c" providerId="ADAL" clId="{677A44AB-1884-4FF9-BB2F-9430C9EDD900}" dt="2023-01-11T16:11:10.828" v="123" actId="20577"/>
        <pc:sldMkLst>
          <pc:docMk/>
          <pc:sldMk cId="0" sldId="260"/>
        </pc:sldMkLst>
        <pc:spChg chg="mod">
          <ac:chgData name="Geng, Baocheng" userId="b4253f3e-c40b-4a70-8207-93818653a34c" providerId="ADAL" clId="{677A44AB-1884-4FF9-BB2F-9430C9EDD900}" dt="2023-01-11T16:11:10.828" v="123" actId="20577"/>
          <ac:spMkLst>
            <pc:docMk/>
            <pc:sldMk cId="0" sldId="260"/>
            <ac:spMk id="9" creationId="{00000000-0000-0000-0000-000000000000}"/>
          </ac:spMkLst>
        </pc:spChg>
        <pc:spChg chg="add del">
          <ac:chgData name="Geng, Baocheng" userId="b4253f3e-c40b-4a70-8207-93818653a34c" providerId="ADAL" clId="{677A44AB-1884-4FF9-BB2F-9430C9EDD900}" dt="2023-01-09T22:14:32.097" v="75" actId="478"/>
          <ac:spMkLst>
            <pc:docMk/>
            <pc:sldMk cId="0" sldId="260"/>
            <ac:spMk id="17" creationId="{0051FE4C-2510-EA37-0706-19ADC43A9A82}"/>
          </ac:spMkLst>
        </pc:spChg>
      </pc:sldChg>
      <pc:sldChg chg="addSp delSp modSp mod">
        <pc:chgData name="Geng, Baocheng" userId="b4253f3e-c40b-4a70-8207-93818653a34c" providerId="ADAL" clId="{677A44AB-1884-4FF9-BB2F-9430C9EDD900}" dt="2023-01-11T16:11:15.257" v="132" actId="20577"/>
        <pc:sldMkLst>
          <pc:docMk/>
          <pc:sldMk cId="0" sldId="261"/>
        </pc:sldMkLst>
        <pc:spChg chg="mod">
          <ac:chgData name="Geng, Baocheng" userId="b4253f3e-c40b-4a70-8207-93818653a34c" providerId="ADAL" clId="{677A44AB-1884-4FF9-BB2F-9430C9EDD900}" dt="2023-01-11T16:11:15.257" v="132" actId="20577"/>
          <ac:spMkLst>
            <pc:docMk/>
            <pc:sldMk cId="0" sldId="261"/>
            <ac:spMk id="9" creationId="{00000000-0000-0000-0000-000000000000}"/>
          </ac:spMkLst>
        </pc:spChg>
        <pc:spChg chg="add del">
          <ac:chgData name="Geng, Baocheng" userId="b4253f3e-c40b-4a70-8207-93818653a34c" providerId="ADAL" clId="{677A44AB-1884-4FF9-BB2F-9430C9EDD900}" dt="2023-01-09T22:15:13.088" v="76" actId="478"/>
          <ac:spMkLst>
            <pc:docMk/>
            <pc:sldMk cId="0" sldId="261"/>
            <ac:spMk id="17" creationId="{CD016347-D9B5-F3B8-FF93-20D9848A76EE}"/>
          </ac:spMkLst>
        </pc:spChg>
      </pc:sldChg>
      <pc:sldChg chg="addSp modSp mod">
        <pc:chgData name="Geng, Baocheng" userId="b4253f3e-c40b-4a70-8207-93818653a34c" providerId="ADAL" clId="{677A44AB-1884-4FF9-BB2F-9430C9EDD900}" dt="2023-01-11T16:11:19.276" v="141" actId="20577"/>
        <pc:sldMkLst>
          <pc:docMk/>
          <pc:sldMk cId="0" sldId="262"/>
        </pc:sldMkLst>
        <pc:spChg chg="mod">
          <ac:chgData name="Geng, Baocheng" userId="b4253f3e-c40b-4a70-8207-93818653a34c" providerId="ADAL" clId="{677A44AB-1884-4FF9-BB2F-9430C9EDD900}" dt="2023-01-11T16:11:19.276" v="141" actId="20577"/>
          <ac:spMkLst>
            <pc:docMk/>
            <pc:sldMk cId="0" sldId="262"/>
            <ac:spMk id="9" creationId="{00000000-0000-0000-0000-000000000000}"/>
          </ac:spMkLst>
        </pc:spChg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62"/>
            <ac:spMk id="17" creationId="{7CD88B57-0E4C-D1D0-59C1-3451113D9A5D}"/>
          </ac:spMkLst>
        </pc:spChg>
      </pc:sldChg>
      <pc:sldChg chg="addSp delSp modSp mod">
        <pc:chgData name="Geng, Baocheng" userId="b4253f3e-c40b-4a70-8207-93818653a34c" providerId="ADAL" clId="{677A44AB-1884-4FF9-BB2F-9430C9EDD900}" dt="2023-01-11T16:11:24.416" v="150" actId="20577"/>
        <pc:sldMkLst>
          <pc:docMk/>
          <pc:sldMk cId="0" sldId="263"/>
        </pc:sldMkLst>
        <pc:spChg chg="mod">
          <ac:chgData name="Geng, Baocheng" userId="b4253f3e-c40b-4a70-8207-93818653a34c" providerId="ADAL" clId="{677A44AB-1884-4FF9-BB2F-9430C9EDD900}" dt="2023-01-11T16:11:24.416" v="150" actId="20577"/>
          <ac:spMkLst>
            <pc:docMk/>
            <pc:sldMk cId="0" sldId="263"/>
            <ac:spMk id="9" creationId="{00000000-0000-0000-0000-000000000000}"/>
          </ac:spMkLst>
        </pc:spChg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63"/>
            <ac:spMk id="17" creationId="{AA6A1867-7510-C96C-E62B-DDBE475CFFDD}"/>
          </ac:spMkLst>
        </pc:spChg>
        <pc:grpChg chg="del">
          <ac:chgData name="Geng, Baocheng" userId="b4253f3e-c40b-4a70-8207-93818653a34c" providerId="ADAL" clId="{677A44AB-1884-4FF9-BB2F-9430C9EDD900}" dt="2023-01-09T21:57:59.591" v="27" actId="478"/>
          <ac:grpSpMkLst>
            <pc:docMk/>
            <pc:sldMk cId="0" sldId="263"/>
            <ac:grpSpMk id="10" creationId="{00000000-0000-0000-0000-000000000000}"/>
          </ac:grpSpMkLst>
        </pc:grpChg>
      </pc:sldChg>
      <pc:sldChg chg="addSp delSp modSp mod">
        <pc:chgData name="Geng, Baocheng" userId="b4253f3e-c40b-4a70-8207-93818653a34c" providerId="ADAL" clId="{677A44AB-1884-4FF9-BB2F-9430C9EDD900}" dt="2023-01-11T16:11:30.390" v="159" actId="20577"/>
        <pc:sldMkLst>
          <pc:docMk/>
          <pc:sldMk cId="0" sldId="264"/>
        </pc:sldMkLst>
        <pc:spChg chg="mod">
          <ac:chgData name="Geng, Baocheng" userId="b4253f3e-c40b-4a70-8207-93818653a34c" providerId="ADAL" clId="{677A44AB-1884-4FF9-BB2F-9430C9EDD900}" dt="2023-01-11T16:11:30.390" v="159" actId="20577"/>
          <ac:spMkLst>
            <pc:docMk/>
            <pc:sldMk cId="0" sldId="264"/>
            <ac:spMk id="9" creationId="{00000000-0000-0000-0000-000000000000}"/>
          </ac:spMkLst>
        </pc:spChg>
        <pc:spChg chg="del mod">
          <ac:chgData name="Geng, Baocheng" userId="b4253f3e-c40b-4a70-8207-93818653a34c" providerId="ADAL" clId="{677A44AB-1884-4FF9-BB2F-9430C9EDD900}" dt="2023-01-09T21:56:03.770" v="7" actId="478"/>
          <ac:spMkLst>
            <pc:docMk/>
            <pc:sldMk cId="0" sldId="264"/>
            <ac:spMk id="16" creationId="{9542549C-ED1E-DECF-D1F6-5F9112E48D0E}"/>
          </ac:spMkLst>
        </pc:spChg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64"/>
            <ac:spMk id="17" creationId="{139C2EF9-5EEE-3437-4918-3086073C7B11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65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65"/>
            <ac:spMk id="16" creationId="{FA87812B-C202-CF9C-964C-D4538CB06939}"/>
          </ac:spMkLst>
        </pc:spChg>
      </pc:sldChg>
      <pc:sldChg chg="addSp delSp modSp mod">
        <pc:chgData name="Geng, Baocheng" userId="b4253f3e-c40b-4a70-8207-93818653a34c" providerId="ADAL" clId="{677A44AB-1884-4FF9-BB2F-9430C9EDD900}" dt="2023-01-09T22:16:19.211" v="77" actId="478"/>
        <pc:sldMkLst>
          <pc:docMk/>
          <pc:sldMk cId="0" sldId="266"/>
        </pc:sldMkLst>
        <pc:spChg chg="add del mod">
          <ac:chgData name="Geng, Baocheng" userId="b4253f3e-c40b-4a70-8207-93818653a34c" providerId="ADAL" clId="{677A44AB-1884-4FF9-BB2F-9430C9EDD900}" dt="2023-01-09T22:16:19.211" v="77" actId="478"/>
          <ac:spMkLst>
            <pc:docMk/>
            <pc:sldMk cId="0" sldId="266"/>
            <ac:spMk id="24" creationId="{DC1A054E-3813-D8D5-CCD6-B73913EDBC94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67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67"/>
            <ac:spMk id="32" creationId="{DC503E84-1A90-68D3-FAB4-0351BCA6BC9D}"/>
          </ac:spMkLst>
        </pc:spChg>
      </pc:sldChg>
      <pc:sldChg chg="addSp delSp mod">
        <pc:chgData name="Geng, Baocheng" userId="b4253f3e-c40b-4a70-8207-93818653a34c" providerId="ADAL" clId="{677A44AB-1884-4FF9-BB2F-9430C9EDD900}" dt="2023-01-09T22:16:24.937" v="78" actId="478"/>
        <pc:sldMkLst>
          <pc:docMk/>
          <pc:sldMk cId="0" sldId="268"/>
        </pc:sldMkLst>
        <pc:spChg chg="add del">
          <ac:chgData name="Geng, Baocheng" userId="b4253f3e-c40b-4a70-8207-93818653a34c" providerId="ADAL" clId="{677A44AB-1884-4FF9-BB2F-9430C9EDD900}" dt="2023-01-09T22:16:24.937" v="78" actId="478"/>
          <ac:spMkLst>
            <pc:docMk/>
            <pc:sldMk cId="0" sldId="268"/>
            <ac:spMk id="16" creationId="{CD9FE336-700F-5B92-683C-564E2A818C19}"/>
          </ac:spMkLst>
        </pc:spChg>
      </pc:sldChg>
      <pc:sldChg chg="addSp delSp mod">
        <pc:chgData name="Geng, Baocheng" userId="b4253f3e-c40b-4a70-8207-93818653a34c" providerId="ADAL" clId="{677A44AB-1884-4FF9-BB2F-9430C9EDD900}" dt="2023-01-09T22:16:28.885" v="79" actId="478"/>
        <pc:sldMkLst>
          <pc:docMk/>
          <pc:sldMk cId="0" sldId="269"/>
        </pc:sldMkLst>
        <pc:spChg chg="add del">
          <ac:chgData name="Geng, Baocheng" userId="b4253f3e-c40b-4a70-8207-93818653a34c" providerId="ADAL" clId="{677A44AB-1884-4FF9-BB2F-9430C9EDD900}" dt="2023-01-09T22:16:28.885" v="79" actId="478"/>
          <ac:spMkLst>
            <pc:docMk/>
            <pc:sldMk cId="0" sldId="269"/>
            <ac:spMk id="17" creationId="{2CDAE290-627C-1DFC-4A22-EE3AF6803986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70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70"/>
            <ac:spMk id="24" creationId="{10D9D494-EFE0-B7CD-165F-6414453C5D67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71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71"/>
            <ac:spMk id="18" creationId="{1D2F950D-8C04-2B8C-8A8E-1ECEDEBC565F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72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72"/>
            <ac:spMk id="18" creationId="{4FB383DA-78F4-3327-415F-BA74FEED5627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73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73"/>
            <ac:spMk id="10" creationId="{61930E40-8E5B-2623-C255-8DB8E7F05E99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74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74"/>
            <ac:spMk id="13" creationId="{45E61695-A9E4-8FAD-605A-DB25B061447D}"/>
          </ac:spMkLst>
        </pc:spChg>
      </pc:sldChg>
      <pc:sldChg chg="addSp modSp mod">
        <pc:chgData name="Geng, Baocheng" userId="b4253f3e-c40b-4a70-8207-93818653a34c" providerId="ADAL" clId="{677A44AB-1884-4FF9-BB2F-9430C9EDD900}" dt="2023-01-09T22:20:19.277" v="89" actId="14100"/>
        <pc:sldMkLst>
          <pc:docMk/>
          <pc:sldMk cId="0" sldId="275"/>
        </pc:sldMkLst>
        <pc:spChg chg="mod">
          <ac:chgData name="Geng, Baocheng" userId="b4253f3e-c40b-4a70-8207-93818653a34c" providerId="ADAL" clId="{677A44AB-1884-4FF9-BB2F-9430C9EDD900}" dt="2023-01-09T22:20:19.277" v="89" actId="14100"/>
          <ac:spMkLst>
            <pc:docMk/>
            <pc:sldMk cId="0" sldId="275"/>
            <ac:spMk id="5" creationId="{00000000-0000-0000-0000-000000000000}"/>
          </ac:spMkLst>
        </pc:spChg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75"/>
            <ac:spMk id="15" creationId="{9710A4B9-98AA-1BC9-5B9D-BCDA4CCDEB98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76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76"/>
            <ac:spMk id="16" creationId="{6944DB71-C340-A805-70F2-2F765F90AF37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77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77"/>
            <ac:spMk id="16" creationId="{640A69C9-0BEB-D6DA-1034-9A4B9D29DF6B}"/>
          </ac:spMkLst>
        </pc:spChg>
      </pc:sldChg>
      <pc:sldChg chg="addSp modSp mod">
        <pc:chgData name="Geng, Baocheng" userId="b4253f3e-c40b-4a70-8207-93818653a34c" providerId="ADAL" clId="{677A44AB-1884-4FF9-BB2F-9430C9EDD900}" dt="2023-01-11T16:20:20.861" v="165" actId="20577"/>
        <pc:sldMkLst>
          <pc:docMk/>
          <pc:sldMk cId="0" sldId="278"/>
        </pc:sldMkLst>
        <pc:spChg chg="mod">
          <ac:chgData name="Geng, Baocheng" userId="b4253f3e-c40b-4a70-8207-93818653a34c" providerId="ADAL" clId="{677A44AB-1884-4FF9-BB2F-9430C9EDD900}" dt="2023-01-11T16:20:20.861" v="165" actId="20577"/>
          <ac:spMkLst>
            <pc:docMk/>
            <pc:sldMk cId="0" sldId="278"/>
            <ac:spMk id="10" creationId="{00000000-0000-0000-0000-000000000000}"/>
          </ac:spMkLst>
        </pc:spChg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78"/>
            <ac:spMk id="19" creationId="{8DE10B19-35C8-95C1-1624-5DFB5F45749B}"/>
          </ac:spMkLst>
        </pc:spChg>
      </pc:sldChg>
      <pc:sldChg chg="addSp modSp mod">
        <pc:chgData name="Geng, Baocheng" userId="b4253f3e-c40b-4a70-8207-93818653a34c" providerId="ADAL" clId="{677A44AB-1884-4FF9-BB2F-9430C9EDD900}" dt="2023-01-11T16:20:27.242" v="171" actId="20577"/>
        <pc:sldMkLst>
          <pc:docMk/>
          <pc:sldMk cId="0" sldId="279"/>
        </pc:sldMkLst>
        <pc:spChg chg="mod">
          <ac:chgData name="Geng, Baocheng" userId="b4253f3e-c40b-4a70-8207-93818653a34c" providerId="ADAL" clId="{677A44AB-1884-4FF9-BB2F-9430C9EDD900}" dt="2023-01-11T16:20:27.242" v="171" actId="20577"/>
          <ac:spMkLst>
            <pc:docMk/>
            <pc:sldMk cId="0" sldId="279"/>
            <ac:spMk id="10" creationId="{00000000-0000-0000-0000-000000000000}"/>
          </ac:spMkLst>
        </pc:spChg>
        <pc:spChg chg="mod">
          <ac:chgData name="Geng, Baocheng" userId="b4253f3e-c40b-4a70-8207-93818653a34c" providerId="ADAL" clId="{677A44AB-1884-4FF9-BB2F-9430C9EDD900}" dt="2023-01-09T22:20:05.300" v="88"/>
          <ac:spMkLst>
            <pc:docMk/>
            <pc:sldMk cId="0" sldId="279"/>
            <ac:spMk id="11" creationId="{00000000-0000-0000-0000-000000000000}"/>
          </ac:spMkLst>
        </pc:spChg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79"/>
            <ac:spMk id="19" creationId="{3180C286-9571-DD14-8A3F-3D95D035548A}"/>
          </ac:spMkLst>
        </pc:spChg>
      </pc:sldChg>
      <pc:sldChg chg="addSp modSp mod">
        <pc:chgData name="Geng, Baocheng" userId="b4253f3e-c40b-4a70-8207-93818653a34c" providerId="ADAL" clId="{677A44AB-1884-4FF9-BB2F-9430C9EDD900}" dt="2023-01-11T16:20:36.516" v="177" actId="20577"/>
        <pc:sldMkLst>
          <pc:docMk/>
          <pc:sldMk cId="0" sldId="280"/>
        </pc:sldMkLst>
        <pc:spChg chg="mod">
          <ac:chgData name="Geng, Baocheng" userId="b4253f3e-c40b-4a70-8207-93818653a34c" providerId="ADAL" clId="{677A44AB-1884-4FF9-BB2F-9430C9EDD900}" dt="2023-01-11T16:20:36.516" v="177" actId="20577"/>
          <ac:spMkLst>
            <pc:docMk/>
            <pc:sldMk cId="0" sldId="280"/>
            <ac:spMk id="10" creationId="{00000000-0000-0000-0000-000000000000}"/>
          </ac:spMkLst>
        </pc:spChg>
        <pc:spChg chg="mod">
          <ac:chgData name="Geng, Baocheng" userId="b4253f3e-c40b-4a70-8207-93818653a34c" providerId="ADAL" clId="{677A44AB-1884-4FF9-BB2F-9430C9EDD900}" dt="2023-01-09T22:19:32.357" v="86" actId="20577"/>
          <ac:spMkLst>
            <pc:docMk/>
            <pc:sldMk cId="0" sldId="280"/>
            <ac:spMk id="11" creationId="{00000000-0000-0000-0000-000000000000}"/>
          </ac:spMkLst>
        </pc:spChg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80"/>
            <ac:spMk id="20" creationId="{B061C337-F7A5-3E5B-E211-F04CE4C6312E}"/>
          </ac:spMkLst>
        </pc:spChg>
      </pc:sldChg>
      <pc:sldChg chg="addSp delSp mod">
        <pc:chgData name="Geng, Baocheng" userId="b4253f3e-c40b-4a70-8207-93818653a34c" providerId="ADAL" clId="{677A44AB-1884-4FF9-BB2F-9430C9EDD900}" dt="2023-01-09T22:18:12.841" v="83" actId="478"/>
        <pc:sldMkLst>
          <pc:docMk/>
          <pc:sldMk cId="0" sldId="281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81"/>
            <ac:spMk id="17" creationId="{EED100D9-B1CF-2588-318B-C063FDE095D9}"/>
          </ac:spMkLst>
        </pc:spChg>
        <pc:grpChg chg="del">
          <ac:chgData name="Geng, Baocheng" userId="b4253f3e-c40b-4a70-8207-93818653a34c" providerId="ADAL" clId="{677A44AB-1884-4FF9-BB2F-9430C9EDD900}" dt="2023-01-09T22:18:12.841" v="83" actId="478"/>
          <ac:grpSpMkLst>
            <pc:docMk/>
            <pc:sldMk cId="0" sldId="281"/>
            <ac:grpSpMk id="10" creationId="{00000000-0000-0000-0000-000000000000}"/>
          </ac:grpSpMkLst>
        </pc:gr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82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82"/>
            <ac:spMk id="25" creationId="{01D8A808-50F0-E802-E143-772E861002DB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83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83"/>
            <ac:spMk id="17" creationId="{2E715C40-0DFC-F359-F9A3-0314C3B3F7B3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84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84"/>
            <ac:spMk id="25" creationId="{9ECC044F-F18C-F694-9D55-7F1D78CA5EAC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85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85"/>
            <ac:spMk id="16" creationId="{D5609904-8551-0180-147D-EB1AED576E89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86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86"/>
            <ac:spMk id="18" creationId="{C21E5993-8056-48C1-EAE4-4EDDBCAD1D82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87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87"/>
            <ac:spMk id="22" creationId="{A09C1380-7962-999A-A0C3-22F083F53EB3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88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88"/>
            <ac:spMk id="17" creationId="{349E127D-F5D1-DDD2-0D88-EA4F4461644B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89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89"/>
            <ac:spMk id="17" creationId="{C56BC064-83A5-5FDE-FCFD-1196D00DCFCB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90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90"/>
            <ac:spMk id="17" creationId="{21BA209D-D9F7-CE1D-06C7-E13554DC7FA5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91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91"/>
            <ac:spMk id="17" creationId="{213630DB-C719-D1D2-F828-5DEA2AF1ABD3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92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92"/>
            <ac:spMk id="17" creationId="{F40B8B2C-51EE-5937-BBED-204E85F157D2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93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93"/>
            <ac:spMk id="17" creationId="{5351C4FE-51F1-19BB-36A0-B279CEDDB216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94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94"/>
            <ac:spMk id="17" creationId="{EDF65B3F-B603-408B-38D7-10B5A39C3D8C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95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95"/>
            <ac:spMk id="17" creationId="{F8FC1293-D08F-654E-7F91-4BC5F7CC3D04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96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96"/>
            <ac:spMk id="11" creationId="{A5F5CFD5-FC61-491D-58DC-7421438D27BB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97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97"/>
            <ac:spMk id="10" creationId="{2777D504-DC9D-86AC-BF18-10310D8A3E63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98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98"/>
            <ac:spMk id="10" creationId="{7B48D5D2-8DA3-6552-6B6E-38244205E76A}"/>
          </ac:spMkLst>
        </pc:spChg>
      </pc:sldChg>
      <pc:sldChg chg="addSp del">
        <pc:chgData name="Geng, Baocheng" userId="b4253f3e-c40b-4a70-8207-93818653a34c" providerId="ADAL" clId="{677A44AB-1884-4FF9-BB2F-9430C9EDD900}" dt="2023-01-11T16:25:50.810" v="178" actId="47"/>
        <pc:sldMkLst>
          <pc:docMk/>
          <pc:sldMk cId="0" sldId="299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99"/>
            <ac:spMk id="10" creationId="{C4211569-1378-3AF6-6011-5D89ED165B74}"/>
          </ac:spMkLst>
        </pc:spChg>
      </pc:sldChg>
      <pc:sldChg chg="addSp delSp mod">
        <pc:chgData name="Geng, Baocheng" userId="b4253f3e-c40b-4a70-8207-93818653a34c" providerId="ADAL" clId="{677A44AB-1884-4FF9-BB2F-9430C9EDD900}" dt="2023-01-09T22:18:00.892" v="82" actId="478"/>
        <pc:sldMkLst>
          <pc:docMk/>
          <pc:sldMk cId="0" sldId="300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00"/>
            <ac:spMk id="12" creationId="{CB836BDA-D1C6-7A4B-E9B6-B4604B5F127E}"/>
          </ac:spMkLst>
        </pc:spChg>
        <pc:grpChg chg="del">
          <ac:chgData name="Geng, Baocheng" userId="b4253f3e-c40b-4a70-8207-93818653a34c" providerId="ADAL" clId="{677A44AB-1884-4FF9-BB2F-9430C9EDD900}" dt="2023-01-09T22:18:00.892" v="82" actId="478"/>
          <ac:grpSpMkLst>
            <pc:docMk/>
            <pc:sldMk cId="0" sldId="300"/>
            <ac:grpSpMk id="5" creationId="{00000000-0000-0000-0000-000000000000}"/>
          </ac:grpSpMkLst>
        </pc:gr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01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01"/>
            <ac:spMk id="13" creationId="{E00BFDA8-5A73-EE57-5269-BB8501DF2BD8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02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02"/>
            <ac:spMk id="14" creationId="{1751BB61-BE42-001D-DE88-8AF450F2BC93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03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03"/>
            <ac:spMk id="15" creationId="{C3095F81-3720-C296-B149-9DE042D58E99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04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04"/>
            <ac:spMk id="16" creationId="{57A37989-62C9-BF31-F1E0-76F742EFCE31}"/>
          </ac:spMkLst>
        </pc:spChg>
      </pc:sldChg>
      <pc:sldChg chg="addSp ord">
        <pc:chgData name="Geng, Baocheng" userId="b4253f3e-c40b-4a70-8207-93818653a34c" providerId="ADAL" clId="{677A44AB-1884-4FF9-BB2F-9430C9EDD900}" dt="2023-01-09T22:13:34.616" v="69"/>
        <pc:sldMkLst>
          <pc:docMk/>
          <pc:sldMk cId="0" sldId="305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05"/>
            <ac:spMk id="10" creationId="{A924BCB1-1EC0-EB97-D2AC-E128D1CAC5F2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06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06"/>
            <ac:spMk id="10" creationId="{78076BD3-B181-D890-84C7-0BA8D6050A8D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16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16"/>
            <ac:spMk id="12" creationId="{2BACCD7A-7BE8-6400-AB34-9ADF133967A7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23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23"/>
            <ac:spMk id="13" creationId="{D0649C98-F7B7-5267-7160-4EEBEDECDD2D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24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24"/>
            <ac:spMk id="16" creationId="{C3E215D9-3CAD-0C19-986C-9CEF5A659550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25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25"/>
            <ac:spMk id="15" creationId="{A6D4F018-B4CF-D22A-58B3-755BD068352D}"/>
          </ac:spMkLst>
        </pc:spChg>
      </pc:sldChg>
      <pc:sldChg chg="addSp delSp modSp mod">
        <pc:chgData name="Geng, Baocheng" userId="b4253f3e-c40b-4a70-8207-93818653a34c" providerId="ADAL" clId="{677A44AB-1884-4FF9-BB2F-9430C9EDD900}" dt="2023-01-09T22:13:34.616" v="69"/>
        <pc:sldMkLst>
          <pc:docMk/>
          <pc:sldMk cId="0" sldId="334"/>
        </pc:sldMkLst>
        <pc:spChg chg="del mod">
          <ac:chgData name="Geng, Baocheng" userId="b4253f3e-c40b-4a70-8207-93818653a34c" providerId="ADAL" clId="{677A44AB-1884-4FF9-BB2F-9430C9EDD900}" dt="2023-01-09T21:55:51.516" v="6" actId="478"/>
          <ac:spMkLst>
            <pc:docMk/>
            <pc:sldMk cId="0" sldId="334"/>
            <ac:spMk id="10" creationId="{282B23C4-EBF3-60F0-5B06-2B16348C91DE}"/>
          </ac:spMkLst>
        </pc:spChg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34"/>
            <ac:spMk id="11" creationId="{CC6FEF8D-A949-4B0B-509A-48FAE9015EF6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35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35"/>
            <ac:spMk id="17" creationId="{924EA1E3-5214-96A4-5261-75B59459E3FE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36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36"/>
            <ac:spMk id="11" creationId="{6C283A14-7203-33B3-D43A-D8B1CBE2BB98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37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37"/>
            <ac:spMk id="16" creationId="{88F1FF06-1548-CCA4-D3D6-BEF8859911AD}"/>
          </ac:spMkLst>
        </pc:spChg>
      </pc:sldChg>
      <pc:sldChg chg="addSp del">
        <pc:chgData name="Geng, Baocheng" userId="b4253f3e-c40b-4a70-8207-93818653a34c" providerId="ADAL" clId="{677A44AB-1884-4FF9-BB2F-9430C9EDD900}" dt="2023-01-11T16:29:59.810" v="180" actId="47"/>
        <pc:sldMkLst>
          <pc:docMk/>
          <pc:sldMk cId="0" sldId="338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38"/>
            <ac:spMk id="11" creationId="{980F2252-FCCD-2674-3F85-DB7EE01B0842}"/>
          </ac:spMkLst>
        </pc:spChg>
      </pc:sldChg>
      <pc:sldChg chg="addSp modSp mod">
        <pc:chgData name="Geng, Baocheng" userId="b4253f3e-c40b-4a70-8207-93818653a34c" providerId="ADAL" clId="{677A44AB-1884-4FF9-BB2F-9430C9EDD900}" dt="2023-01-11T16:29:49.786" v="179" actId="20577"/>
        <pc:sldMkLst>
          <pc:docMk/>
          <pc:sldMk cId="0" sldId="339"/>
        </pc:sldMkLst>
        <pc:spChg chg="mod">
          <ac:chgData name="Geng, Baocheng" userId="b4253f3e-c40b-4a70-8207-93818653a34c" providerId="ADAL" clId="{677A44AB-1884-4FF9-BB2F-9430C9EDD900}" dt="2023-01-11T16:29:49.786" v="179" actId="20577"/>
          <ac:spMkLst>
            <pc:docMk/>
            <pc:sldMk cId="0" sldId="339"/>
            <ac:spMk id="3" creationId="{00000000-0000-0000-0000-000000000000}"/>
          </ac:spMkLst>
        </pc:spChg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39"/>
            <ac:spMk id="11" creationId="{1EE308B3-E282-A874-1A17-11101964683E}"/>
          </ac:spMkLst>
        </pc:spChg>
      </pc:sldChg>
      <pc:sldChg chg="addSp modSp mod">
        <pc:chgData name="Geng, Baocheng" userId="b4253f3e-c40b-4a70-8207-93818653a34c" providerId="ADAL" clId="{677A44AB-1884-4FF9-BB2F-9430C9EDD900}" dt="2023-01-11T16:30:21.525" v="189"/>
        <pc:sldMkLst>
          <pc:docMk/>
          <pc:sldMk cId="0" sldId="340"/>
        </pc:sldMkLst>
        <pc:spChg chg="mod">
          <ac:chgData name="Geng, Baocheng" userId="b4253f3e-c40b-4a70-8207-93818653a34c" providerId="ADAL" clId="{677A44AB-1884-4FF9-BB2F-9430C9EDD900}" dt="2023-01-11T16:30:21.525" v="189"/>
          <ac:spMkLst>
            <pc:docMk/>
            <pc:sldMk cId="0" sldId="340"/>
            <ac:spMk id="3" creationId="{00000000-0000-0000-0000-000000000000}"/>
          </ac:spMkLst>
        </pc:spChg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40"/>
            <ac:spMk id="11" creationId="{CC57B674-DB9C-BD24-377A-431F73E85E01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41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41"/>
            <ac:spMk id="14" creationId="{933878B9-EF95-B99C-E2DD-93876B486B2E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42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42"/>
            <ac:spMk id="18" creationId="{15C55EBA-216F-1309-F81D-095E89269FE8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43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43"/>
            <ac:spMk id="19" creationId="{E49C7BE0-9555-D81C-94C1-7FF66DC371D0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3035312154" sldId="344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3035312154" sldId="344"/>
            <ac:spMk id="13" creationId="{E10A546A-B0FE-5862-D80D-430577EA5153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2959666280" sldId="345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2959666280" sldId="345"/>
            <ac:spMk id="19" creationId="{615241A6-FD94-839C-D7D0-48E8F94C0B72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46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46"/>
            <ac:spMk id="12" creationId="{1DCD1521-A49C-9DAD-7A1B-3D8863548EE5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47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47"/>
            <ac:spMk id="13" creationId="{0BC11724-576B-5B81-C594-F129E172F52C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48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48"/>
            <ac:spMk id="13" creationId="{C0BBFE8E-3142-C11C-4BEC-7896A45024EA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49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49"/>
            <ac:spMk id="13" creationId="{44D70993-A642-F867-D3AC-E90083E6DA6D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50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50"/>
            <ac:spMk id="13" creationId="{5587C496-AE6D-5D06-6E65-7018F6085F47}"/>
          </ac:spMkLst>
        </pc:spChg>
      </pc:sldChg>
      <pc:sldChg chg="addSp delSp mod">
        <pc:chgData name="Geng, Baocheng" userId="b4253f3e-c40b-4a70-8207-93818653a34c" providerId="ADAL" clId="{677A44AB-1884-4FF9-BB2F-9430C9EDD900}" dt="2023-01-09T22:17:44.660" v="81" actId="478"/>
        <pc:sldMkLst>
          <pc:docMk/>
          <pc:sldMk cId="0" sldId="351"/>
        </pc:sldMkLst>
        <pc:spChg chg="del">
          <ac:chgData name="Geng, Baocheng" userId="b4253f3e-c40b-4a70-8207-93818653a34c" providerId="ADAL" clId="{677A44AB-1884-4FF9-BB2F-9430C9EDD900}" dt="2023-01-09T22:17:32.702" v="80" actId="478"/>
          <ac:spMkLst>
            <pc:docMk/>
            <pc:sldMk cId="0" sldId="351"/>
            <ac:spMk id="9" creationId="{00000000-0000-0000-0000-000000000000}"/>
          </ac:spMkLst>
        </pc:spChg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51"/>
            <ac:spMk id="13" creationId="{9D1F4720-611C-A289-4503-7F9ED58A5344}"/>
          </ac:spMkLst>
        </pc:spChg>
        <pc:grpChg chg="del">
          <ac:chgData name="Geng, Baocheng" userId="b4253f3e-c40b-4a70-8207-93818653a34c" providerId="ADAL" clId="{677A44AB-1884-4FF9-BB2F-9430C9EDD900}" dt="2023-01-09T22:17:44.660" v="81" actId="478"/>
          <ac:grpSpMkLst>
            <pc:docMk/>
            <pc:sldMk cId="0" sldId="351"/>
            <ac:grpSpMk id="6" creationId="{00000000-0000-0000-0000-000000000000}"/>
          </ac:grpSpMkLst>
        </pc:gr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52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52"/>
            <ac:spMk id="16" creationId="{3B2C6E1F-4554-4ECA-5B3D-C01DA57F8237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53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53"/>
            <ac:spMk id="10" creationId="{7FC1FA42-407C-580B-38C2-16B5D50F90CC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54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54"/>
            <ac:spMk id="10" creationId="{852229CC-5285-51F1-E977-E46BF98630F8}"/>
          </ac:spMkLst>
        </pc:spChg>
      </pc:sldChg>
      <pc:sldMasterChg chg="modSp mod modSldLayout">
        <pc:chgData name="Geng, Baocheng" userId="b4253f3e-c40b-4a70-8207-93818653a34c" providerId="ADAL" clId="{677A44AB-1884-4FF9-BB2F-9430C9EDD900}" dt="2023-01-09T21:59:40.989" v="62" actId="20577"/>
        <pc:sldMasterMkLst>
          <pc:docMk/>
          <pc:sldMasterMk cId="0" sldId="2147483648"/>
        </pc:sldMasterMkLst>
        <pc:spChg chg="mod">
          <ac:chgData name="Geng, Baocheng" userId="b4253f3e-c40b-4a70-8207-93818653a34c" providerId="ADAL" clId="{677A44AB-1884-4FF9-BB2F-9430C9EDD900}" dt="2023-01-09T21:56:29.339" v="16" actId="20577"/>
          <ac:spMkLst>
            <pc:docMk/>
            <pc:sldMasterMk cId="0" sldId="2147483648"/>
            <ac:spMk id="6" creationId="{00000000-0000-0000-0000-000000000000}"/>
          </ac:spMkLst>
        </pc:spChg>
        <pc:sldLayoutChg chg="modSp mod">
          <pc:chgData name="Geng, Baocheng" userId="b4253f3e-c40b-4a70-8207-93818653a34c" providerId="ADAL" clId="{677A44AB-1884-4FF9-BB2F-9430C9EDD900}" dt="2023-01-09T21:59:06.770" v="39" actId="20577"/>
          <pc:sldLayoutMkLst>
            <pc:docMk/>
            <pc:sldMasterMk cId="0" sldId="2147483648"/>
            <pc:sldLayoutMk cId="0" sldId="2147483661"/>
          </pc:sldLayoutMkLst>
          <pc:spChg chg="mod">
            <ac:chgData name="Geng, Baocheng" userId="b4253f3e-c40b-4a70-8207-93818653a34c" providerId="ADAL" clId="{677A44AB-1884-4FF9-BB2F-9430C9EDD900}" dt="2023-01-09T21:59:06.770" v="39" actId="20577"/>
            <ac:spMkLst>
              <pc:docMk/>
              <pc:sldMasterMk cId="0" sldId="2147483648"/>
              <pc:sldLayoutMk cId="0" sldId="2147483661"/>
              <ac:spMk id="6" creationId="{00000000-0000-0000-0000-000000000000}"/>
            </ac:spMkLst>
          </pc:spChg>
        </pc:sldLayoutChg>
        <pc:sldLayoutChg chg="modSp mod">
          <pc:chgData name="Geng, Baocheng" userId="b4253f3e-c40b-4a70-8207-93818653a34c" providerId="ADAL" clId="{677A44AB-1884-4FF9-BB2F-9430C9EDD900}" dt="2023-01-09T21:57:22.927" v="26" actId="20577"/>
          <pc:sldLayoutMkLst>
            <pc:docMk/>
            <pc:sldMasterMk cId="0" sldId="2147483648"/>
            <pc:sldLayoutMk cId="0" sldId="2147483662"/>
          </pc:sldLayoutMkLst>
          <pc:spChg chg="mod">
            <ac:chgData name="Geng, Baocheng" userId="b4253f3e-c40b-4a70-8207-93818653a34c" providerId="ADAL" clId="{677A44AB-1884-4FF9-BB2F-9430C9EDD900}" dt="2023-01-09T21:57:22.927" v="26" actId="20577"/>
            <ac:spMkLst>
              <pc:docMk/>
              <pc:sldMasterMk cId="0" sldId="2147483648"/>
              <pc:sldLayoutMk cId="0" sldId="2147483662"/>
              <ac:spMk id="6" creationId="{00000000-0000-0000-0000-000000000000}"/>
            </ac:spMkLst>
          </pc:spChg>
        </pc:sldLayoutChg>
        <pc:sldLayoutChg chg="modSp mod">
          <pc:chgData name="Geng, Baocheng" userId="b4253f3e-c40b-4a70-8207-93818653a34c" providerId="ADAL" clId="{677A44AB-1884-4FF9-BB2F-9430C9EDD900}" dt="2023-01-09T21:59:21.621" v="49" actId="20577"/>
          <pc:sldLayoutMkLst>
            <pc:docMk/>
            <pc:sldMasterMk cId="0" sldId="2147483648"/>
            <pc:sldLayoutMk cId="0" sldId="2147483663"/>
          </pc:sldLayoutMkLst>
          <pc:spChg chg="mod">
            <ac:chgData name="Geng, Baocheng" userId="b4253f3e-c40b-4a70-8207-93818653a34c" providerId="ADAL" clId="{677A44AB-1884-4FF9-BB2F-9430C9EDD900}" dt="2023-01-09T21:59:21.621" v="49" actId="20577"/>
            <ac:spMkLst>
              <pc:docMk/>
              <pc:sldMasterMk cId="0" sldId="2147483648"/>
              <pc:sldLayoutMk cId="0" sldId="2147483663"/>
              <ac:spMk id="7" creationId="{00000000-0000-0000-0000-000000000000}"/>
            </ac:spMkLst>
          </pc:spChg>
        </pc:sldLayoutChg>
        <pc:sldLayoutChg chg="modSp mod">
          <pc:chgData name="Geng, Baocheng" userId="b4253f3e-c40b-4a70-8207-93818653a34c" providerId="ADAL" clId="{677A44AB-1884-4FF9-BB2F-9430C9EDD900}" dt="2023-01-09T21:59:31.860" v="59" actId="20577"/>
          <pc:sldLayoutMkLst>
            <pc:docMk/>
            <pc:sldMasterMk cId="0" sldId="2147483648"/>
            <pc:sldLayoutMk cId="0" sldId="2147483664"/>
          </pc:sldLayoutMkLst>
          <pc:spChg chg="mod">
            <ac:chgData name="Geng, Baocheng" userId="b4253f3e-c40b-4a70-8207-93818653a34c" providerId="ADAL" clId="{677A44AB-1884-4FF9-BB2F-9430C9EDD900}" dt="2023-01-09T21:59:31.860" v="59" actId="20577"/>
            <ac:spMkLst>
              <pc:docMk/>
              <pc:sldMasterMk cId="0" sldId="2147483648"/>
              <pc:sldLayoutMk cId="0" sldId="2147483664"/>
              <ac:spMk id="5" creationId="{00000000-0000-0000-0000-000000000000}"/>
            </ac:spMkLst>
          </pc:spChg>
        </pc:sldLayoutChg>
        <pc:sldLayoutChg chg="modSp mod">
          <pc:chgData name="Geng, Baocheng" userId="b4253f3e-c40b-4a70-8207-93818653a34c" providerId="ADAL" clId="{677A44AB-1884-4FF9-BB2F-9430C9EDD900}" dt="2023-01-09T21:59:40.989" v="62" actId="20577"/>
          <pc:sldLayoutMkLst>
            <pc:docMk/>
            <pc:sldMasterMk cId="0" sldId="2147483648"/>
            <pc:sldLayoutMk cId="0" sldId="2147483665"/>
          </pc:sldLayoutMkLst>
          <pc:spChg chg="mod">
            <ac:chgData name="Geng, Baocheng" userId="b4253f3e-c40b-4a70-8207-93818653a34c" providerId="ADAL" clId="{677A44AB-1884-4FF9-BB2F-9430C9EDD900}" dt="2023-01-09T21:59:40.989" v="62" actId="20577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</pc:sldLayoutChg>
      </pc:sldMasterChg>
    </pc:docChg>
  </pc:docChgLst>
  <pc:docChgLst>
    <pc:chgData name="Geng, Baocheng" userId="S::bgeng@uab.edu::b4253f3e-c40b-4a70-8207-93818653a34c" providerId="AD" clId="Web-{99D5BDC8-32B8-E319-724F-D2832653859C}"/>
    <pc:docChg chg="addSld delSld modSld sldOrd">
      <pc:chgData name="Geng, Baocheng" userId="S::bgeng@uab.edu::b4253f3e-c40b-4a70-8207-93818653a34c" providerId="AD" clId="Web-{99D5BDC8-32B8-E319-724F-D2832653859C}" dt="2023-01-12T15:19:19.375" v="106"/>
      <pc:docMkLst>
        <pc:docMk/>
      </pc:docMkLst>
      <pc:sldChg chg="addSp delSp modSp">
        <pc:chgData name="Geng, Baocheng" userId="S::bgeng@uab.edu::b4253f3e-c40b-4a70-8207-93818653a34c" providerId="AD" clId="Web-{99D5BDC8-32B8-E319-724F-D2832653859C}" dt="2023-01-12T14:54:03.145" v="48" actId="1076"/>
        <pc:sldMkLst>
          <pc:docMk/>
          <pc:sldMk cId="0" sldId="257"/>
        </pc:sldMkLst>
        <pc:spChg chg="mod">
          <ac:chgData name="Geng, Baocheng" userId="S::bgeng@uab.edu::b4253f3e-c40b-4a70-8207-93818653a34c" providerId="AD" clId="Web-{99D5BDC8-32B8-E319-724F-D2832653859C}" dt="2023-01-12T14:53:47.066" v="43" actId="20577"/>
          <ac:spMkLst>
            <pc:docMk/>
            <pc:sldMk cId="0" sldId="257"/>
            <ac:spMk id="4" creationId="{00000000-0000-0000-0000-000000000000}"/>
          </ac:spMkLst>
        </pc:spChg>
        <pc:spChg chg="add del mod">
          <ac:chgData name="Geng, Baocheng" userId="S::bgeng@uab.edu::b4253f3e-c40b-4a70-8207-93818653a34c" providerId="AD" clId="Web-{99D5BDC8-32B8-E319-724F-D2832653859C}" dt="2023-01-12T14:53:44.378" v="41"/>
          <ac:spMkLst>
            <pc:docMk/>
            <pc:sldMk cId="0" sldId="257"/>
            <ac:spMk id="10" creationId="{00000000-0000-0000-0000-000000000000}"/>
          </ac:spMkLst>
        </pc:spChg>
        <pc:spChg chg="mod">
          <ac:chgData name="Geng, Baocheng" userId="S::bgeng@uab.edu::b4253f3e-c40b-4a70-8207-93818653a34c" providerId="AD" clId="Web-{99D5BDC8-32B8-E319-724F-D2832653859C}" dt="2023-01-12T14:54:03.145" v="48" actId="1076"/>
          <ac:spMkLst>
            <pc:docMk/>
            <pc:sldMk cId="0" sldId="257"/>
            <ac:spMk id="12" creationId="{00000000-0000-0000-0000-000000000000}"/>
          </ac:spMkLst>
        </pc:spChg>
        <pc:spChg chg="mod">
          <ac:chgData name="Geng, Baocheng" userId="S::bgeng@uab.edu::b4253f3e-c40b-4a70-8207-93818653a34c" providerId="AD" clId="Web-{99D5BDC8-32B8-E319-724F-D2832653859C}" dt="2023-01-12T14:52:06.529" v="28" actId="1076"/>
          <ac:spMkLst>
            <pc:docMk/>
            <pc:sldMk cId="0" sldId="257"/>
            <ac:spMk id="13" creationId="{00000000-0000-0000-0000-000000000000}"/>
          </ac:spMkLst>
        </pc:spChg>
        <pc:picChg chg="add del">
          <ac:chgData name="Geng, Baocheng" userId="S::bgeng@uab.edu::b4253f3e-c40b-4a70-8207-93818653a34c" providerId="AD" clId="Web-{99D5BDC8-32B8-E319-724F-D2832653859C}" dt="2023-01-12T14:50:58.181" v="16"/>
          <ac:picMkLst>
            <pc:docMk/>
            <pc:sldMk cId="0" sldId="257"/>
            <ac:picMk id="8" creationId="{00000000-0000-0000-0000-000000000000}"/>
          </ac:picMkLst>
        </pc:picChg>
        <pc:picChg chg="mod">
          <ac:chgData name="Geng, Baocheng" userId="S::bgeng@uab.edu::b4253f3e-c40b-4a70-8207-93818653a34c" providerId="AD" clId="Web-{99D5BDC8-32B8-E319-724F-D2832653859C}" dt="2023-01-12T14:51:22.776" v="19" actId="1076"/>
          <ac:picMkLst>
            <pc:docMk/>
            <pc:sldMk cId="0" sldId="257"/>
            <ac:picMk id="9" creationId="{00000000-0000-0000-0000-000000000000}"/>
          </ac:picMkLst>
        </pc:picChg>
        <pc:picChg chg="mod">
          <ac:chgData name="Geng, Baocheng" userId="S::bgeng@uab.edu::b4253f3e-c40b-4a70-8207-93818653a34c" providerId="AD" clId="Web-{99D5BDC8-32B8-E319-724F-D2832653859C}" dt="2023-01-12T14:53:49.801" v="44" actId="1076"/>
          <ac:picMkLst>
            <pc:docMk/>
            <pc:sldMk cId="0" sldId="257"/>
            <ac:picMk id="11" creationId="{00000000-0000-0000-0000-000000000000}"/>
          </ac:picMkLst>
        </pc:picChg>
      </pc:sldChg>
      <pc:sldChg chg="modSp">
        <pc:chgData name="Geng, Baocheng" userId="S::bgeng@uab.edu::b4253f3e-c40b-4a70-8207-93818653a34c" providerId="AD" clId="Web-{99D5BDC8-32B8-E319-724F-D2832653859C}" dt="2023-01-12T15:01:04.607" v="53" actId="14100"/>
        <pc:sldMkLst>
          <pc:docMk/>
          <pc:sldMk cId="0" sldId="271"/>
        </pc:sldMkLst>
        <pc:spChg chg="mod">
          <ac:chgData name="Geng, Baocheng" userId="S::bgeng@uab.edu::b4253f3e-c40b-4a70-8207-93818653a34c" providerId="AD" clId="Web-{99D5BDC8-32B8-E319-724F-D2832653859C}" dt="2023-01-12T15:01:04.607" v="53" actId="14100"/>
          <ac:spMkLst>
            <pc:docMk/>
            <pc:sldMk cId="0" sldId="271"/>
            <ac:spMk id="4" creationId="{00000000-0000-0000-0000-000000000000}"/>
          </ac:spMkLst>
        </pc:spChg>
      </pc:sldChg>
      <pc:sldChg chg="addSp modSp">
        <pc:chgData name="Geng, Baocheng" userId="S::bgeng@uab.edu::b4253f3e-c40b-4a70-8207-93818653a34c" providerId="AD" clId="Web-{99D5BDC8-32B8-E319-724F-D2832653859C}" dt="2023-01-12T15:04:22.885" v="68" actId="14100"/>
        <pc:sldMkLst>
          <pc:docMk/>
          <pc:sldMk cId="0" sldId="280"/>
        </pc:sldMkLst>
        <pc:spChg chg="mod">
          <ac:chgData name="Geng, Baocheng" userId="S::bgeng@uab.edu::b4253f3e-c40b-4a70-8207-93818653a34c" providerId="AD" clId="Web-{99D5BDC8-32B8-E319-724F-D2832653859C}" dt="2023-01-12T15:03:40.257" v="54" actId="1076"/>
          <ac:spMkLst>
            <pc:docMk/>
            <pc:sldMk cId="0" sldId="280"/>
            <ac:spMk id="12" creationId="{00000000-0000-0000-0000-000000000000}"/>
          </ac:spMkLst>
        </pc:spChg>
        <pc:spChg chg="add mod">
          <ac:chgData name="Geng, Baocheng" userId="S::bgeng@uab.edu::b4253f3e-c40b-4a70-8207-93818653a34c" providerId="AD" clId="Web-{99D5BDC8-32B8-E319-724F-D2832653859C}" dt="2023-01-12T15:04:22.885" v="68" actId="14100"/>
          <ac:spMkLst>
            <pc:docMk/>
            <pc:sldMk cId="0" sldId="280"/>
            <ac:spMk id="13" creationId="{C5BA04AC-EA7D-85AF-6537-F0A2F2DB8E34}"/>
          </ac:spMkLst>
        </pc:spChg>
        <pc:picChg chg="add mod">
          <ac:chgData name="Geng, Baocheng" userId="S::bgeng@uab.edu::b4253f3e-c40b-4a70-8207-93818653a34c" providerId="AD" clId="Web-{99D5BDC8-32B8-E319-724F-D2832653859C}" dt="2023-01-12T15:04:04.759" v="58" actId="1076"/>
          <ac:picMkLst>
            <pc:docMk/>
            <pc:sldMk cId="0" sldId="280"/>
            <ac:picMk id="14" creationId="{862C9856-8644-FD48-0482-F8C3D5310467}"/>
          </ac:picMkLst>
        </pc:picChg>
      </pc:sldChg>
      <pc:sldChg chg="modSp">
        <pc:chgData name="Geng, Baocheng" userId="S::bgeng@uab.edu::b4253f3e-c40b-4a70-8207-93818653a34c" providerId="AD" clId="Web-{99D5BDC8-32B8-E319-724F-D2832653859C}" dt="2023-01-12T15:08:50.353" v="71" actId="20577"/>
        <pc:sldMkLst>
          <pc:docMk/>
          <pc:sldMk cId="0" sldId="288"/>
        </pc:sldMkLst>
        <pc:spChg chg="mod">
          <ac:chgData name="Geng, Baocheng" userId="S::bgeng@uab.edu::b4253f3e-c40b-4a70-8207-93818653a34c" providerId="AD" clId="Web-{99D5BDC8-32B8-E319-724F-D2832653859C}" dt="2023-01-12T15:08:46.463" v="70" actId="20577"/>
          <ac:spMkLst>
            <pc:docMk/>
            <pc:sldMk cId="0" sldId="288"/>
            <ac:spMk id="4" creationId="{00000000-0000-0000-0000-000000000000}"/>
          </ac:spMkLst>
        </pc:spChg>
        <pc:spChg chg="mod">
          <ac:chgData name="Geng, Baocheng" userId="S::bgeng@uab.edu::b4253f3e-c40b-4a70-8207-93818653a34c" providerId="AD" clId="Web-{99D5BDC8-32B8-E319-724F-D2832653859C}" dt="2023-01-12T15:08:50.353" v="71" actId="20577"/>
          <ac:spMkLst>
            <pc:docMk/>
            <pc:sldMk cId="0" sldId="288"/>
            <ac:spMk id="9" creationId="{00000000-0000-0000-0000-000000000000}"/>
          </ac:spMkLst>
        </pc:spChg>
      </pc:sldChg>
      <pc:sldChg chg="modSp">
        <pc:chgData name="Geng, Baocheng" userId="S::bgeng@uab.edu::b4253f3e-c40b-4a70-8207-93818653a34c" providerId="AD" clId="Web-{99D5BDC8-32B8-E319-724F-D2832653859C}" dt="2023-01-12T15:09:12.370" v="84" actId="20577"/>
        <pc:sldMkLst>
          <pc:docMk/>
          <pc:sldMk cId="0" sldId="289"/>
        </pc:sldMkLst>
        <pc:spChg chg="mod">
          <ac:chgData name="Geng, Baocheng" userId="S::bgeng@uab.edu::b4253f3e-c40b-4a70-8207-93818653a34c" providerId="AD" clId="Web-{99D5BDC8-32B8-E319-724F-D2832653859C}" dt="2023-01-12T15:08:56.088" v="73" actId="20577"/>
          <ac:spMkLst>
            <pc:docMk/>
            <pc:sldMk cId="0" sldId="289"/>
            <ac:spMk id="4" creationId="{00000000-0000-0000-0000-000000000000}"/>
          </ac:spMkLst>
        </pc:spChg>
        <pc:spChg chg="mod">
          <ac:chgData name="Geng, Baocheng" userId="S::bgeng@uab.edu::b4253f3e-c40b-4a70-8207-93818653a34c" providerId="AD" clId="Web-{99D5BDC8-32B8-E319-724F-D2832653859C}" dt="2023-01-12T15:09:12.370" v="84" actId="20577"/>
          <ac:spMkLst>
            <pc:docMk/>
            <pc:sldMk cId="0" sldId="289"/>
            <ac:spMk id="9" creationId="{00000000-0000-0000-0000-000000000000}"/>
          </ac:spMkLst>
        </pc:spChg>
      </pc:sldChg>
      <pc:sldChg chg="modSp">
        <pc:chgData name="Geng, Baocheng" userId="S::bgeng@uab.edu::b4253f3e-c40b-4a70-8207-93818653a34c" providerId="AD" clId="Web-{99D5BDC8-32B8-E319-724F-D2832653859C}" dt="2023-01-12T15:09:51.857" v="95" actId="20577"/>
        <pc:sldMkLst>
          <pc:docMk/>
          <pc:sldMk cId="0" sldId="290"/>
        </pc:sldMkLst>
        <pc:spChg chg="mod">
          <ac:chgData name="Geng, Baocheng" userId="S::bgeng@uab.edu::b4253f3e-c40b-4a70-8207-93818653a34c" providerId="AD" clId="Web-{99D5BDC8-32B8-E319-724F-D2832653859C}" dt="2023-01-12T15:09:30.871" v="86" actId="20577"/>
          <ac:spMkLst>
            <pc:docMk/>
            <pc:sldMk cId="0" sldId="290"/>
            <ac:spMk id="4" creationId="{00000000-0000-0000-0000-000000000000}"/>
          </ac:spMkLst>
        </pc:spChg>
        <pc:spChg chg="mod">
          <ac:chgData name="Geng, Baocheng" userId="S::bgeng@uab.edu::b4253f3e-c40b-4a70-8207-93818653a34c" providerId="AD" clId="Web-{99D5BDC8-32B8-E319-724F-D2832653859C}" dt="2023-01-12T15:09:51.857" v="95" actId="20577"/>
          <ac:spMkLst>
            <pc:docMk/>
            <pc:sldMk cId="0" sldId="290"/>
            <ac:spMk id="9" creationId="{00000000-0000-0000-0000-000000000000}"/>
          </ac:spMkLst>
        </pc:spChg>
      </pc:sldChg>
      <pc:sldChg chg="add del">
        <pc:chgData name="Geng, Baocheng" userId="S::bgeng@uab.edu::b4253f3e-c40b-4a70-8207-93818653a34c" providerId="AD" clId="Web-{99D5BDC8-32B8-E319-724F-D2832653859C}" dt="2023-01-12T15:19:17.406" v="104"/>
        <pc:sldMkLst>
          <pc:docMk/>
          <pc:sldMk cId="0" sldId="323"/>
        </pc:sldMkLst>
      </pc:sldChg>
      <pc:sldChg chg="del">
        <pc:chgData name="Geng, Baocheng" userId="S::bgeng@uab.edu::b4253f3e-c40b-4a70-8207-93818653a34c" providerId="AD" clId="Web-{99D5BDC8-32B8-E319-724F-D2832653859C}" dt="2023-01-12T15:19:18.093" v="105"/>
        <pc:sldMkLst>
          <pc:docMk/>
          <pc:sldMk cId="0" sldId="324"/>
        </pc:sldMkLst>
      </pc:sldChg>
      <pc:sldChg chg="del">
        <pc:chgData name="Geng, Baocheng" userId="S::bgeng@uab.edu::b4253f3e-c40b-4a70-8207-93818653a34c" providerId="AD" clId="Web-{99D5BDC8-32B8-E319-724F-D2832653859C}" dt="2023-01-12T15:19:19.375" v="106"/>
        <pc:sldMkLst>
          <pc:docMk/>
          <pc:sldMk cId="3035312154" sldId="344"/>
        </pc:sldMkLst>
      </pc:sldChg>
      <pc:sldChg chg="add ord replId">
        <pc:chgData name="Geng, Baocheng" userId="S::bgeng@uab.edu::b4253f3e-c40b-4a70-8207-93818653a34c" providerId="AD" clId="Web-{99D5BDC8-32B8-E319-724F-D2832653859C}" dt="2023-01-12T15:18:03.151" v="98"/>
        <pc:sldMkLst>
          <pc:docMk/>
          <pc:sldMk cId="704315177" sldId="355"/>
        </pc:sldMkLst>
      </pc:sldChg>
      <pc:sldChg chg="modSp add replId">
        <pc:chgData name="Geng, Baocheng" userId="S::bgeng@uab.edu::b4253f3e-c40b-4a70-8207-93818653a34c" providerId="AD" clId="Web-{99D5BDC8-32B8-E319-724F-D2832653859C}" dt="2023-01-12T15:18:48.623" v="101" actId="20577"/>
        <pc:sldMkLst>
          <pc:docMk/>
          <pc:sldMk cId="3092393865" sldId="356"/>
        </pc:sldMkLst>
        <pc:spChg chg="mod">
          <ac:chgData name="Geng, Baocheng" userId="S::bgeng@uab.edu::b4253f3e-c40b-4a70-8207-93818653a34c" providerId="AD" clId="Web-{99D5BDC8-32B8-E319-724F-D2832653859C}" dt="2023-01-12T15:18:48.623" v="101" actId="20577"/>
          <ac:spMkLst>
            <pc:docMk/>
            <pc:sldMk cId="3092393865" sldId="356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837A1A-A966-DBD9-142C-8266E39708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E94A2-F4AE-9E9C-1D42-CAE830373B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5856A-260C-41A5-8E2B-F82980E8940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42E85-240B-28D1-CD12-0E8550499D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BB913-27A7-EED8-0172-242E41AC9C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B8562-CF61-4675-928C-1B340F41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36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7T18:20:24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12203 0 0,'0'0'641'0'0,"0"-2"711"0"0,0 2-1379 0 0,0-1 40 0 0,0 1-8 0 0,-1-1-3 0 0,1 1 2 0 0,7-3 22 0 0,0 2-8 0 0,-1 0 0 0 0,1 0 1 0 0,0 0-1 0 0,0 1 0 0 0,12 1 0 0 0,11 2 437 0 0,0-1 0 0 0,0-2 0 0 0,0 0 0 0 0,0-2 0 0 0,49-10 0 0 0,-50 6-369 0 0,34-13-1 0 0,-34 6-2195 0 0,-24 11 739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7T18:20:16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18004 0 0,'0'0'1436'0'0,"-9"8"-1130"0"0,-11 11-189 0 0,12-13 51 0 0,-1-1-1 0 0,1 1 1 0 0,-1-2 0 0 0,0 1-1 0 0,0-1 1 0 0,0 0 0 0 0,-1-1-1 0 0,-18 4 1 0 0,0 1 261 0 0,10-2-177 0 0,0 2 0 0 0,-17 9 0 0 0,19-9-222 0 0,15-7-54 0 0,0 0 0 0 0,1 0 0 0 0,-1 0 0 0 0,0 0 0 0 0,0 0 0 0 0,1 1 0 0 0,-1-1 0 0 0,0 0 0 0 0,1 0 0 0 0,-1 1 0 0 0,1-1 0 0 0,0 0 0 0 0,-1 1 0 0 0,1-1 0 0 0,0 3 0 0 0,0-3-18 0 0,-2 4-72 0 0,7-3-54 0 0,43 15 151 0 0,-27-10 23 0 0,-17-7 3 0 0,-1 1-1 0 0,1 0 0 0 0,0 1 0 0 0,0-1 1 0 0,-1 1-1 0 0,1 0 0 0 0,-1-1 1 0 0,1 2-1 0 0,-1-1 0 0 0,4 3 0 0 0,7 19 76 0 0,-12-19-55 0 0,-2-3 12 0 0,-1 2-9 0 0,0 2-10 0 0,1-5-14 0 0,-1 1 0 0 0,1 0 0 0 0,0-1 0 0 0,-1 1 0 0 0,1 0 0 0 0,-1-1 1 0 0,0 1-1 0 0,1-1 0 0 0,-1 1 0 0 0,0-1 0 0 0,0 0 0 0 0,0 1 0 0 0,0-1 0 0 0,0 0 1 0 0,-2 3-1 0 0,-34 41-5 0 0,33-38-5 0 0,0-2-1 0 0,4-6 3 0 0,-10 31 0 0 0,8-22-4 0 0,1 0-1 0 0,-1 0 1 0 0,1 0-1 0 0,1 1 0 0 0,0-1 1 0 0,0 0-1 0 0,0 0 1 0 0,1 0-1 0 0,0 1 0 0 0,3 9 1 0 0,5 21 58 0 0,-2 0 1 0 0,-2 1-1 0 0,-1-1 1 0 0,-2 1-1 0 0,-2 0 1 0 0,-6 47-1 0 0,-5 55 132 0 0,10-80-4875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7T18:20:16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22333 0 0,'-1'-2'2795'0'0,"9"-5"-3801"0"0,0 4 958 0 0,1 0 0 0 0,0 0 0 0 0,0 1 0 0 0,0 0 0 0 0,1 0 0 0 0,-1 1-1 0 0,13 0 1 0 0,79 1-262 0 0,-54 1-121 0 0,-43-1-56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7T18:20:17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7938 0 0,'1'-1'3781'0'0,"-6"8"-2575"0"0,0 2-821 0 0,0 1 0 0 0,0-1-1 0 0,1 1 1 0 0,0 0 0 0 0,1 1-1 0 0,0-1 1 0 0,0 1-1 0 0,-1 13 1 0 0,-5 101 2398 0 0,3-29-1007 0 0,-20 40-392 0 0,1-5-1415 0 0,25-129-134 0 0,21-15-9990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7T18:20:17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23189 0 0,'0'0'571'0'0,"-2"5"-533"0"0,-3 9-132 0 0,1-1 0 0 0,1 1 0 0 0,0 0 0 0 0,1 0 0 0 0,-1 18 0 0 0,3 82-92 0 0,1-17 176 0 0,-13 4 243 0 0,0-19-788 0 0,9-16-2780 0 0,16-83-3795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7T18:20:18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0 16412 0 0,'8'164'2514'0'0,"-3"-93"-860"0"0,-7 116 0 0 0,1-181-2033 0 0,0-1 0 0 0,0 1 0 0 0,0 0 0 0 0,-1-1 0 0 0,-3 8 0 0 0,4-11 265 0 0,1-1 0 0 0,-1 1-1 0 0,0-1 1 0 0,1 0 0 0 0,-1 1-1 0 0,0-1 1 0 0,0 0 0 0 0,0 1-1 0 0,0-1 1 0 0,0 0 0 0 0,0 0-1 0 0,0 0 1 0 0,-1 0 0 0 0,1 0-1 0 0,0 0 1 0 0,-1 0 0 0 0,1-1 0 0 0,0 1-1 0 0,-1 0 1 0 0,1-1 0 0 0,-1 1-1 0 0,1-1 1 0 0,-1 1 0 0 0,-1-1-1 0 0,1 0-125 0 0,1 0 0 0 0,-1 0 0 0 0,1-1 0 0 0,0 1 0 0 0,-1 0 0 0 0,1-1 0 0 0,0 0 0 0 0,-1 1-1 0 0,1-1 1 0 0,0 0 0 0 0,0 1 0 0 0,-2-3 0 0 0,0 1-561 0 0,-2 0-2417 0 0</inkml:trace>
  <inkml:trace contextRef="#ctx0" brushRef="#br0" timeOffset="1">0 288 17044 0 0,'0'0'853'0'0,"5"3"2888"0"0,11 3-3608 0 0,1-1 1 0 0,-1-1-1 0 0,1-1 0 0 0,0 0 1 0 0,0-1-1 0 0,0-1 0 0 0,0 0 1 0 0,0-2-1 0 0,0 0 1 0 0,0-1-1 0 0,18-4 0 0 0,-30 5-257 0 0,0 0 0 0 0,0-1 1 0 0,0 0-1 0 0,0 0 0 0 0,0 0 0 0 0,-1-1 0 0 0,7-3 0 0 0,-6 2-823 0 0,0 0 0 0 0,-1 0 1 0 0,1 0-1 0 0,-1-1 0 0 0,7-9 0 0 0,-4 4-1016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7T18:20:18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8690 0 0,'0'0'14562'0'0,"7"2"-14725"0"0,0 0 155 0 0,0 1 0 0 0,-1 0-1 0 0,0 0 1 0 0,0 0 0 0 0,0 1 0 0 0,7 5 0 0 0,-12-8 12 0 0,0 0 1 0 0,1 0 0 0 0,-1 0 0 0 0,0 0 0 0 0,0 0 0 0 0,0 1 0 0 0,0-1 0 0 0,0 0-1 0 0,0 1 1 0 0,0-1 0 0 0,-1 1 0 0 0,1-1 0 0 0,0 1 0 0 0,-1-1 0 0 0,1 1-1 0 0,-1-1 1 0 0,1 4 0 0 0,0 0 10 0 0,1 0 65 0 0,-1-4-43 0 0,-4 5 16 0 0,-3 9 121 0 0,-1 0-1 0 0,-17 27 1 0 0,12-22-145 0 0,1 0 0 0 0,-13 32 0 0 0,22-47-58 0 0,0 1 0 0 0,0-1-1 0 0,1 1 1 0 0,0-1-1 0 0,0 1 1 0 0,0-1-1 0 0,1 1 1 0 0,0 0-1 0 0,0-1 1 0 0,0 1-1 0 0,1 0 1 0 0,0-1-1 0 0,0 1 1 0 0,0-1-1 0 0,3 7 1 0 0,-3-11 16 0 0,0 1 0 0 0,0-1 0 0 0,0 1 1 0 0,0-1-1 0 0,0 1 0 0 0,0-1 0 0 0,0 0 0 0 0,0 0 0 0 0,1 0 0 0 0,-1 0 1 0 0,0 0-1 0 0,1 0 0 0 0,-1 0 0 0 0,1 0 0 0 0,2 1 0 0 0,0 0-4 0 0,-1 3 20 0 0,-2-5-4 0 0,21-2 15 0 0,-16 2-2 0 0,0-1 0 0 0,0 0 0 0 0,0 0 0 0 0,-1 0 0 0 0,1-1 0 0 0,5-2 0 0 0,-4 1-28 0 0,-2 2 3 0 0,2 8 37 0 0,5 16-13 0 0,-11-21-13 0 0,0-1 1 0 0,0 1 0 0 0,-1 0 0 0 0,1 0-1 0 0,-1 0 1 0 0,0 0 0 0 0,1 0-1 0 0,-1 0 1 0 0,0 0 0 0 0,0 0 0 0 0,0 0-1 0 0,0 0 1 0 0,-1 0 0 0 0,1 0-1 0 0,0 0 1 0 0,-2 3 0 0 0,0 5-19 0 0,-11 197-58 0 0,0-6 172 0 0,1-85 286 0 0,-5-1 0 0 0,-50 183 1 0 0,45-242-209 0 0,21-54-317 0 0,-1 1 0 0 0,1-1-1 0 0,-1 1 1 0 0,0-1 0 0 0,0 1 0 0 0,0-1 0 0 0,0 0 0 0 0,0 0 0 0 0,-1 0 0 0 0,1 0 0 0 0,0 0 0 0 0,-1 0 0 0 0,0-1 0 0 0,1 1 0 0 0,-1-1-1 0 0,0 0 1 0 0,-3 2 0 0 0,-7-2-2282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7T18:20:24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17932 0 0,'0'0'684'0'0,"-1"-1"359"0"0,-4 9-1262 0 0,0 5 207 0 0,2-5 8 0 0,3-8 4 0 0,-2 5 1 0 0,1 7-1 0 0,-2 6-2 0 0,-2 16 12 0 0,-12 190 1966 0 0,6-111-1171 0 0,-2 40-662 0 0,-30 568 1017 0 0,43-694-1156 0 0,-15 311 216 0 0,7-348-6183 0 0,0-12 3927 0 0,6-1-1103 0 0,0-3-2871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7T18:20:2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 21557 0 0,'0'0'106'0'0,"-1"-1"-624"0"0,9 3-19 0 0,219 88 271 0 0,-219-87 307 0 0,0 1 1 0 0,0-1-1 0 0,0 2 1 0 0,0-1 0 0 0,-1 1-1 0 0,0 0 1 0 0,0 0-1 0 0,0 1 1 0 0,-1 0-1 0 0,0 0 1 0 0,0 1 0 0 0,7 11-1 0 0,-10-14 5 0 0,0 1 0 0 0,-1-1 1 0 0,1 1-1 0 0,-1 0 0 0 0,0 0 0 0 0,-1 0 0 0 0,1 0 0 0 0,-1 0 0 0 0,0 0 0 0 0,0 1 0 0 0,-1-1 1 0 0,1 0-1 0 0,-1 1 0 0 0,0-1 0 0 0,-1 0 0 0 0,1 0 0 0 0,-1 1 0 0 0,0-1 0 0 0,-1 0 0 0 0,1 0 1 0 0,-4 8-1 0 0,-2 0 34 0 0,0 0 0 0 0,-1 0-1 0 0,0 0 1 0 0,-1-1 0 0 0,-1-1 0 0 0,-12 13 0 0 0,-71 59 211 0 0,49-47-154 0 0,12-8-79 0 0,-13 12-49 0 0,-77 53 0 0 0,117-90-317 0 0,-13 8 186 0 0,7-7-3612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7T18:20:26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67 13059 0 0,'-7'-9'1407'0'0,"-2"-1"1"0"0,1 1-1 0 0,-1 1 1 0 0,-10-9-1 0 0,17 16-1397 0 0,0-1 0 0 0,0 1 0 0 0,0 0 0 0 0,0-1 1 0 0,0 1-1 0 0,0 0 0 0 0,0 0 0 0 0,0 1 0 0 0,0-1 0 0 0,0 0 0 0 0,-1 1 0 0 0,1-1 0 0 0,0 1 0 0 0,-3-1 0 0 0,3 2-6 0 0,0 0 0 0 0,0-1 0 0 0,0 1 0 0 0,0 0 0 0 0,1 0 0 0 0,-1 0 1 0 0,0 1-1 0 0,1-1 0 0 0,-1 0 0 0 0,1 0 0 0 0,0 1 0 0 0,-1-1 0 0 0,1 1 0 0 0,0-1 0 0 0,0 1 0 0 0,0 0 0 0 0,-2 2 0 0 0,-16 32 8 0 0,19-36-12 0 0,-12 25 211 0 0,-66 142 2226 0 0,-63 191 0 0 0,110-248-2410 0 0,4 0 0 0 0,6 2 0 0 0,4 0 0 0 0,5 2 0 0 0,6 212 0 0 0,9-275-37 0 0,3-1 0 0 0,19 78 1 0 0,-17-95-58 0 0,2-1 0 0 0,2 0 0 0 0,1-1 1 0 0,31 54-1 0 0,-27-59-143 0 0,2-1 0 0 0,0 0 0 0 0,2-2 1 0 0,0-1-1 0 0,26 21 0 0 0,26 11-3189 0 0,-42-34 901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7T18:20:2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729 1 24501 0 0,'7'1'759'0'0,"-3"-1"-796"0"0,0 2 0 0 0,0-1-1 0 0,-1 0 1 0 0,1 1 0 0 0,0-1 0 0 0,-1 1 0 0 0,1 0-1 0 0,-1 1 1 0 0,0-1 0 0 0,1 0 0 0 0,-1 1-1 0 0,0 0 1 0 0,3 4 0 0 0,37 48-157 0 0,-33-41 184 0 0,3 6-29 0 0,-5-8 16 0 0,1 5-8 0 0,6 13-9 0 0,6 16 23 0 0,-5-4 41 0 0,-2 1-1 0 0,-1 1 1 0 0,-3 0 0 0 0,-1 1-1 0 0,-3-1 1 0 0,-1 2 0 0 0,-2-1-1 0 0,-4 46 1 0 0,-7 26 284 0 0,-42 216-1 0 0,28-237-189 0 0,-4-1 0 0 0,-58 138-1 0 0,-114 164 189 0 0,100-245-353 0 0,-168 202-1 0 0,251-335 2 0 0,-16 17-1181 0 0,-2-1 1 0 0,-75 61-1 0 0,65-61-1020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7T18:20:24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8250 0 0,'0'0'4630'0'0,"6"0"-4441"0"0,3 2-102 0 0,1-1 0 0 0,0 1 0 0 0,-1 1 0 0 0,1 0 0 0 0,-1 0 0 0 0,0 1 0 0 0,0 0 0 0 0,0 1 0 0 0,11 8 0 0 0,-15-11-40 0 0,-1 2 0 0 0,0-1 0 0 0,0 0 0 0 0,-1 1 0 0 0,1-1 1 0 0,-1 1-1 0 0,1 0 0 0 0,-1 0 0 0 0,0 1 0 0 0,-1-1 0 0 0,1 0 0 0 0,-1 1 0 0 0,0 0 0 0 0,0 0 0 0 0,0-1 1 0 0,-1 1-1 0 0,0 0 0 0 0,0 0 0 0 0,0 0 0 0 0,0 1 0 0 0,-1 6 0 0 0,-1 0-319 0 0,-1 0-1 0 0,0 1 1 0 0,-1-1-1 0 0,0-1 1 0 0,-6 14-1 0 0,-1 2-1537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7T18:20:27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32 13307 0 0,'0'0'5089'0'0,"-4"1"-5065"0"0,-3 4 35 0 0,-13 11-65 0 0,18-15 2 0 0,-1 2-5 0 0,2-1 6 0 0,1 2-3 0 0,0 1 0 0 0,-15 159 1030 0 0,15-160-898 0 0,0 1-1 0 0,1-1 1 0 0,-1 0-1 0 0,1 1 1 0 0,0-1-1 0 0,0 1 1 0 0,1-1-1 0 0,-1 0 1 0 0,1 0-1 0 0,3 6 1 0 0,-4-9-41 0 0,4 3 85 0 0,-2-2-151 0 0,-2-1-9 0 0,0 0 0 0 0,0-1 0 0 0,0 1 0 0 0,0 0 0 0 0,0 0 0 0 0,1-1 0 0 0,-1 1 0 0 0,0 0 0 0 0,1-1 0 0 0,-1 1 0 0 0,0-1 0 0 0,4 1 0 0 0,-2-2 2 0 0,1 1 1 0 0,-1-1-1 0 0,0 0 1 0 0,1-1-1 0 0,-1 1 0 0 0,0 0 1 0 0,0-1-1 0 0,1 0 1 0 0,-1 0-1 0 0,-1 0 1 0 0,1 0-1 0 0,0 0 1 0 0,0-1-1 0 0,-1 1 0 0 0,1-1 1 0 0,2-4-1 0 0,34-48 82 0 0,-30 40-67 0 0,0-1 0 0 0,12-32-1 0 0,-19 41 2 0 0,0 1 0 0 0,-1-1 0 0 0,1 1 0 0 0,-1-1 0 0 0,0 1 0 0 0,-1-1 0 0 0,1 0-1 0 0,-1 1 1 0 0,-1-1 0 0 0,1 0 0 0 0,-3-7 0 0 0,3 12-22 0 0,-1-1 1 0 0,0 1-1 0 0,0-1 1 0 0,0 1-1 0 0,-1 0 1 0 0,1-1-1 0 0,-1 1 0 0 0,1 0 1 0 0,-1 0-1 0 0,0 0 1 0 0,1 0-1 0 0,-1 0 0 0 0,0 0 1 0 0,0 1-1 0 0,-1-1 1 0 0,1 1-1 0 0,0-1 0 0 0,0 1 1 0 0,-1 0-1 0 0,1 0 1 0 0,-1 0-1 0 0,1 0 1 0 0,-1 0-1 0 0,1 1 0 0 0,-4-1 1 0 0,-1 0-498 0 0,0 0 1 0 0,0 1-1 0 0,0-1 1 0 0,1 2 0 0 0,-1-1-1 0 0,0 1 1 0 0,-12 3-1 0 0,15-3-1110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7T18:20:28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16516 0 0,'3'7'742'0'0,"7"13"-679"0"0,0 0-1 0 0,-2 0 1 0 0,0 1-1 0 0,-2 0 1 0 0,7 32-1 0 0,-12-42 42 0 0,0-1 0 0 0,0 1 0 0 0,-1 0-1 0 0,0 0 1 0 0,-1 0 0 0 0,-1 0-1 0 0,1 0 1 0 0,-2 0 0 0 0,1 0 0 0 0,-2-1-1 0 0,1 0 1 0 0,-1 1 0 0 0,-8 13-1 0 0,-40 45 2337 0 0,44-67-1708 0 0,-10 1-710 0 0,18-3-22 0 0,0 0 0 0 0,0 0-1 0 0,0 0 1 0 0,0 0 0 0 0,0-1 0 0 0,0 1-1 0 0,0 0 1 0 0,0 0 0 0 0,0 0-1 0 0,0 0 1 0 0,0 0 0 0 0,0 0-1 0 0,0 0 1 0 0,0-1 0 0 0,0 1-1 0 0,0 0 1 0 0,0 0 0 0 0,0 0-1 0 0,0 0 1 0 0,0 0 0 0 0,0 0-1 0 0,0 0 1 0 0,-1 0 0 0 0,1 0 0 0 0,0 0-1 0 0,0 0 1 0 0,0-1 0 0 0,0 1-1 0 0,0 0 1 0 0,0 0 0 0 0,0 0-1 0 0,0 0 1 0 0,0 0 0 0 0,0 0-1 0 0,-1 0 1 0 0,1 0 0 0 0,0 0-1 0 0,0 0 1 0 0,0 0 0 0 0,0 0-1 0 0,0 0 1 0 0,0 0 0 0 0,0 0 0 0 0,-1 0-1 0 0,1 0 1 0 0,0 0 0 0 0,0 0-1 0 0,0 0 1 0 0,0 0 0 0 0,0 0-1 0 0,0 0 1 0 0,0 0 0 0 0,0 0-1 0 0,0 0 1 0 0,-1 0 0 0 0,1 1-1 0 0,0-1 1 0 0,0 0 0 0 0,0 0-1 0 0,0 0 1 0 0,0 0 0 0 0,0 0-1 0 0,0 0 1 0 0,0 0 0 0 0,0 0 0 0 0,0 0-1 0 0,0 1 1 0 0,0-4-9 0 0,2-8-26 0 0,0 1 0 0 0,1 0 0 0 0,0-1 1 0 0,0 1-1 0 0,1 0 0 0 0,1 1 0 0 0,0-1 1 0 0,0 1-1 0 0,1 0 0 0 0,0 0 0 0 0,11-13 1 0 0,-3 7-93 0 0,-1 0 0 0 0,2 1 0 0 0,0 1 0 0 0,1 1 0 0 0,26-18 0 0 0,-39 29-329 0 0,7-5 367 0 0,-4 5-4006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7T18:20:28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81 20700 0 0,'0'-6'2770'0'0,"0"1"-2599"0"0,-1-4-25 0 0,1 0 13 0 0,0 7-149 0 0,-1 4-9 0 0,9-26 24 0 0,-8 21 13 0 0,2 1-20 0 0,3 2-8 0 0,128-20 1118 0 0,-76 17-10085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7T18:20:29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16235 0 0,'-5'5'1039'0'0,"3"-3"-884"0"0,1-1 0 0 0,-1 0 0 0 0,1 0 0 0 0,0 0 0 0 0,-1 1 0 0 0,1-1 0 0 0,0 1 0 0 0,0-1 0 0 0,0 1 0 0 0,0-1 0 0 0,0 1-1 0 0,0 0 1 0 0,0 0 0 0 0,0-1 0 0 0,1 1 0 0 0,-1 0 0 0 0,1 0 0 0 0,-1 0 0 0 0,1 0 0 0 0,0 0 0 0 0,0-1 0 0 0,0 1 0 0 0,0 0 0 0 0,0 0 0 0 0,0 0 0 0 0,0 0 0 0 0,1 0 0 0 0,-1 0 0 0 0,1-1 0 0 0,-1 1 0 0 0,1 0 0 0 0,1 2-1 0 0,3 3-37 0 0,0-1 0 0 0,1 0 0 0 0,-1 0 0 0 0,1 0 0 0 0,1 0 0 0 0,-1-1 0 0 0,1 0 0 0 0,0-1 0 0 0,0 1 0 0 0,0-2 0 0 0,1 1 0 0 0,-1-1 0 0 0,14 5 0 0 0,-10-5 113 0 0,-1-1 0 0 0,1 0 1 0 0,0 0-1 0 0,0-1 0 0 0,0 0 0 0 0,20-2 0 0 0,-24 0-271 0 0,-1 0 1 0 0,1-1-1 0 0,0 1 0 0 0,-1-1 1 0 0,7-3-1 0 0,-8 2-495 0 0,1 0 0 0 0,-1 0-1 0 0,0 0 1 0 0,0-1 0 0 0,0 0-1 0 0,5-4 1 0 0,0-2-1978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7T18:20:29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14 175 22797 0 0,'0'0'1376'0'0,"0"-1"-1765"0"0,-2 6 246 0 0,-5 19-305 0 0,4-8 188 0 0,1 12-110 0 0,2-17 236 0 0,0 0 0 0 0,1 0-1 0 0,0-1 1 0 0,1 1 0 0 0,0 0 0 0 0,6 16 0 0 0,1-9 1 0 0,-8-17 172 0 0,6 2 892 0 0,-3-1-828 0 0,17 4 430 0 0,-15-10-41 0 0,7-7-441 0 0,0 1 0 0 0,-1-2 0 0 0,-1 0-1 0 0,0 0 1 0 0,-1-1 0 0 0,0 0 0 0 0,-1 0 0 0 0,0-1 0 0 0,10-24 0 0 0,-14 27-2 0 0,-1-1 1 0 0,0 1-1 0 0,0 0 1 0 0,-1-1 0 0 0,-1 0-1 0 0,0 0 1 0 0,-1 0-1 0 0,0 0 1 0 0,-1 0-1 0 0,0 1 1 0 0,-1-1 0 0 0,0 0-1 0 0,-1 0 1 0 0,-4-16-1 0 0,5 25-59 0 0,0 2-375 0 0,-5-3-36 0 0,-11-9-140 0 0,12 10-301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7T18:20:30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20460 0 0,'2'10'1249'0'0,"-2"1"-905"0"0,0 3-152 0 0,1 1-152 0 0,-1-1-64 0 0,2 2-24 0 0,0-1-40 0 0,0-3-24 0 0,1 1-472 0 0,1-6-921 0 0,1 1 121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7T18:20:30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9578 0 0,'0'0'6112'0'0,"3"5"-4990"0"0,2 7-751 0 0,0 1 0 0 0,-1 0 0 0 0,0 0 0 0 0,-1 0 0 0 0,3 23 1 0 0,2 80 1016 0 0,-3-34 344 0 0,28 180 173 0 0,-32-255-1914 0 0,0 0 0 0 0,0 1 0 0 0,0-1 0 0 0,-1 0 1 0 0,0 0-1 0 0,0 1 0 0 0,-1-1 0 0 0,0 0 0 0 0,0 0 0 0 0,-1 0 0 0 0,0 0 1 0 0,0 0-1 0 0,-6 12 0 0 0,0-16-1275 0 0,5-1 993 0 0,0-1 0 0 0,-1 0 0 0 0,1 0 0 0 0,0-1 1 0 0,-1 1-1 0 0,1-1 0 0 0,-1 1 0 0 0,1-1 0 0 0,-1 0 1 0 0,1 0-1 0 0,-1-1 0 0 0,1 1 0 0 0,-1-1 0 0 0,1 0 1 0 0,-1 0-1 0 0,1 0 0 0 0,0 0 0 0 0,-6-3 0 0 0,-9-7-2940 0 0</inkml:trace>
  <inkml:trace contextRef="#ctx0" brushRef="#br0" timeOffset="1">11 64 26870 0 0,'10'2'696'0'0,"1"3"-552"0"0,2 1-168 0 0,6 3-32 0 0,1 2-40 0 0,3 0-88 0 0,2 2-96 0 0,2-1-56 0 0,2 0-1057 0 0,5-2-1167 0 0,0-1-121 0 0,-2-1-527 0 0,-1-1-2346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7T18:20:11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63 8386 0 0,'-3'-3'3434'0'0,"0"-1"-3179"0"0,1-1 358 0 0,-12-18-374 0 0,12 18-156 0 0,1 4 773 0 0,11-7 5574 0 0,9 0-6353 0 0,-17 7 269 0 0,2-1 137 0 0,3 2 118 0 0,11 1-542 0 0,-13 0-10 0 0,0-1 47 0 0,40 10-42 0 0,-40-8-53 0 0,1-2 118 0 0,10 3 113 0 0,0-1 0 0 0,0-1 0 0 0,21 0 0 0 0,57 0 283 0 0,-25-1-101 0 0,92-14 1 0 0,-145 13-403 0 0,17-4 0 0 0,0 2 1 0 0,1 2-1 0 0,-1 1 0 0 0,0 1 0 0 0,43 8 1 0 0,155 23 64 0 0,-76-13 83 0 0,-118-14 129 0 0,50 1 1 0 0,-83-6-697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7T18:20:12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10 17132 0 0,'-1'-1'144'0'0,"0"0"1"0"0,0 1 0 0 0,1-1-1 0 0,-1 0 1 0 0,0 0 0 0 0,0 1-1 0 0,0-1 1 0 0,0 1 0 0 0,-1-1-1 0 0,1 1 1 0 0,0-1 0 0 0,0 1-1 0 0,0 0 1 0 0,0-1 0 0 0,0 1-1 0 0,-1 0 1 0 0,1 0 0 0 0,0 0-1 0 0,0 0 1 0 0,-2 0 0 0 0,-10 4 77 0 0,9-3-406 0 0,-1 2 68 0 0,4-3 47 0 0,2 0-31 0 0,1 0-23 0 0,-5 2 26 0 0,-13 6 26 0 0,-6 2 59 0 0,-17 7 169 0 0,-59 14 0 0 0,57-17 163 0 0,-60 29 0 0 0,99-42-324 0 0,1-1 1 0 0,0 0 0 0 0,-1 1 0 0 0,1-1 0 0 0,0 1-1 0 0,-1-1 1 0 0,1 1 0 0 0,0 0 0 0 0,0 0-1 0 0,-1-1 1 0 0,1 1 0 0 0,0 0 0 0 0,0 0-1 0 0,0 0 1 0 0,0 0 0 0 0,0 0 0 0 0,1 1 0 0 0,-1-1-1 0 0,0 0 1 0 0,0 0 0 0 0,1 0 0 0 0,-1 1-1 0 0,1-1 1 0 0,-1 0 0 0 0,1 1 0 0 0,-1-1-1 0 0,1 1 1 0 0,0-1 0 0 0,0 0 0 0 0,0 1-1 0 0,0-1 1 0 0,0 1 0 0 0,0-1 0 0 0,0 0 0 0 0,0 1-1 0 0,0-1 1 0 0,1 1 0 0 0,-1-1 0 0 0,1 2-1 0 0,-1-2-1 0 0,1 0 0 0 0,0 0-1 0 0,-1 0 1 0 0,1 0 0 0 0,0 0-1 0 0,-1-1 1 0 0,1 1 0 0 0,0 0 0 0 0,0 0-1 0 0,0 0 1 0 0,-1-1 0 0 0,1 1-1 0 0,0 0 1 0 0,0-1 0 0 0,0 1-1 0 0,0-1 1 0 0,0 1 0 0 0,0-1-1 0 0,0 0 1 0 0,1 1 0 0 0,-1-1-1 0 0,1 0 1 0 0,0 1-7 0 0,14 5 3 0 0,0-1 1 0 0,0-1-1 0 0,1 0 0 0 0,24 3 1 0 0,-20-5 47 0 0,-1 2-1 0 0,21 6 1 0 0,-32-6 0 0 0,0-1 1 0 0,0 1-1 0 0,-1 0 1 0 0,14 9-1 0 0,-21-12 23 0 0,2 5 298 0 0,-1-1-320 0 0,-1-4-16 0 0,0 1 1 0 0,0 0-1 0 0,0-1 1 0 0,-1 1-1 0 0,1-1 0 0 0,0 1 1 0 0,-1 0-1 0 0,0 0 1 0 0,1-1-1 0 0,-1 1 1 0 0,0 2-1 0 0,0-2-1 0 0,-1 0 0 0 0,1 0 0 0 0,-1 0 0 0 0,0 0 0 0 0,0 0 0 0 0,0 0 0 0 0,0 0 0 0 0,0 0 0 0 0,0 0 0 0 0,0 0 0 0 0,-1-1 0 0 0,-2 4 0 0 0,-5 4 27 0 0,-18 11 33 0 0,24-18-65 0 0,-46 28 39 0 0,25-12-106 0 0,19-12 35 0 0,1-3-2 0 0,3-1 37 0 0,3 3 0 0 0,7 22-7 0 0,21 40 1 0 0,9 28 64 0 0,-25-44 311 0 0,-3 0 0 0 0,-1 1 0 0 0,-4 0 0 0 0,-1 1 0 0 0,-3 62 0 0 0,5-56-1098 0 0,-6-54 147 0 0,32-17-9300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7T18:20:13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15275 0 0,'0'0'2439'0'0,"1"7"-2648"0"0,8 32 546 0 0,-2-1-1 0 0,-1 2 0 0 0,-2-1 1 0 0,-2 1-1 0 0,-1-1 1 0 0,-7 55-1 0 0,0-59-357 0 0,-5 34 480 0 0,9-25-4367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7T18:20:13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17084 0 0,'0'5'1309'0'0,"-3"86"-400"0"0,-1-18-481 0 0,3 1 1 0 0,12 94-1 0 0,-7-135-907 0 0,1 46 1 0 0,-11-74-1848 0 0,4-3 2028 0 0,1-1 127 0 0,0 1 0 0 0,0-1 0 0 0,0 0 0 0 0,0 0 0 0 0,-1 0 1 0 0,1 0-1 0 0,0 0 0 0 0,-1 0 0 0 0,1 0 0 0 0,-1-1 0 0 0,1 1 0 0 0,-1 0 1 0 0,-2 0-1 0 0,3-1 35 0 0,-1 0 0 0 0,0-1 1 0 0,0 1-1 0 0,0 0 0 0 0,0-1 1 0 0,1 1-1 0 0,-1-1 0 0 0,0 0 0 0 0,1 0 1 0 0,-1 1-1 0 0,-2-3 0 0 0,0 1-274 0 0,-2 0-1427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7T18:20:14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14683 0 0,'0'0'3322'0'0,"6"1"-2080"0"0,13 2-666 0 0,104 14 911 0 0,-104-15-1451 0 0,1-1 0 0 0,-1-2 0 0 0,1 0 0 0 0,27-5 0 0 0,-41 5-818 0 0,0-1-1 0 0,0 0 1 0 0,0-1 0 0 0,0 0-1 0 0,0 0 1 0 0,-1 0 0 0 0,9-7-1 0 0,-9 7-3118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7T18:20:14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19172 0 0,'0'0'1868'0'0,"5"3"-1567"0"0,10 3-233 0 0,-1-1 0 0 0,1-1 1 0 0,-1 1-1 0 0,1-2 1 0 0,25 3-1 0 0,-33-5-61 0 0,-4 0-1 0 0,0-1 0 0 0,0 0-1 0 0,-1 1 1 0 0,1-1 0 0 0,0 0 0 0 0,0-1 0 0 0,-1 1 0 0 0,1 0 0 0 0,5-2 0 0 0,-5 1 530 0 0,13-2-2912 0 0,-15 3 1900 0 0,-1 0-1 0 0,1-1 0 0 0,-1 1 0 0 0,1 0 1 0 0,0-1-1 0 0,-1 1 0 0 0,7-13-4598 0 0,-7 18 6910 0 0,2 15-721 0 0,-1 0 0 0 0,-1 0 0 0 0,-1 0 0 0 0,-6 30-1 0 0,2-4-60 0 0,-9 78 993 0 0,4-51-1565 0 0,0 91-1 0 0,12-150-397 0 0,0-1-4342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7T18:20:15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14435 0 0,'0'0'3418'0'0,"6"1"-3256"0"0,45 14 1282 0 0,-22 3 243 0 0,-25-15-1228 0 0,-2 3 77 0 0,-1-4-507 0 0,0 0 0 0 0,-1-1-1 0 0,1 1 1 0 0,0 0 0 0 0,0-1 0 0 0,-1 1 0 0 0,1 0 0 0 0,-1 0 0 0 0,0-1 0 0 0,0 1 0 0 0,1 3-1 0 0,-5 0 5 0 0,0 0-1 0 0,1 0 0 0 0,-2-1 0 0 0,1 1 1 0 0,0-1-1 0 0,-1 0 0 0 0,-6 4 0 0 0,-1 2 19 0 0,-20 14-4 0 0,25-19-48 0 0,0 0-1 0 0,1 0 1 0 0,0 0-1 0 0,-1 1 0 0 0,2-1 1 0 0,-1 1-1 0 0,1 1 0 0 0,-9 12 1 0 0,13-17-26 0 0,0 0 0 0 0,1 0 0 0 0,-1 0 0 0 0,0 0 0 0 0,1 0 1 0 0,-1 0-1 0 0,1 0 0 0 0,-1 0 0 0 0,1 0 0 0 0,0 0 0 0 0,0 0 0 0 0,0 3 0 0 0,0 0-109 0 0,0-3 116 0 0,1 1-1 0 0,-1-1 1 0 0,1 0-1 0 0,0 1 1 0 0,0-1-1 0 0,0 0 0 0 0,0 1 1 0 0,0-1-1 0 0,0 0 1 0 0,0 0-1 0 0,1 0 1 0 0,-1 0-1 0 0,3 2 0 0 0,20 15-47 0 0,-14-11 36 0 0,-2-4 19 0 0,30 7 33 0 0,-32-10-7 0 0,-8-2-6 0 0,25 15 37 0 0,-17-14-27 0 0,5 31-45 0 0,-6-17 40 0 0,-1 0 0 0 0,-1 1-1 0 0,0-1 1 0 0,1 21 0 0 0,-1-9 3 0 0,2 31 96 0 0,-3 0 1 0 0,-8 91-1 0 0,0-21 354 0 0,5-101-248 0 0,-1-1 0 0 0,-1 1 0 0 0,-14 49 0 0 0,11-68-153 0 0,-12 10-254 0 0,17-16 132 0 0,0 0-1 0 0,0 0 1 0 0,0-1-1 0 0,0 1 0 0 0,0-1 1 0 0,0 1-1 0 0,0-1 1 0 0,0 1-1 0 0,0-1 0 0 0,0 0 1 0 0,0 1-1 0 0,0-1 1 0 0,0 0-1 0 0,0 0 0 0 0,0 0 1 0 0,0 0-1 0 0,0 0 1 0 0,0 0-1 0 0,0 0 0 0 0,-1 0 1 0 0,1 0-1 0 0,0 0 1 0 0,0-1-1 0 0,-1 1 0 0 0,1-1-164 0 0,-13 0-3425 0 0,4-4 2903 0 0,6 3-86 0 0,-1 0-2404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32C6-4B17-4D69-B915-73E795B71B17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3F55A-FCA3-4372-B19F-3869D9C95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9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4835" y="62407"/>
            <a:ext cx="354042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193EC-671F-46E6-8368-D694520A5CFB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spcBef>
                <a:spcPts val="35"/>
              </a:spcBef>
            </a:pPr>
            <a:fld id="{81D60167-4931-47E6-BA6A-407CBD079E47}" type="slidenum">
              <a:rPr lang="en-US" smtClean="0"/>
              <a:pPr marL="60960">
                <a:spcBef>
                  <a:spcPts val="35"/>
                </a:spcBef>
              </a:pPr>
              <a:t>‹#›</a:t>
            </a:fld>
            <a:endParaRPr lang="en-US" spc="-1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677">
              <a:lnSpc>
                <a:spcPct val="100000"/>
              </a:lnSpc>
            </a:pP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355/555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599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599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C</a:t>
            </a:r>
            <a:r>
              <a:rPr sz="599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599">
              <a:latin typeface="Arial"/>
              <a:cs typeface="Aria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677">
              <a:lnSpc>
                <a:spcPct val="100000"/>
              </a:lnSpc>
            </a:pP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354">
              <a:lnSpc>
                <a:spcPct val="100000"/>
              </a:lnSpc>
              <a:tabLst>
                <a:tab pos="349889" algn="l"/>
              </a:tabLst>
            </a:pPr>
            <a:fld id="{81D60167-4931-47E6-BA6A-407CBD079E47}" type="slidenum">
              <a:rPr sz="599" spc="30" dirty="0" smtClean="0">
                <a:solidFill>
                  <a:srgbClr val="FFFFFF"/>
                </a:solidFill>
                <a:latin typeface="Arial"/>
                <a:cs typeface="Arial"/>
              </a:rPr>
              <a:pPr marL="25354">
                <a:lnSpc>
                  <a:spcPct val="100000"/>
                </a:lnSpc>
                <a:tabLst>
                  <a:tab pos="349889" algn="l"/>
                </a:tabLst>
              </a:pPr>
              <a:t>‹#›</a:t>
            </a:fld>
            <a:r>
              <a:rPr sz="599" spc="85" dirty="0">
                <a:solidFill>
                  <a:srgbClr val="FFFFFF"/>
                </a:solidFill>
                <a:latin typeface="Arial"/>
                <a:cs typeface="Arial"/>
              </a:rPr>
              <a:t>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6212" y="62407"/>
            <a:ext cx="171577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/29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15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677317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/29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15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3750434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/29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15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915029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/29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15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3981264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/29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15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428599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4581A-DEFC-4E6C-BCA8-1C14A8DBBD43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spcBef>
                <a:spcPts val="35"/>
              </a:spcBef>
            </a:pPr>
            <a:fld id="{81D60167-4931-47E6-BA6A-407CBD079E47}" type="slidenum">
              <a:rPr lang="en-US" smtClean="0"/>
              <a:pPr marL="60960">
                <a:spcBef>
                  <a:spcPts val="35"/>
                </a:spcBef>
              </a:pPr>
              <a:t>‹#›</a:t>
            </a:fld>
            <a:endParaRPr lang="en-US" spc="-1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D1877-1081-458D-A5DF-8141A61A4D25}" type="datetime1">
              <a:rPr lang="en-US" smtClean="0"/>
              <a:t>1/17/2023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spcBef>
                <a:spcPts val="35"/>
              </a:spcBef>
            </a:pPr>
            <a:fld id="{81D60167-4931-47E6-BA6A-407CBD079E47}" type="slidenum">
              <a:rPr lang="en-US" smtClean="0"/>
              <a:pPr marL="60960">
                <a:spcBef>
                  <a:spcPts val="35"/>
                </a:spcBef>
              </a:pPr>
              <a:t>‹#›</a:t>
            </a:fld>
            <a:endParaRPr lang="en-US" spc="-1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D3627-33E2-4B05-8134-B73D010C219A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spcBef>
                <a:spcPts val="35"/>
              </a:spcBef>
            </a:pPr>
            <a:fld id="{81D60167-4931-47E6-BA6A-407CBD079E47}" type="slidenum">
              <a:rPr lang="en-US" smtClean="0"/>
              <a:pPr marL="60960">
                <a:spcBef>
                  <a:spcPts val="35"/>
                </a:spcBef>
              </a:pPr>
              <a:t>‹#›</a:t>
            </a:fld>
            <a:endParaRPr lang="en-US" spc="-1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88317-12DA-440A-A9B3-81E3FAD35249}" type="datetime1">
              <a:rPr lang="en-US" smtClean="0"/>
              <a:t>1/17/2023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spcBef>
                <a:spcPts val="35"/>
              </a:spcBef>
            </a:pPr>
            <a:fld id="{81D60167-4931-47E6-BA6A-407CBD079E47}" type="slidenum">
              <a:rPr lang="en-US" smtClean="0"/>
              <a:pPr marL="60960">
                <a:spcBef>
                  <a:spcPts val="35"/>
                </a:spcBef>
              </a:pPr>
              <a:t>‹#›</a:t>
            </a:fld>
            <a:endParaRPr lang="en-US" spc="-1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6569" y="1072832"/>
            <a:ext cx="3927785" cy="72675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3138" y="1938020"/>
            <a:ext cx="3234647" cy="86518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677">
              <a:lnSpc>
                <a:spcPct val="100000"/>
              </a:lnSpc>
            </a:pP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355/555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599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599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C</a:t>
            </a:r>
            <a:r>
              <a:rPr sz="599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599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677">
              <a:lnSpc>
                <a:spcPct val="100000"/>
              </a:lnSpc>
            </a:pP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354">
              <a:lnSpc>
                <a:spcPct val="100000"/>
              </a:lnSpc>
              <a:tabLst>
                <a:tab pos="349889" algn="l"/>
              </a:tabLst>
            </a:pPr>
            <a:fld id="{81D60167-4931-47E6-BA6A-407CBD079E47}" type="slidenum">
              <a:rPr sz="599" spc="30" dirty="0" smtClean="0">
                <a:solidFill>
                  <a:srgbClr val="FFFFFF"/>
                </a:solidFill>
                <a:latin typeface="Arial"/>
                <a:cs typeface="Arial"/>
              </a:rPr>
              <a:pPr marL="25354">
                <a:lnSpc>
                  <a:spcPct val="100000"/>
                </a:lnSpc>
                <a:tabLst>
                  <a:tab pos="349889" algn="l"/>
                </a:tabLst>
              </a:pPr>
              <a:t>‹#›</a:t>
            </a:fld>
            <a:r>
              <a:rPr sz="599" spc="85" dirty="0">
                <a:solidFill>
                  <a:srgbClr val="FFFFFF"/>
                </a:solidFill>
                <a:latin typeface="Arial"/>
                <a:cs typeface="Arial"/>
              </a:rPr>
              <a:t>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677">
              <a:lnSpc>
                <a:spcPct val="100000"/>
              </a:lnSpc>
            </a:pP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355/555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599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599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C</a:t>
            </a:r>
            <a:r>
              <a:rPr sz="599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599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677">
              <a:lnSpc>
                <a:spcPct val="100000"/>
              </a:lnSpc>
            </a:pP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354">
              <a:lnSpc>
                <a:spcPct val="100000"/>
              </a:lnSpc>
              <a:tabLst>
                <a:tab pos="349889" algn="l"/>
              </a:tabLst>
            </a:pPr>
            <a:fld id="{81D60167-4931-47E6-BA6A-407CBD079E47}" type="slidenum">
              <a:rPr sz="599" spc="30" dirty="0" smtClean="0">
                <a:solidFill>
                  <a:srgbClr val="FFFFFF"/>
                </a:solidFill>
                <a:latin typeface="Arial"/>
                <a:cs typeface="Arial"/>
              </a:rPr>
              <a:pPr marL="25354">
                <a:lnSpc>
                  <a:spcPct val="100000"/>
                </a:lnSpc>
                <a:tabLst>
                  <a:tab pos="349889" algn="l"/>
                </a:tabLst>
              </a:pPr>
              <a:t>‹#›</a:t>
            </a:fld>
            <a:r>
              <a:rPr sz="599" spc="85" dirty="0">
                <a:solidFill>
                  <a:srgbClr val="FFFFFF"/>
                </a:solidFill>
                <a:latin typeface="Arial"/>
                <a:cs typeface="Arial"/>
              </a:rPr>
              <a:t>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1046" y="795973"/>
            <a:ext cx="2010101" cy="228409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9776" y="795973"/>
            <a:ext cx="2010101" cy="228409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677">
              <a:lnSpc>
                <a:spcPct val="100000"/>
              </a:lnSpc>
            </a:pP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355/555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599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599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C</a:t>
            </a:r>
            <a:r>
              <a:rPr sz="599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599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677">
              <a:lnSpc>
                <a:spcPct val="100000"/>
              </a:lnSpc>
            </a:pP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354">
              <a:lnSpc>
                <a:spcPct val="100000"/>
              </a:lnSpc>
              <a:tabLst>
                <a:tab pos="349889" algn="l"/>
              </a:tabLst>
            </a:pPr>
            <a:fld id="{81D60167-4931-47E6-BA6A-407CBD079E47}" type="slidenum">
              <a:rPr sz="599" spc="30" dirty="0" smtClean="0">
                <a:solidFill>
                  <a:srgbClr val="FFFFFF"/>
                </a:solidFill>
                <a:latin typeface="Arial"/>
                <a:cs typeface="Arial"/>
              </a:rPr>
              <a:pPr marL="25354">
                <a:lnSpc>
                  <a:spcPct val="100000"/>
                </a:lnSpc>
                <a:tabLst>
                  <a:tab pos="349889" algn="l"/>
                </a:tabLst>
              </a:pPr>
              <a:t>‹#›</a:t>
            </a:fld>
            <a:r>
              <a:rPr sz="599" spc="85" dirty="0">
                <a:solidFill>
                  <a:srgbClr val="FFFFFF"/>
                </a:solidFill>
                <a:latin typeface="Arial"/>
                <a:cs typeface="Arial"/>
              </a:rPr>
              <a:t>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677">
              <a:lnSpc>
                <a:spcPct val="100000"/>
              </a:lnSpc>
            </a:pP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355/555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599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599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C</a:t>
            </a:r>
            <a:r>
              <a:rPr sz="599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599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677">
              <a:lnSpc>
                <a:spcPct val="100000"/>
              </a:lnSpc>
            </a:pP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354">
              <a:lnSpc>
                <a:spcPct val="100000"/>
              </a:lnSpc>
              <a:tabLst>
                <a:tab pos="349889" algn="l"/>
              </a:tabLst>
            </a:pPr>
            <a:fld id="{81D60167-4931-47E6-BA6A-407CBD079E47}" type="slidenum">
              <a:rPr sz="599" spc="30" dirty="0" smtClean="0">
                <a:solidFill>
                  <a:srgbClr val="FFFFFF"/>
                </a:solidFill>
                <a:latin typeface="Arial"/>
                <a:cs typeface="Arial"/>
              </a:rPr>
              <a:pPr marL="25354">
                <a:lnSpc>
                  <a:spcPct val="100000"/>
                </a:lnSpc>
                <a:tabLst>
                  <a:tab pos="349889" algn="l"/>
                </a:tabLst>
              </a:pPr>
              <a:t>‹#›</a:t>
            </a:fld>
            <a:r>
              <a:rPr sz="599" spc="85" dirty="0">
                <a:solidFill>
                  <a:srgbClr val="FFFFFF"/>
                </a:solidFill>
                <a:latin typeface="Arial"/>
                <a:cs typeface="Arial"/>
              </a:rPr>
              <a:t>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52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1281" y="62407"/>
            <a:ext cx="330581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761441"/>
            <a:ext cx="3927475" cy="2044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529" y="3352708"/>
            <a:ext cx="1245870" cy="103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ED917-0106-41CF-AC0A-0905B64CADE1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095987" y="3343393"/>
            <a:ext cx="526420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spcBef>
                <a:spcPts val="35"/>
              </a:spcBef>
            </a:pPr>
            <a:fld id="{81D60167-4931-47E6-BA6A-407CBD079E47}" type="slidenum">
              <a:rPr lang="en-US" smtClean="0"/>
              <a:pPr marL="60960">
                <a:spcBef>
                  <a:spcPts val="35"/>
                </a:spcBef>
              </a:pPr>
              <a:t>‹#›</a:t>
            </a:fld>
            <a:r>
              <a:rPr lang="en-US" spc="290" dirty="0"/>
              <a:t> </a:t>
            </a:r>
            <a:endParaRPr lang="en-US" spc="-10" dirty="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20733" cy="354529"/>
          </a:xfrm>
          <a:custGeom>
            <a:avLst/>
            <a:gdLst/>
            <a:ahLst/>
            <a:cxnLst/>
            <a:rect l="l" t="t" r="r" b="b"/>
            <a:pathLst>
              <a:path w="4608004" h="355180">
                <a:moveTo>
                  <a:pt x="0" y="355180"/>
                </a:moveTo>
                <a:lnTo>
                  <a:pt x="4608004" y="355180"/>
                </a:lnTo>
                <a:lnTo>
                  <a:pt x="4608004" y="0"/>
                </a:lnTo>
                <a:lnTo>
                  <a:pt x="0" y="0"/>
                </a:lnTo>
                <a:lnTo>
                  <a:pt x="0" y="355180"/>
                </a:lnTo>
              </a:path>
            </a:pathLst>
          </a:custGeom>
          <a:solidFill>
            <a:srgbClr val="525200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2635" y="79357"/>
            <a:ext cx="3235653" cy="23575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3458" y="1137205"/>
            <a:ext cx="2854008" cy="14865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65834" y="3340980"/>
            <a:ext cx="1874445" cy="1076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677">
              <a:lnSpc>
                <a:spcPct val="100000"/>
              </a:lnSpc>
            </a:pP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355/555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599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599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C</a:t>
            </a:r>
            <a:r>
              <a:rPr sz="599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599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719" y="3340980"/>
            <a:ext cx="1248617" cy="10850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677">
              <a:lnSpc>
                <a:spcPct val="100000"/>
              </a:lnSpc>
            </a:pP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19967" y="3340980"/>
            <a:ext cx="438129" cy="1076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354">
              <a:lnSpc>
                <a:spcPct val="100000"/>
              </a:lnSpc>
              <a:tabLst>
                <a:tab pos="349889" algn="l"/>
              </a:tabLst>
            </a:pPr>
            <a:fld id="{81D60167-4931-47E6-BA6A-407CBD079E47}" type="slidenum">
              <a:rPr sz="599" spc="30" dirty="0" smtClean="0">
                <a:solidFill>
                  <a:srgbClr val="FFFFFF"/>
                </a:solidFill>
                <a:latin typeface="Arial"/>
                <a:cs typeface="Arial"/>
              </a:rPr>
              <a:pPr marL="25354">
                <a:lnSpc>
                  <a:spcPct val="100000"/>
                </a:lnSpc>
                <a:tabLst>
                  <a:tab pos="349889" algn="l"/>
                </a:tabLst>
              </a:pPr>
              <a:t>‹#›</a:t>
            </a:fld>
            <a:r>
              <a:rPr sz="599" spc="85" dirty="0">
                <a:solidFill>
                  <a:srgbClr val="FFFFFF"/>
                </a:solidFill>
                <a:latin typeface="Arial"/>
                <a:cs typeface="Arial"/>
              </a:rPr>
              <a:t>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2754" rtl="0" eaLnBrk="1" latinLnBrk="0" hangingPunct="1">
        <a:lnSpc>
          <a:spcPct val="90000"/>
        </a:lnSpc>
        <a:spcBef>
          <a:spcPct val="0"/>
        </a:spcBef>
        <a:buNone/>
        <a:defRPr sz="43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189" indent="-228189" algn="l" defTabSz="91275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5" kern="1200">
          <a:solidFill>
            <a:schemeClr val="tx1"/>
          </a:solidFill>
          <a:latin typeface="+mn-lt"/>
          <a:ea typeface="+mn-ea"/>
          <a:cs typeface="+mn-cs"/>
        </a:defRPr>
      </a:lvl1pPr>
      <a:lvl2pPr marL="684566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6" kern="1200">
          <a:solidFill>
            <a:schemeClr val="tx1"/>
          </a:solidFill>
          <a:latin typeface="+mn-lt"/>
          <a:ea typeface="+mn-ea"/>
          <a:cs typeface="+mn-cs"/>
        </a:defRPr>
      </a:lvl2pPr>
      <a:lvl3pPr marL="1140943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3pPr>
      <a:lvl4pPr marL="1597320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3697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510074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966451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422828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879205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1pPr>
      <a:lvl2pPr marL="456377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912754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3pPr>
      <a:lvl4pPr marL="1369131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1825508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281885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738262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194639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651016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52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46212" y="62407"/>
            <a:ext cx="171577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444" y="568769"/>
            <a:ext cx="4230370" cy="88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529" y="3352708"/>
            <a:ext cx="1245870" cy="103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095987" y="3343393"/>
            <a:ext cx="526420" cy="11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/29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15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326176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37.png"/><Relationship Id="rId21" Type="http://schemas.openxmlformats.org/officeDocument/2006/relationships/image" Target="../media/image28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41.png"/><Relationship Id="rId50" Type="http://schemas.openxmlformats.org/officeDocument/2006/relationships/customXml" Target="../ink/ink25.xml"/><Relationship Id="rId7" Type="http://schemas.openxmlformats.org/officeDocument/2006/relationships/image" Target="../media/image21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32.png"/><Relationship Id="rId11" Type="http://schemas.openxmlformats.org/officeDocument/2006/relationships/image" Target="../media/image23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36.png"/><Relationship Id="rId40" Type="http://schemas.openxmlformats.org/officeDocument/2006/relationships/customXml" Target="../ink/ink20.xml"/><Relationship Id="rId45" Type="http://schemas.openxmlformats.org/officeDocument/2006/relationships/image" Target="../media/image40.png"/><Relationship Id="rId53" Type="http://schemas.openxmlformats.org/officeDocument/2006/relationships/image" Target="../media/image44.png"/><Relationship Id="rId5" Type="http://schemas.openxmlformats.org/officeDocument/2006/relationships/image" Target="../media/image20.png"/><Relationship Id="rId10" Type="http://schemas.openxmlformats.org/officeDocument/2006/relationships/customXml" Target="../ink/ink5.xml"/><Relationship Id="rId19" Type="http://schemas.openxmlformats.org/officeDocument/2006/relationships/image" Target="../media/image27.png"/><Relationship Id="rId31" Type="http://schemas.openxmlformats.org/officeDocument/2006/relationships/image" Target="../media/image33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customXml" Target="../ink/ink2.xml"/><Relationship Id="rId9" Type="http://schemas.openxmlformats.org/officeDocument/2006/relationships/image" Target="../media/image22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31.png"/><Relationship Id="rId30" Type="http://schemas.openxmlformats.org/officeDocument/2006/relationships/customXml" Target="../ink/ink15.xml"/><Relationship Id="rId35" Type="http://schemas.openxmlformats.org/officeDocument/2006/relationships/image" Target="../media/image35.png"/><Relationship Id="rId43" Type="http://schemas.openxmlformats.org/officeDocument/2006/relationships/image" Target="../media/image39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43.png"/><Relationship Id="rId3" Type="http://schemas.openxmlformats.org/officeDocument/2006/relationships/image" Target="../media/image19.png"/><Relationship Id="rId12" Type="http://schemas.openxmlformats.org/officeDocument/2006/relationships/customXml" Target="../ink/ink6.xml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33" Type="http://schemas.openxmlformats.org/officeDocument/2006/relationships/image" Target="../media/image34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Relationship Id="rId4" Type="http://schemas.openxmlformats.org/officeDocument/2006/relationships/slide" Target="slide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5" Type="http://schemas.openxmlformats.org/officeDocument/2006/relationships/slide" Target="slide1.xml"/><Relationship Id="rId4" Type="http://schemas.openxmlformats.org/officeDocument/2006/relationships/image" Target="../media/image2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5" Type="http://schemas.openxmlformats.org/officeDocument/2006/relationships/slide" Target="slide1.xml"/><Relationship Id="rId4" Type="http://schemas.openxmlformats.org/officeDocument/2006/relationships/image" Target="../media/image2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5" Type="http://schemas.openxmlformats.org/officeDocument/2006/relationships/slide" Target="slide1.xml"/><Relationship Id="rId4" Type="http://schemas.openxmlformats.org/officeDocument/2006/relationships/image" Target="../media/image2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791197"/>
            <a:ext cx="4483735" cy="767715"/>
            <a:chOff x="87743" y="791197"/>
            <a:chExt cx="4483735" cy="767715"/>
          </a:xfrm>
        </p:grpSpPr>
        <p:sp>
          <p:nvSpPr>
            <p:cNvPr id="3" name="object 3"/>
            <p:cNvSpPr/>
            <p:nvPr/>
          </p:nvSpPr>
          <p:spPr>
            <a:xfrm>
              <a:off x="87743" y="791197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525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544" y="854456"/>
              <a:ext cx="4432935" cy="704215"/>
            </a:xfrm>
            <a:custGeom>
              <a:avLst/>
              <a:gdLst/>
              <a:ahLst/>
              <a:cxnLst/>
              <a:rect l="l" t="t" r="r" b="b"/>
              <a:pathLst>
                <a:path w="4432935" h="704215">
                  <a:moveTo>
                    <a:pt x="4432566" y="0"/>
                  </a:moveTo>
                  <a:lnTo>
                    <a:pt x="0" y="0"/>
                  </a:lnTo>
                  <a:lnTo>
                    <a:pt x="0" y="703961"/>
                  </a:lnTo>
                  <a:lnTo>
                    <a:pt x="4432566" y="70396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3" y="835621"/>
              <a:ext cx="4432935" cy="672465"/>
            </a:xfrm>
            <a:custGeom>
              <a:avLst/>
              <a:gdLst/>
              <a:ahLst/>
              <a:cxnLst/>
              <a:rect l="l" t="t" r="r" b="b"/>
              <a:pathLst>
                <a:path w="4432935" h="672465">
                  <a:moveTo>
                    <a:pt x="4432566" y="0"/>
                  </a:moveTo>
                  <a:lnTo>
                    <a:pt x="0" y="0"/>
                  </a:lnTo>
                  <a:lnTo>
                    <a:pt x="0" y="621195"/>
                  </a:lnTo>
                  <a:lnTo>
                    <a:pt x="4008" y="640919"/>
                  </a:lnTo>
                  <a:lnTo>
                    <a:pt x="14922" y="657072"/>
                  </a:lnTo>
                  <a:lnTo>
                    <a:pt x="31075" y="667986"/>
                  </a:lnTo>
                  <a:lnTo>
                    <a:pt x="50800" y="671995"/>
                  </a:lnTo>
                  <a:lnTo>
                    <a:pt x="4381766" y="671995"/>
                  </a:lnTo>
                  <a:lnTo>
                    <a:pt x="4401491" y="667986"/>
                  </a:lnTo>
                  <a:lnTo>
                    <a:pt x="4417644" y="657072"/>
                  </a:lnTo>
                  <a:lnTo>
                    <a:pt x="4428558" y="640919"/>
                  </a:lnTo>
                  <a:lnTo>
                    <a:pt x="4432566" y="62119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525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8544" y="854456"/>
            <a:ext cx="4432935" cy="70421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520"/>
              </a:spcBef>
            </a:pPr>
            <a:r>
              <a:rPr sz="1400" spc="50" dirty="0">
                <a:solidFill>
                  <a:srgbClr val="FFFFFF"/>
                </a:solidFill>
                <a:latin typeface="Georgia"/>
                <a:cs typeface="Georgia"/>
              </a:rPr>
              <a:t>CS</a:t>
            </a:r>
            <a:r>
              <a:rPr sz="1400" spc="1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355/555</a:t>
            </a:r>
            <a:endParaRPr sz="1400">
              <a:latin typeface="Georgia"/>
              <a:cs typeface="Georgia"/>
            </a:endParaRPr>
          </a:p>
          <a:p>
            <a:pPr marR="34290" algn="ctr">
              <a:lnSpc>
                <a:spcPct val="100000"/>
              </a:lnSpc>
              <a:spcBef>
                <a:spcPts val="114"/>
              </a:spcBef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Probability</a:t>
            </a:r>
            <a:r>
              <a:rPr sz="1400" spc="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1400" spc="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Statistics</a:t>
            </a:r>
            <a:r>
              <a:rPr sz="1400" spc="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for</a:t>
            </a:r>
            <a:r>
              <a:rPr sz="1400" spc="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Georgia"/>
                <a:cs typeface="Georgia"/>
              </a:rPr>
              <a:t>CS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5985" y="1716163"/>
            <a:ext cx="1301065" cy="573234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10" dirty="0">
                <a:latin typeface="Book Antiqua"/>
                <a:cs typeface="Book Antiqua"/>
              </a:rPr>
              <a:t>Baocheng Geng</a:t>
            </a:r>
            <a:endParaRPr sz="11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 dirty="0">
              <a:latin typeface="Book Antiqua"/>
              <a:cs typeface="Book Antiqua"/>
            </a:endParaRPr>
          </a:p>
          <a:p>
            <a:pPr marL="19685"/>
            <a:r>
              <a:rPr lang="en-US" sz="800" dirty="0">
                <a:latin typeface="Century"/>
                <a:cs typeface="Century"/>
              </a:rPr>
              <a:t>Lecture 3 </a:t>
            </a:r>
          </a:p>
          <a:p>
            <a:pPr marL="19685">
              <a:lnSpc>
                <a:spcPct val="100000"/>
              </a:lnSpc>
            </a:pPr>
            <a:r>
              <a:rPr lang="en-US" sz="800" dirty="0">
                <a:latin typeface="Century"/>
                <a:cs typeface="Century"/>
              </a:rPr>
              <a:t>January 17, 2023</a:t>
            </a:r>
            <a:endParaRPr sz="800" dirty="0">
              <a:latin typeface="Century"/>
              <a:cs typeface="Century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9" name="object 9"/>
            <p:cNvSpPr/>
            <p:nvPr/>
          </p:nvSpPr>
          <p:spPr>
            <a:xfrm>
              <a:off x="0" y="3349777"/>
              <a:ext cx="1383030" cy="106680"/>
            </a:xfrm>
            <a:custGeom>
              <a:avLst/>
              <a:gdLst/>
              <a:ahLst/>
              <a:cxnLst/>
              <a:rect l="l" t="t" r="r" b="b"/>
              <a:pathLst>
                <a:path w="1383030" h="106679">
                  <a:moveTo>
                    <a:pt x="1382420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382420" y="106222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2929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82420" y="3349777"/>
              <a:ext cx="3225800" cy="106680"/>
            </a:xfrm>
            <a:custGeom>
              <a:avLst/>
              <a:gdLst/>
              <a:ahLst/>
              <a:cxnLst/>
              <a:rect l="l" t="t" r="r" b="b"/>
              <a:pathLst>
                <a:path w="3225800" h="106679">
                  <a:moveTo>
                    <a:pt x="0" y="106222"/>
                  </a:moveTo>
                  <a:lnTo>
                    <a:pt x="3225584" y="106222"/>
                  </a:lnTo>
                  <a:lnTo>
                    <a:pt x="3225584" y="0"/>
                  </a:lnTo>
                  <a:lnTo>
                    <a:pt x="0" y="0"/>
                  </a:lnTo>
                  <a:lnTo>
                    <a:pt x="0" y="106222"/>
                  </a:lnTo>
                  <a:close/>
                </a:path>
              </a:pathLst>
            </a:custGeom>
            <a:solidFill>
              <a:srgbClr val="3E3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2">
            <a:extLst>
              <a:ext uri="{FF2B5EF4-FFF2-40B4-BE49-F238E27FC236}">
                <a16:creationId xmlns:a16="http://schemas.microsoft.com/office/drawing/2014/main" id="{40D20321-2922-AFDC-A821-EFC6D4C1F4D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8528" y="3352708"/>
            <a:ext cx="1398321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dirty="0"/>
              <a:t>Copyright @2022, Baocheng Geng</a:t>
            </a:r>
            <a:endParaRPr spc="-20" dirty="0"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8F0FA5BD-CF40-8F58-E125-36DE3A7B2608}"/>
              </a:ext>
            </a:extLst>
          </p:cNvPr>
          <p:cNvSpPr txBox="1"/>
          <p:nvPr/>
        </p:nvSpPr>
        <p:spPr>
          <a:xfrm>
            <a:off x="1695450" y="3352708"/>
            <a:ext cx="186943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chemeClr val="bg1"/>
                </a:solidFill>
                <a:latin typeface="Bookman Old Style"/>
                <a:cs typeface="Bookman Old Style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</a:t>
            </a:r>
            <a:r>
              <a:rPr sz="600" b="0" spc="190" dirty="0">
                <a:solidFill>
                  <a:schemeClr val="bg1"/>
                </a:solidFill>
                <a:latin typeface="Bookman Old Style"/>
                <a:cs typeface="Bookman Old Style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0" dirty="0">
                <a:solidFill>
                  <a:schemeClr val="bg1"/>
                </a:solidFill>
                <a:latin typeface="Bookman Old Style"/>
                <a:cs typeface="Bookman Old Style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355/555</a:t>
            </a:r>
            <a:r>
              <a:rPr sz="600" b="0" spc="190" dirty="0">
                <a:solidFill>
                  <a:schemeClr val="bg1"/>
                </a:solidFill>
                <a:latin typeface="Bookman Old Style"/>
                <a:cs typeface="Bookman Old Style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0" dirty="0">
                <a:solidFill>
                  <a:schemeClr val="bg1"/>
                </a:solidFill>
                <a:latin typeface="Bookman Old Style"/>
                <a:cs typeface="Bookman Old Style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Probability</a:t>
            </a:r>
            <a:r>
              <a:rPr sz="600" b="0" spc="190" dirty="0">
                <a:solidFill>
                  <a:schemeClr val="bg1"/>
                </a:solidFill>
                <a:latin typeface="Bookman Old Style"/>
                <a:cs typeface="Bookman Old Style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0" dirty="0">
                <a:solidFill>
                  <a:schemeClr val="bg1"/>
                </a:solidFill>
                <a:latin typeface="Bookman Old Style"/>
                <a:cs typeface="Bookman Old Style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sz="600" b="0" spc="195" dirty="0">
                <a:solidFill>
                  <a:schemeClr val="bg1"/>
                </a:solidFill>
                <a:latin typeface="Bookman Old Style"/>
                <a:cs typeface="Bookman Old Style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0" dirty="0">
                <a:solidFill>
                  <a:schemeClr val="bg1"/>
                </a:solidFill>
                <a:latin typeface="Bookman Old Style"/>
                <a:cs typeface="Bookman Old Style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Statistics</a:t>
            </a:r>
            <a:r>
              <a:rPr sz="600" b="0" spc="190" dirty="0">
                <a:solidFill>
                  <a:schemeClr val="bg1"/>
                </a:solidFill>
                <a:latin typeface="Bookman Old Style"/>
                <a:cs typeface="Bookman Old Style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0" dirty="0">
                <a:solidFill>
                  <a:schemeClr val="bg1"/>
                </a:solidFill>
                <a:latin typeface="Bookman Old Style"/>
                <a:cs typeface="Bookman Old Style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sz="600" b="0" spc="190" dirty="0">
                <a:solidFill>
                  <a:schemeClr val="bg1"/>
                </a:solidFill>
                <a:latin typeface="Bookman Old Style"/>
                <a:cs typeface="Bookman Old Style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0" spc="-25" dirty="0">
                <a:solidFill>
                  <a:schemeClr val="bg1"/>
                </a:solidFill>
                <a:latin typeface="Bookman Old Style"/>
                <a:cs typeface="Bookman Old Style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</a:t>
            </a:r>
            <a:endParaRPr sz="600" dirty="0">
              <a:solidFill>
                <a:schemeClr val="bg1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75655">
              <a:lnSpc>
                <a:spcPct val="100000"/>
              </a:lnSpc>
            </a:pPr>
            <a:r>
              <a:rPr sz="1397" spc="-60" dirty="0">
                <a:solidFill>
                  <a:srgbClr val="FFFFFF"/>
                </a:solidFill>
                <a:latin typeface="Arial"/>
                <a:cs typeface="Arial"/>
              </a:rPr>
              <a:t>Sample</a:t>
            </a:r>
            <a:r>
              <a:rPr sz="1397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-100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endParaRPr sz="1397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60" y="0"/>
            <a:ext cx="4599564" cy="3449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4" name="object 4"/>
          <p:cNvSpPr/>
          <p:nvPr/>
        </p:nvSpPr>
        <p:spPr>
          <a:xfrm>
            <a:off x="10560" y="0"/>
            <a:ext cx="4599564" cy="3449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5" name="object 5"/>
          <p:cNvSpPr/>
          <p:nvPr/>
        </p:nvSpPr>
        <p:spPr>
          <a:xfrm>
            <a:off x="10560" y="0"/>
            <a:ext cx="4599564" cy="3449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7" name="object 7"/>
          <p:cNvSpPr txBox="1"/>
          <p:nvPr/>
        </p:nvSpPr>
        <p:spPr>
          <a:xfrm>
            <a:off x="136174" y="1149894"/>
            <a:ext cx="4073876" cy="10673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1098" spc="-50" dirty="0">
                <a:latin typeface="Arial"/>
                <a:cs typeface="Arial"/>
              </a:rPr>
              <a:t>One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25" dirty="0">
                <a:latin typeface="Arial"/>
                <a:cs typeface="Arial"/>
              </a:rPr>
              <a:t>die:</a:t>
            </a:r>
            <a:endParaRPr sz="1098" dirty="0">
              <a:latin typeface="Arial"/>
              <a:cs typeface="Arial"/>
            </a:endParaRPr>
          </a:p>
          <a:p>
            <a:pPr marL="289039">
              <a:spcBef>
                <a:spcPts val="329"/>
              </a:spcBef>
            </a:pPr>
            <a:r>
              <a:rPr sz="1098" spc="-60" dirty="0">
                <a:latin typeface="Arial"/>
                <a:cs typeface="Arial"/>
              </a:rPr>
              <a:t>Ω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=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spc="185" dirty="0">
                <a:latin typeface="Lucida Sans Unicode"/>
                <a:cs typeface="Lucida Sans Unicode"/>
              </a:rPr>
              <a:t>{</a:t>
            </a:r>
            <a:r>
              <a:rPr sz="1098" spc="-70" dirty="0">
                <a:latin typeface="Arial"/>
                <a:cs typeface="Arial"/>
              </a:rPr>
              <a:t>1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70" dirty="0">
                <a:latin typeface="Arial"/>
                <a:cs typeface="Arial"/>
              </a:rPr>
              <a:t>2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70" dirty="0">
                <a:latin typeface="Arial"/>
                <a:cs typeface="Arial"/>
              </a:rPr>
              <a:t>3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70" dirty="0">
                <a:latin typeface="Arial"/>
                <a:cs typeface="Arial"/>
              </a:rPr>
              <a:t>4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70" dirty="0">
                <a:latin typeface="Arial"/>
                <a:cs typeface="Arial"/>
              </a:rPr>
              <a:t>5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70" dirty="0">
                <a:latin typeface="Arial"/>
                <a:cs typeface="Arial"/>
              </a:rPr>
              <a:t>6</a:t>
            </a:r>
            <a:r>
              <a:rPr sz="1098" spc="185" dirty="0">
                <a:latin typeface="Lucida Sans Unicode"/>
                <a:cs typeface="Lucida Sans Unicode"/>
              </a:rPr>
              <a:t>}</a:t>
            </a:r>
            <a:endParaRPr sz="1098" dirty="0">
              <a:latin typeface="Lucida Sans Unicode"/>
              <a:cs typeface="Lucida Sans Unicode"/>
            </a:endParaRPr>
          </a:p>
          <a:p>
            <a:pPr marL="289039">
              <a:spcBef>
                <a:spcPts val="329"/>
              </a:spcBef>
            </a:pPr>
            <a:r>
              <a:rPr lang="en-US" sz="1100" spc="15" dirty="0">
                <a:latin typeface="Arial"/>
                <a:cs typeface="Arial"/>
              </a:rPr>
              <a:t>Disjoint/Mutually exclusive events </a:t>
            </a:r>
            <a:r>
              <a:rPr lang="en-US" sz="1098" spc="185" dirty="0">
                <a:latin typeface="Lucida Sans Unicode"/>
                <a:cs typeface="Lucida Sans Unicode"/>
              </a:rPr>
              <a:t>{</a:t>
            </a:r>
            <a:r>
              <a:rPr sz="1098" spc="-55" dirty="0">
                <a:latin typeface="Arial"/>
                <a:cs typeface="Arial"/>
              </a:rPr>
              <a:t>e</a:t>
            </a:r>
            <a:r>
              <a:rPr sz="1098" spc="-80" dirty="0">
                <a:latin typeface="Arial"/>
                <a:cs typeface="Arial"/>
              </a:rPr>
              <a:t>v</a:t>
            </a:r>
            <a:r>
              <a:rPr sz="1098" spc="-50" dirty="0">
                <a:latin typeface="Arial"/>
                <a:cs typeface="Arial"/>
              </a:rPr>
              <a:t>en,</a:t>
            </a:r>
            <a:r>
              <a:rPr sz="1098" spc="60" dirty="0">
                <a:latin typeface="Arial"/>
                <a:cs typeface="Arial"/>
              </a:rPr>
              <a:t> </a:t>
            </a:r>
            <a:r>
              <a:rPr sz="1098" spc="-45" dirty="0">
                <a:latin typeface="Arial"/>
                <a:cs typeface="Arial"/>
              </a:rPr>
              <a:t>o</a:t>
            </a:r>
            <a:r>
              <a:rPr sz="1098" spc="-15" dirty="0">
                <a:latin typeface="Arial"/>
                <a:cs typeface="Arial"/>
              </a:rPr>
              <a:t>dd</a:t>
            </a:r>
            <a:r>
              <a:rPr lang="en-US" sz="1098" spc="-15" dirty="0">
                <a:latin typeface="Arial"/>
                <a:cs typeface="Arial"/>
              </a:rPr>
              <a:t> </a:t>
            </a:r>
            <a:r>
              <a:rPr sz="1098" spc="185" dirty="0">
                <a:latin typeface="Lucida Sans Unicode"/>
                <a:cs typeface="Lucida Sans Unicode"/>
              </a:rPr>
              <a:t>}</a:t>
            </a:r>
            <a:endParaRPr sz="1098" dirty="0">
              <a:latin typeface="Lucida Sans Unicode"/>
              <a:cs typeface="Lucida Sans Unicode"/>
            </a:endParaRPr>
          </a:p>
          <a:p>
            <a:pPr marL="289039">
              <a:spcBef>
                <a:spcPts val="329"/>
              </a:spcBef>
            </a:pPr>
            <a:r>
              <a:rPr lang="en-US" sz="1100" spc="15" dirty="0">
                <a:latin typeface="Arial"/>
                <a:cs typeface="Arial"/>
              </a:rPr>
              <a:t>Not mutually exclusive events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=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spc="185" dirty="0">
                <a:latin typeface="Lucida Sans Unicode"/>
                <a:cs typeface="Lucida Sans Unicode"/>
              </a:rPr>
              <a:t>{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195" dirty="0">
                <a:latin typeface="Arial"/>
                <a:cs typeface="Arial"/>
              </a:rPr>
              <a:t>&lt;</a:t>
            </a:r>
            <a:r>
              <a:rPr sz="1098" i="1" spc="-5" dirty="0">
                <a:latin typeface="Arial"/>
                <a:cs typeface="Arial"/>
              </a:rPr>
              <a:t> </a:t>
            </a:r>
            <a:r>
              <a:rPr lang="en-US" sz="1098" spc="-5" dirty="0">
                <a:latin typeface="Arial"/>
                <a:cs typeface="Arial"/>
              </a:rPr>
              <a:t>4</a:t>
            </a:r>
            <a:r>
              <a:rPr sz="1098" spc="-5" dirty="0">
                <a:latin typeface="Arial"/>
                <a:cs typeface="Arial"/>
              </a:rPr>
              <a:t>)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195" dirty="0">
                <a:latin typeface="Arial"/>
                <a:cs typeface="Arial"/>
              </a:rPr>
              <a:t>&gt;</a:t>
            </a:r>
            <a:r>
              <a:rPr sz="1098" i="1" spc="-5" dirty="0">
                <a:latin typeface="Arial"/>
                <a:cs typeface="Arial"/>
              </a:rPr>
              <a:t> </a:t>
            </a:r>
            <a:r>
              <a:rPr lang="en-US" sz="1098" spc="-5" dirty="0">
                <a:latin typeface="Arial"/>
                <a:cs typeface="Arial"/>
              </a:rPr>
              <a:t>2</a:t>
            </a:r>
            <a:r>
              <a:rPr sz="1098" spc="-5" dirty="0">
                <a:latin typeface="Arial"/>
                <a:cs typeface="Arial"/>
              </a:rPr>
              <a:t>)</a:t>
            </a:r>
            <a:r>
              <a:rPr sz="1098" spc="185" dirty="0">
                <a:latin typeface="Lucida Sans Unicode"/>
                <a:cs typeface="Lucida Sans Unicode"/>
              </a:rPr>
              <a:t>}</a:t>
            </a:r>
            <a:endParaRPr sz="1098" dirty="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355/555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599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599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C</a:t>
            </a:r>
            <a:r>
              <a:rPr sz="59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59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47490" y="3340980"/>
            <a:ext cx="377133" cy="1077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>
              <a:tabLst>
                <a:tab pos="337212" algn="l"/>
              </a:tabLst>
            </a:pP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6/21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7536123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51569">
              <a:lnSpc>
                <a:spcPct val="100000"/>
              </a:lnSpc>
            </a:pPr>
            <a:r>
              <a:rPr sz="1397" spc="-60" dirty="0">
                <a:solidFill>
                  <a:srgbClr val="FFFFFF"/>
                </a:solidFill>
                <a:latin typeface="Arial"/>
                <a:cs typeface="Arial"/>
              </a:rPr>
              <a:t>Cross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5" dirty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sz="1397" spc="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97" spc="15" dirty="0">
                <a:solidFill>
                  <a:srgbClr val="FFFFFF"/>
                </a:solidFill>
                <a:latin typeface="Arial"/>
                <a:cs typeface="Arial"/>
              </a:rPr>
              <a:t>duct</a:t>
            </a:r>
            <a:endParaRPr sz="1397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42" y="1416144"/>
            <a:ext cx="4424448" cy="198004"/>
          </a:xfrm>
          <a:custGeom>
            <a:avLst/>
            <a:gdLst/>
            <a:ahLst/>
            <a:cxnLst/>
            <a:rect l="l" t="t" r="r" b="b"/>
            <a:pathLst>
              <a:path w="4432566" h="198367">
                <a:moveTo>
                  <a:pt x="4381765" y="0"/>
                </a:moveTo>
                <a:lnTo>
                  <a:pt x="41300" y="896"/>
                </a:lnTo>
                <a:lnTo>
                  <a:pt x="7786" y="23856"/>
                </a:lnTo>
                <a:lnTo>
                  <a:pt x="0" y="50800"/>
                </a:lnTo>
                <a:lnTo>
                  <a:pt x="0" y="198367"/>
                </a:lnTo>
                <a:lnTo>
                  <a:pt x="4432566" y="198367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4" name="object 4"/>
          <p:cNvSpPr txBox="1"/>
          <p:nvPr/>
        </p:nvSpPr>
        <p:spPr>
          <a:xfrm>
            <a:off x="148851" y="1407295"/>
            <a:ext cx="4424816" cy="4975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01417" algn="ctr"/>
            <a:r>
              <a:rPr sz="1198" spc="-70" dirty="0">
                <a:solidFill>
                  <a:srgbClr val="FFFFFF"/>
                </a:solidFill>
                <a:latin typeface="Arial"/>
                <a:cs typeface="Arial"/>
              </a:rPr>
              <a:t>Cross</a:t>
            </a:r>
            <a:r>
              <a:rPr sz="1198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98" spc="-20" dirty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sz="1198" spc="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98" spc="-2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198" spc="15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endParaRPr sz="1198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42" y="1563294"/>
            <a:ext cx="4424448" cy="10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7" name="object 7"/>
          <p:cNvSpPr/>
          <p:nvPr/>
        </p:nvSpPr>
        <p:spPr>
          <a:xfrm>
            <a:off x="98142" y="1645721"/>
            <a:ext cx="4424448" cy="207898"/>
          </a:xfrm>
          <a:custGeom>
            <a:avLst/>
            <a:gdLst/>
            <a:ahLst/>
            <a:cxnLst/>
            <a:rect l="l" t="t" r="r" b="b"/>
            <a:pathLst>
              <a:path w="4432566" h="208279">
                <a:moveTo>
                  <a:pt x="4432566" y="0"/>
                </a:moveTo>
                <a:lnTo>
                  <a:pt x="0" y="0"/>
                </a:lnTo>
                <a:lnTo>
                  <a:pt x="0" y="157478"/>
                </a:lnTo>
                <a:lnTo>
                  <a:pt x="16636" y="194992"/>
                </a:lnTo>
                <a:lnTo>
                  <a:pt x="4381765" y="208279"/>
                </a:lnTo>
                <a:lnTo>
                  <a:pt x="4396008" y="206234"/>
                </a:lnTo>
                <a:lnTo>
                  <a:pt x="4427129" y="180275"/>
                </a:lnTo>
                <a:lnTo>
                  <a:pt x="4432566" y="0"/>
                </a:lnTo>
                <a:close/>
              </a:path>
            </a:pathLst>
          </a:custGeom>
          <a:solidFill>
            <a:srgbClr val="EBEBE5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8" name="object 8"/>
          <p:cNvSpPr txBox="1"/>
          <p:nvPr/>
        </p:nvSpPr>
        <p:spPr>
          <a:xfrm>
            <a:off x="1388813" y="1635249"/>
            <a:ext cx="1843198" cy="228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1098" i="1" spc="80" dirty="0">
                <a:latin typeface="Arial"/>
                <a:cs typeface="Arial"/>
              </a:rPr>
              <a:t>A</a:t>
            </a:r>
            <a:r>
              <a:rPr sz="1098" i="1" spc="-65" dirty="0">
                <a:latin typeface="Arial"/>
                <a:cs typeface="Arial"/>
              </a:rPr>
              <a:t> </a:t>
            </a:r>
            <a:r>
              <a:rPr sz="1098" spc="-35" dirty="0">
                <a:latin typeface="Lucida Sans Unicode"/>
                <a:cs typeface="Lucida Sans Unicode"/>
              </a:rPr>
              <a:t>×</a:t>
            </a:r>
            <a:r>
              <a:rPr sz="1098" spc="-105" dirty="0">
                <a:latin typeface="Lucida Sans Unicode"/>
                <a:cs typeface="Lucida Sans Unicode"/>
              </a:rPr>
              <a:t> </a:t>
            </a:r>
            <a:r>
              <a:rPr sz="1098" i="1" spc="85" dirty="0">
                <a:latin typeface="Arial"/>
                <a:cs typeface="Arial"/>
              </a:rPr>
              <a:t>B</a:t>
            </a:r>
            <a:r>
              <a:rPr sz="1098" i="1" spc="50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=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spc="185" dirty="0">
                <a:latin typeface="Lucida Sans Unicode"/>
                <a:cs typeface="Lucida Sans Unicode"/>
              </a:rPr>
              <a:t>{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-25" dirty="0">
                <a:latin typeface="Arial"/>
                <a:cs typeface="Arial"/>
              </a:rPr>
              <a:t>a,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i="1" spc="-155" dirty="0">
                <a:latin typeface="Arial"/>
                <a:cs typeface="Arial"/>
              </a:rPr>
              <a:t>b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spc="-114" dirty="0">
                <a:latin typeface="Lucida Sans Unicode"/>
                <a:cs typeface="Lucida Sans Unicode"/>
              </a:rPr>
              <a:t>|</a:t>
            </a:r>
            <a:r>
              <a:rPr sz="1098" i="1" spc="-40" dirty="0">
                <a:latin typeface="Arial"/>
                <a:cs typeface="Arial"/>
              </a:rPr>
              <a:t>a</a:t>
            </a:r>
            <a:r>
              <a:rPr sz="1098" i="1" spc="-5" dirty="0">
                <a:latin typeface="Arial"/>
                <a:cs typeface="Arial"/>
              </a:rPr>
              <a:t> </a:t>
            </a:r>
            <a:r>
              <a:rPr sz="1098" spc="-150" dirty="0">
                <a:latin typeface="Lucida Sans Unicode"/>
                <a:cs typeface="Lucida Sans Unicode"/>
              </a:rPr>
              <a:t>∈</a:t>
            </a:r>
            <a:r>
              <a:rPr sz="1098" spc="-45" dirty="0">
                <a:latin typeface="Lucida Sans Unicode"/>
                <a:cs typeface="Lucida Sans Unicode"/>
              </a:rPr>
              <a:t> </a:t>
            </a:r>
            <a:r>
              <a:rPr sz="1098" i="1" spc="35" dirty="0">
                <a:latin typeface="Arial"/>
                <a:cs typeface="Arial"/>
              </a:rPr>
              <a:t>A,</a:t>
            </a:r>
            <a:r>
              <a:rPr sz="1098" i="1" spc="55" dirty="0">
                <a:latin typeface="Arial"/>
                <a:cs typeface="Arial"/>
              </a:rPr>
              <a:t> </a:t>
            </a:r>
            <a:r>
              <a:rPr sz="1098" i="1" spc="-150" dirty="0">
                <a:latin typeface="Arial"/>
                <a:cs typeface="Arial"/>
              </a:rPr>
              <a:t>b</a:t>
            </a:r>
            <a:r>
              <a:rPr sz="1098" i="1" spc="-5" dirty="0">
                <a:latin typeface="Arial"/>
                <a:cs typeface="Arial"/>
              </a:rPr>
              <a:t> </a:t>
            </a:r>
            <a:r>
              <a:rPr sz="1098" spc="-150" dirty="0">
                <a:latin typeface="Lucida Sans Unicode"/>
                <a:cs typeface="Lucida Sans Unicode"/>
              </a:rPr>
              <a:t>∈</a:t>
            </a:r>
            <a:r>
              <a:rPr sz="1098" spc="-45" dirty="0">
                <a:latin typeface="Lucida Sans Unicode"/>
                <a:cs typeface="Lucida Sans Unicode"/>
              </a:rPr>
              <a:t> </a:t>
            </a:r>
            <a:r>
              <a:rPr sz="1098" i="1" spc="140" dirty="0">
                <a:latin typeface="Arial"/>
                <a:cs typeface="Arial"/>
              </a:rPr>
              <a:t>B</a:t>
            </a:r>
            <a:r>
              <a:rPr sz="1098" spc="185" dirty="0">
                <a:latin typeface="Lucida Sans Unicode"/>
                <a:cs typeface="Lucida Sans Unicode"/>
              </a:rPr>
              <a:t>}</a:t>
            </a:r>
            <a:endParaRPr sz="1098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355/555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599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599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C</a:t>
            </a:r>
            <a:r>
              <a:rPr sz="59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599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354">
              <a:tabLst>
                <a:tab pos="349889" algn="l"/>
              </a:tabLst>
            </a:pP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599" spc="85" dirty="0">
                <a:solidFill>
                  <a:srgbClr val="FFFFFF"/>
                </a:solidFill>
                <a:latin typeface="Arial"/>
                <a:cs typeface="Arial"/>
              </a:rPr>
              <a:t>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9609902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51569">
              <a:lnSpc>
                <a:spcPct val="100000"/>
              </a:lnSpc>
            </a:pPr>
            <a:r>
              <a:rPr sz="1397" spc="-60" dirty="0">
                <a:solidFill>
                  <a:srgbClr val="FFFFFF"/>
                </a:solidFill>
                <a:latin typeface="Arial"/>
                <a:cs typeface="Arial"/>
              </a:rPr>
              <a:t>Cross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5" dirty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sz="1397" spc="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97" spc="15" dirty="0">
                <a:solidFill>
                  <a:srgbClr val="FFFFFF"/>
                </a:solidFill>
                <a:latin typeface="Arial"/>
                <a:cs typeface="Arial"/>
              </a:rPr>
              <a:t>duct</a:t>
            </a:r>
            <a:endParaRPr sz="1397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42" y="874998"/>
            <a:ext cx="4424448" cy="214844"/>
          </a:xfrm>
          <a:custGeom>
            <a:avLst/>
            <a:gdLst/>
            <a:ahLst/>
            <a:cxnLst/>
            <a:rect l="l" t="t" r="r" b="b"/>
            <a:pathLst>
              <a:path w="4432566" h="215238">
                <a:moveTo>
                  <a:pt x="4381765" y="0"/>
                </a:moveTo>
                <a:lnTo>
                  <a:pt x="41300" y="896"/>
                </a:lnTo>
                <a:lnTo>
                  <a:pt x="7786" y="23856"/>
                </a:lnTo>
                <a:lnTo>
                  <a:pt x="0" y="50800"/>
                </a:lnTo>
                <a:lnTo>
                  <a:pt x="0" y="215238"/>
                </a:lnTo>
                <a:lnTo>
                  <a:pt x="4432566" y="215238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4" name="object 4"/>
          <p:cNvSpPr txBox="1"/>
          <p:nvPr/>
        </p:nvSpPr>
        <p:spPr>
          <a:xfrm>
            <a:off x="148851" y="874569"/>
            <a:ext cx="4424816" cy="16352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54552"/>
            <a:r>
              <a:rPr sz="1198" spc="-70" dirty="0">
                <a:solidFill>
                  <a:srgbClr val="FFFFFF"/>
                </a:solidFill>
                <a:latin typeface="Arial"/>
                <a:cs typeface="Arial"/>
              </a:rPr>
              <a:t>Cross</a:t>
            </a:r>
            <a:r>
              <a:rPr sz="1198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98" spc="-20" dirty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sz="1198" spc="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98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198" spc="5" dirty="0">
                <a:solidFill>
                  <a:srgbClr val="FFFFFF"/>
                </a:solidFill>
                <a:latin typeface="Arial"/>
                <a:cs typeface="Arial"/>
              </a:rPr>
              <a:t>uct</a:t>
            </a:r>
            <a:r>
              <a:rPr sz="1198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98" spc="9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98" spc="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98" spc="-6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198" spc="-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98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98" spc="-35" dirty="0">
                <a:solidFill>
                  <a:srgbClr val="FFFFFF"/>
                </a:solidFill>
                <a:latin typeface="Arial"/>
                <a:cs typeface="Arial"/>
              </a:rPr>
              <a:t>dice)</a:t>
            </a:r>
            <a:endParaRPr sz="1198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42" y="1038984"/>
            <a:ext cx="4424448" cy="10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7" name="object 7"/>
          <p:cNvSpPr/>
          <p:nvPr/>
        </p:nvSpPr>
        <p:spPr>
          <a:xfrm>
            <a:off x="98142" y="1121400"/>
            <a:ext cx="4424448" cy="1337609"/>
          </a:xfrm>
          <a:custGeom>
            <a:avLst/>
            <a:gdLst/>
            <a:ahLst/>
            <a:cxnLst/>
            <a:rect l="l" t="t" r="r" b="b"/>
            <a:pathLst>
              <a:path w="4432566" h="1340063">
                <a:moveTo>
                  <a:pt x="4432566" y="0"/>
                </a:moveTo>
                <a:lnTo>
                  <a:pt x="0" y="0"/>
                </a:lnTo>
                <a:lnTo>
                  <a:pt x="0" y="1289262"/>
                </a:lnTo>
                <a:lnTo>
                  <a:pt x="16636" y="1326776"/>
                </a:lnTo>
                <a:lnTo>
                  <a:pt x="4381765" y="1340063"/>
                </a:lnTo>
                <a:lnTo>
                  <a:pt x="4396008" y="1338018"/>
                </a:lnTo>
                <a:lnTo>
                  <a:pt x="4427129" y="1312059"/>
                </a:lnTo>
                <a:lnTo>
                  <a:pt x="4432566" y="0"/>
                </a:lnTo>
                <a:close/>
              </a:path>
            </a:pathLst>
          </a:custGeom>
          <a:solidFill>
            <a:srgbClr val="EBEBE5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9" name="object 9"/>
          <p:cNvSpPr txBox="1"/>
          <p:nvPr/>
        </p:nvSpPr>
        <p:spPr>
          <a:xfrm>
            <a:off x="136174" y="2541890"/>
            <a:ext cx="2599366" cy="228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1098" spc="-60" dirty="0">
                <a:latin typeface="Arial"/>
                <a:cs typeface="Arial"/>
              </a:rPr>
              <a:t>Ω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=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spc="185" dirty="0">
                <a:latin typeface="Lucida Sans Unicode"/>
                <a:cs typeface="Lucida Sans Unicode"/>
              </a:rPr>
              <a:t>{</a:t>
            </a:r>
            <a:r>
              <a:rPr sz="1098" spc="-5" dirty="0">
                <a:latin typeface="Arial"/>
                <a:cs typeface="Arial"/>
              </a:rPr>
              <a:t>(1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5" dirty="0">
                <a:latin typeface="Arial"/>
                <a:cs typeface="Arial"/>
              </a:rPr>
              <a:t>1)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5" dirty="0">
                <a:latin typeface="Arial"/>
                <a:cs typeface="Arial"/>
              </a:rPr>
              <a:t>(1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5" dirty="0">
                <a:latin typeface="Arial"/>
                <a:cs typeface="Arial"/>
              </a:rPr>
              <a:t>2)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5" dirty="0">
                <a:latin typeface="Arial"/>
                <a:cs typeface="Arial"/>
              </a:rPr>
              <a:t>(1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5" dirty="0">
                <a:latin typeface="Arial"/>
                <a:cs typeface="Arial"/>
              </a:rPr>
              <a:t>3)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i="1" spc="-10" dirty="0">
                <a:latin typeface="Arial"/>
                <a:cs typeface="Arial"/>
              </a:rPr>
              <a:t>.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i="1" spc="-10" dirty="0">
                <a:latin typeface="Arial"/>
                <a:cs typeface="Arial"/>
              </a:rPr>
              <a:t>.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i="1" spc="-10" dirty="0">
                <a:latin typeface="Arial"/>
                <a:cs typeface="Arial"/>
              </a:rPr>
              <a:t>.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5" dirty="0">
                <a:latin typeface="Arial"/>
                <a:cs typeface="Arial"/>
              </a:rPr>
              <a:t>(2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5" dirty="0">
                <a:latin typeface="Arial"/>
                <a:cs typeface="Arial"/>
              </a:rPr>
              <a:t>1)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i="1" spc="-10" dirty="0">
                <a:latin typeface="Arial"/>
                <a:cs typeface="Arial"/>
              </a:rPr>
              <a:t>.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i="1" spc="-10" dirty="0">
                <a:latin typeface="Arial"/>
                <a:cs typeface="Arial"/>
              </a:rPr>
              <a:t>.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i="1" spc="-10" dirty="0">
                <a:latin typeface="Arial"/>
                <a:cs typeface="Arial"/>
              </a:rPr>
              <a:t>.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5" dirty="0">
                <a:latin typeface="Arial"/>
                <a:cs typeface="Arial"/>
              </a:rPr>
              <a:t>(6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5" dirty="0">
                <a:latin typeface="Arial"/>
                <a:cs typeface="Arial"/>
              </a:rPr>
              <a:t>6)</a:t>
            </a:r>
            <a:r>
              <a:rPr sz="1098" spc="185" dirty="0">
                <a:latin typeface="Lucida Sans Unicode"/>
                <a:cs typeface="Lucida Sans Unicode"/>
              </a:rPr>
              <a:t>}</a:t>
            </a:r>
            <a:endParaRPr sz="1098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355/555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599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599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C</a:t>
            </a:r>
            <a:r>
              <a:rPr sz="59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59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47490" y="3340980"/>
            <a:ext cx="377133" cy="1077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>
              <a:tabLst>
                <a:tab pos="337212" algn="l"/>
              </a:tabLst>
            </a:pP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8/21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22742" y="1146674"/>
          <a:ext cx="1570149" cy="1262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07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9440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44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80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81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81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81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80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564933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51569">
              <a:lnSpc>
                <a:spcPct val="100000"/>
              </a:lnSpc>
            </a:pPr>
            <a:r>
              <a:rPr sz="1397" spc="-60" dirty="0">
                <a:solidFill>
                  <a:srgbClr val="FFFFFF"/>
                </a:solidFill>
                <a:latin typeface="Arial"/>
                <a:cs typeface="Arial"/>
              </a:rPr>
              <a:t>Cross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5" dirty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sz="1397" spc="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97" spc="15" dirty="0">
                <a:solidFill>
                  <a:srgbClr val="FFFFFF"/>
                </a:solidFill>
                <a:latin typeface="Arial"/>
                <a:cs typeface="Arial"/>
              </a:rPr>
              <a:t>duct</a:t>
            </a:r>
            <a:endParaRPr sz="1397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42" y="874998"/>
            <a:ext cx="4424448" cy="214844"/>
          </a:xfrm>
          <a:custGeom>
            <a:avLst/>
            <a:gdLst/>
            <a:ahLst/>
            <a:cxnLst/>
            <a:rect l="l" t="t" r="r" b="b"/>
            <a:pathLst>
              <a:path w="4432566" h="215238">
                <a:moveTo>
                  <a:pt x="4381765" y="0"/>
                </a:moveTo>
                <a:lnTo>
                  <a:pt x="41300" y="896"/>
                </a:lnTo>
                <a:lnTo>
                  <a:pt x="7786" y="23856"/>
                </a:lnTo>
                <a:lnTo>
                  <a:pt x="0" y="50800"/>
                </a:lnTo>
                <a:lnTo>
                  <a:pt x="0" y="215238"/>
                </a:lnTo>
                <a:lnTo>
                  <a:pt x="4432566" y="215238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4" name="object 4"/>
          <p:cNvSpPr txBox="1"/>
          <p:nvPr/>
        </p:nvSpPr>
        <p:spPr>
          <a:xfrm>
            <a:off x="148851" y="874569"/>
            <a:ext cx="4424816" cy="16352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54552"/>
            <a:r>
              <a:rPr sz="1198" spc="-70" dirty="0">
                <a:solidFill>
                  <a:srgbClr val="FFFFFF"/>
                </a:solidFill>
                <a:latin typeface="Arial"/>
                <a:cs typeface="Arial"/>
              </a:rPr>
              <a:t>Cross</a:t>
            </a:r>
            <a:r>
              <a:rPr sz="1198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98" spc="-20" dirty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sz="1198" spc="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98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198" spc="5" dirty="0">
                <a:solidFill>
                  <a:srgbClr val="FFFFFF"/>
                </a:solidFill>
                <a:latin typeface="Arial"/>
                <a:cs typeface="Arial"/>
              </a:rPr>
              <a:t>uct</a:t>
            </a:r>
            <a:r>
              <a:rPr sz="1198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98" spc="9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98" spc="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98" spc="-6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198" spc="-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98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98" spc="-35" dirty="0">
                <a:solidFill>
                  <a:srgbClr val="FFFFFF"/>
                </a:solidFill>
                <a:latin typeface="Arial"/>
                <a:cs typeface="Arial"/>
              </a:rPr>
              <a:t>dice)</a:t>
            </a:r>
            <a:endParaRPr sz="1198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42" y="1038984"/>
            <a:ext cx="4424448" cy="10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7" name="object 7"/>
          <p:cNvSpPr/>
          <p:nvPr/>
        </p:nvSpPr>
        <p:spPr>
          <a:xfrm>
            <a:off x="98142" y="1121400"/>
            <a:ext cx="4424448" cy="1337609"/>
          </a:xfrm>
          <a:custGeom>
            <a:avLst/>
            <a:gdLst/>
            <a:ahLst/>
            <a:cxnLst/>
            <a:rect l="l" t="t" r="r" b="b"/>
            <a:pathLst>
              <a:path w="4432566" h="1340063">
                <a:moveTo>
                  <a:pt x="4432566" y="0"/>
                </a:moveTo>
                <a:lnTo>
                  <a:pt x="0" y="0"/>
                </a:lnTo>
                <a:lnTo>
                  <a:pt x="0" y="1289262"/>
                </a:lnTo>
                <a:lnTo>
                  <a:pt x="16636" y="1326776"/>
                </a:lnTo>
                <a:lnTo>
                  <a:pt x="4381765" y="1340063"/>
                </a:lnTo>
                <a:lnTo>
                  <a:pt x="4396008" y="1338018"/>
                </a:lnTo>
                <a:lnTo>
                  <a:pt x="4427129" y="1312059"/>
                </a:lnTo>
                <a:lnTo>
                  <a:pt x="4432566" y="0"/>
                </a:lnTo>
                <a:close/>
              </a:path>
            </a:pathLst>
          </a:custGeom>
          <a:solidFill>
            <a:srgbClr val="EBEBE5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136174" y="2541890"/>
                <a:ext cx="4226276" cy="22881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/>
              <a:p>
                <a:pPr marL="12677"/>
                <a:r>
                  <a:rPr sz="1098" spc="-60" dirty="0">
                    <a:latin typeface="Arial"/>
                    <a:cs typeface="Arial"/>
                  </a:rPr>
                  <a:t>Ω</a:t>
                </a:r>
                <a:r>
                  <a:rPr sz="1098" spc="-5" dirty="0">
                    <a:latin typeface="Arial"/>
                    <a:cs typeface="Arial"/>
                  </a:rPr>
                  <a:t> </a:t>
                </a:r>
                <a:r>
                  <a:rPr sz="1098" spc="195" dirty="0">
                    <a:latin typeface="Arial"/>
                    <a:cs typeface="Arial"/>
                  </a:rPr>
                  <a:t>=</a:t>
                </a:r>
                <a:r>
                  <a:rPr sz="1098" spc="-5" dirty="0">
                    <a:latin typeface="Arial"/>
                    <a:cs typeface="Arial"/>
                  </a:rPr>
                  <a:t> </a:t>
                </a:r>
                <a:r>
                  <a:rPr sz="1098" spc="185" dirty="0">
                    <a:latin typeface="Lucida Sans Unicode"/>
                    <a:cs typeface="Lucida Sans Unicode"/>
                  </a:rPr>
                  <a:t>{</a:t>
                </a:r>
                <a:r>
                  <a:rPr sz="1098" spc="-5" dirty="0">
                    <a:latin typeface="Arial"/>
                    <a:cs typeface="Arial"/>
                  </a:rPr>
                  <a:t>(1</a:t>
                </a:r>
                <a:r>
                  <a:rPr sz="1098" i="1" spc="-10" dirty="0">
                    <a:latin typeface="Arial"/>
                    <a:cs typeface="Arial"/>
                  </a:rPr>
                  <a:t>,</a:t>
                </a:r>
                <a:r>
                  <a:rPr sz="1098" i="1" spc="-125" dirty="0">
                    <a:latin typeface="Arial"/>
                    <a:cs typeface="Arial"/>
                  </a:rPr>
                  <a:t> </a:t>
                </a:r>
                <a:r>
                  <a:rPr sz="1098" spc="-5" dirty="0">
                    <a:latin typeface="Arial"/>
                    <a:cs typeface="Arial"/>
                  </a:rPr>
                  <a:t>1)</a:t>
                </a:r>
                <a:r>
                  <a:rPr sz="1098" i="1" spc="-10" dirty="0">
                    <a:latin typeface="Arial"/>
                    <a:cs typeface="Arial"/>
                  </a:rPr>
                  <a:t>,</a:t>
                </a:r>
                <a:r>
                  <a:rPr sz="1098" i="1" spc="-125" dirty="0">
                    <a:latin typeface="Arial"/>
                    <a:cs typeface="Arial"/>
                  </a:rPr>
                  <a:t> </a:t>
                </a:r>
                <a:r>
                  <a:rPr sz="1098" spc="-5" dirty="0">
                    <a:latin typeface="Arial"/>
                    <a:cs typeface="Arial"/>
                  </a:rPr>
                  <a:t>(1</a:t>
                </a:r>
                <a:r>
                  <a:rPr sz="1098" i="1" spc="-10" dirty="0">
                    <a:latin typeface="Arial"/>
                    <a:cs typeface="Arial"/>
                  </a:rPr>
                  <a:t>,</a:t>
                </a:r>
                <a:r>
                  <a:rPr sz="1098" i="1" spc="-125" dirty="0">
                    <a:latin typeface="Arial"/>
                    <a:cs typeface="Arial"/>
                  </a:rPr>
                  <a:t> </a:t>
                </a:r>
                <a:r>
                  <a:rPr sz="1098" spc="-5" dirty="0">
                    <a:latin typeface="Arial"/>
                    <a:cs typeface="Arial"/>
                  </a:rPr>
                  <a:t>2)</a:t>
                </a:r>
                <a:r>
                  <a:rPr sz="1098" i="1" spc="-10" dirty="0">
                    <a:latin typeface="Arial"/>
                    <a:cs typeface="Arial"/>
                  </a:rPr>
                  <a:t>,</a:t>
                </a:r>
                <a:r>
                  <a:rPr sz="1098" i="1" spc="-125" dirty="0">
                    <a:latin typeface="Arial"/>
                    <a:cs typeface="Arial"/>
                  </a:rPr>
                  <a:t> </a:t>
                </a:r>
                <a:r>
                  <a:rPr sz="1098" spc="-5" dirty="0">
                    <a:latin typeface="Arial"/>
                    <a:cs typeface="Arial"/>
                  </a:rPr>
                  <a:t>(1</a:t>
                </a:r>
                <a:r>
                  <a:rPr sz="1098" i="1" spc="-10" dirty="0">
                    <a:latin typeface="Arial"/>
                    <a:cs typeface="Arial"/>
                  </a:rPr>
                  <a:t>,</a:t>
                </a:r>
                <a:r>
                  <a:rPr sz="1098" i="1" spc="-125" dirty="0">
                    <a:latin typeface="Arial"/>
                    <a:cs typeface="Arial"/>
                  </a:rPr>
                  <a:t> </a:t>
                </a:r>
                <a:r>
                  <a:rPr sz="1098" spc="-5" dirty="0">
                    <a:latin typeface="Arial"/>
                    <a:cs typeface="Arial"/>
                  </a:rPr>
                  <a:t>3)</a:t>
                </a:r>
                <a:r>
                  <a:rPr sz="1098" i="1" spc="-10" dirty="0">
                    <a:latin typeface="Arial"/>
                    <a:cs typeface="Arial"/>
                  </a:rPr>
                  <a:t>,</a:t>
                </a:r>
                <a:r>
                  <a:rPr sz="1098" i="1" spc="-125" dirty="0">
                    <a:latin typeface="Arial"/>
                    <a:cs typeface="Arial"/>
                  </a:rPr>
                  <a:t> </a:t>
                </a:r>
                <a:r>
                  <a:rPr sz="1098" i="1" spc="-10" dirty="0">
                    <a:latin typeface="Arial"/>
                    <a:cs typeface="Arial"/>
                  </a:rPr>
                  <a:t>.</a:t>
                </a:r>
                <a:r>
                  <a:rPr sz="1098" i="1" spc="-125" dirty="0">
                    <a:latin typeface="Arial"/>
                    <a:cs typeface="Arial"/>
                  </a:rPr>
                  <a:t> </a:t>
                </a:r>
                <a:r>
                  <a:rPr sz="1098" i="1" spc="-10" dirty="0">
                    <a:latin typeface="Arial"/>
                    <a:cs typeface="Arial"/>
                  </a:rPr>
                  <a:t>.</a:t>
                </a:r>
                <a:r>
                  <a:rPr sz="1098" i="1" spc="-125" dirty="0">
                    <a:latin typeface="Arial"/>
                    <a:cs typeface="Arial"/>
                  </a:rPr>
                  <a:t> </a:t>
                </a:r>
                <a:r>
                  <a:rPr sz="1098" i="1" spc="-10" dirty="0">
                    <a:latin typeface="Arial"/>
                    <a:cs typeface="Arial"/>
                  </a:rPr>
                  <a:t>.</a:t>
                </a:r>
                <a:r>
                  <a:rPr sz="1098" i="1" spc="-125" dirty="0">
                    <a:latin typeface="Arial"/>
                    <a:cs typeface="Arial"/>
                  </a:rPr>
                  <a:t> </a:t>
                </a:r>
                <a:r>
                  <a:rPr sz="1098" spc="-5" dirty="0">
                    <a:latin typeface="Arial"/>
                    <a:cs typeface="Arial"/>
                  </a:rPr>
                  <a:t>(2</a:t>
                </a:r>
                <a:r>
                  <a:rPr sz="1098" i="1" spc="-10" dirty="0">
                    <a:latin typeface="Arial"/>
                    <a:cs typeface="Arial"/>
                  </a:rPr>
                  <a:t>,</a:t>
                </a:r>
                <a:r>
                  <a:rPr sz="1098" i="1" spc="-125" dirty="0">
                    <a:latin typeface="Arial"/>
                    <a:cs typeface="Arial"/>
                  </a:rPr>
                  <a:t> </a:t>
                </a:r>
                <a:r>
                  <a:rPr sz="1098" spc="-5" dirty="0">
                    <a:latin typeface="Arial"/>
                    <a:cs typeface="Arial"/>
                  </a:rPr>
                  <a:t>1)</a:t>
                </a:r>
                <a:r>
                  <a:rPr sz="1098" i="1" spc="-10" dirty="0">
                    <a:latin typeface="Arial"/>
                    <a:cs typeface="Arial"/>
                  </a:rPr>
                  <a:t>,</a:t>
                </a:r>
                <a:r>
                  <a:rPr sz="1098" i="1" spc="-125" dirty="0">
                    <a:latin typeface="Arial"/>
                    <a:cs typeface="Arial"/>
                  </a:rPr>
                  <a:t> </a:t>
                </a:r>
                <a:r>
                  <a:rPr sz="1098" i="1" spc="-10" dirty="0">
                    <a:latin typeface="Arial"/>
                    <a:cs typeface="Arial"/>
                  </a:rPr>
                  <a:t>.</a:t>
                </a:r>
                <a:r>
                  <a:rPr sz="1098" i="1" spc="-125" dirty="0">
                    <a:latin typeface="Arial"/>
                    <a:cs typeface="Arial"/>
                  </a:rPr>
                  <a:t> </a:t>
                </a:r>
                <a:r>
                  <a:rPr sz="1098" i="1" spc="-10" dirty="0">
                    <a:latin typeface="Arial"/>
                    <a:cs typeface="Arial"/>
                  </a:rPr>
                  <a:t>.</a:t>
                </a:r>
                <a:r>
                  <a:rPr sz="1098" i="1" spc="-125" dirty="0">
                    <a:latin typeface="Arial"/>
                    <a:cs typeface="Arial"/>
                  </a:rPr>
                  <a:t> </a:t>
                </a:r>
                <a:r>
                  <a:rPr sz="1098" i="1" spc="-10" dirty="0">
                    <a:latin typeface="Arial"/>
                    <a:cs typeface="Arial"/>
                  </a:rPr>
                  <a:t>.</a:t>
                </a:r>
                <a:r>
                  <a:rPr sz="1098" i="1" spc="-125" dirty="0">
                    <a:latin typeface="Arial"/>
                    <a:cs typeface="Arial"/>
                  </a:rPr>
                  <a:t> </a:t>
                </a:r>
                <a:r>
                  <a:rPr sz="1098" spc="-5" dirty="0">
                    <a:latin typeface="Arial"/>
                    <a:cs typeface="Arial"/>
                  </a:rPr>
                  <a:t>(6</a:t>
                </a:r>
                <a:r>
                  <a:rPr sz="1098" i="1" spc="-10" dirty="0">
                    <a:latin typeface="Arial"/>
                    <a:cs typeface="Arial"/>
                  </a:rPr>
                  <a:t>,</a:t>
                </a:r>
                <a:r>
                  <a:rPr sz="1098" i="1" spc="-125" dirty="0">
                    <a:latin typeface="Arial"/>
                    <a:cs typeface="Arial"/>
                  </a:rPr>
                  <a:t> </a:t>
                </a:r>
                <a:r>
                  <a:rPr sz="1098" spc="-5" dirty="0">
                    <a:latin typeface="Arial"/>
                    <a:cs typeface="Arial"/>
                  </a:rPr>
                  <a:t>6)</a:t>
                </a:r>
                <a:r>
                  <a:rPr sz="1098" spc="185" dirty="0">
                    <a:latin typeface="Lucida Sans Unicode"/>
                    <a:cs typeface="Lucida Sans Unicode"/>
                  </a:rPr>
                  <a:t>}</a:t>
                </a:r>
                <a:r>
                  <a:rPr sz="1098" spc="15" dirty="0">
                    <a:latin typeface="Lucida Sans Unicode"/>
                    <a:cs typeface="Lucida Sans Unicode"/>
                  </a:rPr>
                  <a:t> </a:t>
                </a:r>
                <a:r>
                  <a:rPr sz="1098" spc="-20" dirty="0">
                    <a:latin typeface="Arial"/>
                    <a:cs typeface="Arial"/>
                  </a:rPr>
                  <a:t>Note</a:t>
                </a:r>
                <a:r>
                  <a:rPr sz="1098" spc="55" dirty="0">
                    <a:latin typeface="Arial"/>
                    <a:cs typeface="Arial"/>
                  </a:rPr>
                  <a:t> </a:t>
                </a:r>
                <a:r>
                  <a:rPr sz="1098" spc="35" dirty="0">
                    <a:latin typeface="Arial"/>
                    <a:cs typeface="Arial"/>
                  </a:rPr>
                  <a:t>that</a:t>
                </a:r>
                <a:r>
                  <a:rPr sz="1098" spc="60" dirty="0">
                    <a:latin typeface="Arial"/>
                    <a:cs typeface="Arial"/>
                  </a:rPr>
                  <a:t> </a:t>
                </a:r>
                <a:r>
                  <a:rPr sz="1098" spc="-5" dirty="0">
                    <a:latin typeface="Arial"/>
                    <a:cs typeface="Arial"/>
                  </a:rPr>
                  <a:t>(1</a:t>
                </a:r>
                <a:r>
                  <a:rPr sz="1098" i="1" spc="-10" dirty="0">
                    <a:latin typeface="Arial"/>
                    <a:cs typeface="Arial"/>
                  </a:rPr>
                  <a:t>,</a:t>
                </a:r>
                <a:r>
                  <a:rPr sz="1098" i="1" spc="-125" dirty="0">
                    <a:latin typeface="Arial"/>
                    <a:cs typeface="Arial"/>
                  </a:rPr>
                  <a:t> </a:t>
                </a:r>
                <a:r>
                  <a:rPr sz="1098" spc="-5" dirty="0">
                    <a:latin typeface="Arial"/>
                    <a:cs typeface="Arial"/>
                  </a:rPr>
                  <a:t>2) </a:t>
                </a:r>
                <a14:m>
                  <m:oMath xmlns:m="http://schemas.openxmlformats.org/officeDocument/2006/math">
                    <m:r>
                      <a:rPr lang="en-US" sz="1098" spc="-5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sz="1098" spc="-5" dirty="0">
                    <a:latin typeface="Arial"/>
                    <a:cs typeface="Arial"/>
                  </a:rPr>
                  <a:t> (2</a:t>
                </a:r>
                <a:r>
                  <a:rPr sz="1098" i="1" spc="-10" dirty="0">
                    <a:latin typeface="Arial"/>
                    <a:cs typeface="Arial"/>
                  </a:rPr>
                  <a:t>,</a:t>
                </a:r>
                <a:r>
                  <a:rPr sz="1098" i="1" spc="-125" dirty="0">
                    <a:latin typeface="Arial"/>
                    <a:cs typeface="Arial"/>
                  </a:rPr>
                  <a:t> </a:t>
                </a:r>
                <a:r>
                  <a:rPr sz="1098" spc="-5" dirty="0">
                    <a:latin typeface="Arial"/>
                    <a:cs typeface="Arial"/>
                  </a:rPr>
                  <a:t>1)</a:t>
                </a:r>
                <a:endParaRPr sz="1098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4" y="2541890"/>
                <a:ext cx="4226276" cy="228815"/>
              </a:xfrm>
              <a:prstGeom prst="rect">
                <a:avLst/>
              </a:prstGeom>
              <a:blipFill>
                <a:blip r:embed="rId3"/>
                <a:stretch>
                  <a:fillRect l="-1729" t="-2894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355/555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599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599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C</a:t>
            </a:r>
            <a:r>
              <a:rPr sz="59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59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47490" y="3340980"/>
            <a:ext cx="377133" cy="1077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>
              <a:tabLst>
                <a:tab pos="337212" algn="l"/>
              </a:tabLst>
            </a:pP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8/21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22742" y="1146674"/>
          <a:ext cx="1570149" cy="1262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07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9440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44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80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81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81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81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80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645714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51569">
              <a:lnSpc>
                <a:spcPct val="100000"/>
              </a:lnSpc>
            </a:pPr>
            <a:r>
              <a:rPr sz="1397" spc="-60" dirty="0">
                <a:solidFill>
                  <a:srgbClr val="FFFFFF"/>
                </a:solidFill>
                <a:latin typeface="Arial"/>
                <a:cs typeface="Arial"/>
              </a:rPr>
              <a:t>Cross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5" dirty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sz="1397" spc="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97" spc="15" dirty="0">
                <a:solidFill>
                  <a:srgbClr val="FFFFFF"/>
                </a:solidFill>
                <a:latin typeface="Arial"/>
                <a:cs typeface="Arial"/>
              </a:rPr>
              <a:t>duct</a:t>
            </a:r>
            <a:endParaRPr sz="1397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42" y="885939"/>
            <a:ext cx="4424448" cy="187479"/>
          </a:xfrm>
          <a:custGeom>
            <a:avLst/>
            <a:gdLst/>
            <a:ahLst/>
            <a:cxnLst/>
            <a:rect l="l" t="t" r="r" b="b"/>
            <a:pathLst>
              <a:path w="4432566" h="187823">
                <a:moveTo>
                  <a:pt x="4381765" y="0"/>
                </a:moveTo>
                <a:lnTo>
                  <a:pt x="41300" y="896"/>
                </a:lnTo>
                <a:lnTo>
                  <a:pt x="7786" y="23856"/>
                </a:lnTo>
                <a:lnTo>
                  <a:pt x="0" y="50800"/>
                </a:lnTo>
                <a:lnTo>
                  <a:pt x="0" y="187823"/>
                </a:lnTo>
                <a:lnTo>
                  <a:pt x="4432566" y="187823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4" name="object 4"/>
          <p:cNvSpPr txBox="1"/>
          <p:nvPr/>
        </p:nvSpPr>
        <p:spPr>
          <a:xfrm>
            <a:off x="148851" y="877091"/>
            <a:ext cx="4424816" cy="16162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01417" algn="ctr"/>
            <a:r>
              <a:rPr sz="1198" spc="-70" dirty="0">
                <a:solidFill>
                  <a:srgbClr val="FFFFFF"/>
                </a:solidFill>
                <a:latin typeface="Arial"/>
                <a:cs typeface="Arial"/>
              </a:rPr>
              <a:t>Sum</a:t>
            </a:r>
            <a:r>
              <a:rPr sz="1198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98" spc="-3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98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98" spc="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98" spc="-6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198" spc="-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98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98" spc="-20" dirty="0">
                <a:solidFill>
                  <a:srgbClr val="FFFFFF"/>
                </a:solidFill>
                <a:latin typeface="Arial"/>
                <a:cs typeface="Arial"/>
              </a:rPr>
              <a:t>dic</a:t>
            </a:r>
            <a:r>
              <a:rPr sz="1198" spc="-1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198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42" y="1022568"/>
            <a:ext cx="4424448" cy="10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7" name="object 7"/>
          <p:cNvSpPr/>
          <p:nvPr/>
        </p:nvSpPr>
        <p:spPr>
          <a:xfrm>
            <a:off x="98142" y="1104971"/>
            <a:ext cx="4424448" cy="1337609"/>
          </a:xfrm>
          <a:custGeom>
            <a:avLst/>
            <a:gdLst/>
            <a:ahLst/>
            <a:cxnLst/>
            <a:rect l="l" t="t" r="r" b="b"/>
            <a:pathLst>
              <a:path w="4432566" h="1340063">
                <a:moveTo>
                  <a:pt x="4432566" y="0"/>
                </a:moveTo>
                <a:lnTo>
                  <a:pt x="0" y="0"/>
                </a:lnTo>
                <a:lnTo>
                  <a:pt x="0" y="1289262"/>
                </a:lnTo>
                <a:lnTo>
                  <a:pt x="16636" y="1326776"/>
                </a:lnTo>
                <a:lnTo>
                  <a:pt x="4381765" y="1340063"/>
                </a:lnTo>
                <a:lnTo>
                  <a:pt x="4396008" y="1338018"/>
                </a:lnTo>
                <a:lnTo>
                  <a:pt x="4427129" y="1312059"/>
                </a:lnTo>
                <a:lnTo>
                  <a:pt x="4432566" y="0"/>
                </a:lnTo>
                <a:close/>
              </a:path>
            </a:pathLst>
          </a:custGeom>
          <a:solidFill>
            <a:srgbClr val="EBEBE5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9" name="object 9"/>
          <p:cNvSpPr txBox="1"/>
          <p:nvPr/>
        </p:nvSpPr>
        <p:spPr>
          <a:xfrm>
            <a:off x="136174" y="2525461"/>
            <a:ext cx="2030813" cy="228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1098" spc="-60" dirty="0">
                <a:latin typeface="Arial"/>
                <a:cs typeface="Arial"/>
              </a:rPr>
              <a:t>Ω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=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spc="185" dirty="0">
                <a:latin typeface="Lucida Sans Unicode"/>
                <a:cs typeface="Lucida Sans Unicode"/>
              </a:rPr>
              <a:t>{</a:t>
            </a:r>
            <a:r>
              <a:rPr sz="1098" spc="-70" dirty="0">
                <a:latin typeface="Arial"/>
                <a:cs typeface="Arial"/>
              </a:rPr>
              <a:t>2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70" dirty="0">
                <a:latin typeface="Arial"/>
                <a:cs typeface="Arial"/>
              </a:rPr>
              <a:t>3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70" dirty="0">
                <a:latin typeface="Arial"/>
                <a:cs typeface="Arial"/>
              </a:rPr>
              <a:t>4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70" dirty="0">
                <a:latin typeface="Arial"/>
                <a:cs typeface="Arial"/>
              </a:rPr>
              <a:t>5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70" dirty="0">
                <a:latin typeface="Arial"/>
                <a:cs typeface="Arial"/>
              </a:rPr>
              <a:t>6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70" dirty="0">
                <a:latin typeface="Arial"/>
                <a:cs typeface="Arial"/>
              </a:rPr>
              <a:t>7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70" dirty="0">
                <a:latin typeface="Arial"/>
                <a:cs typeface="Arial"/>
              </a:rPr>
              <a:t>8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70" dirty="0">
                <a:latin typeface="Arial"/>
                <a:cs typeface="Arial"/>
              </a:rPr>
              <a:t>9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70" dirty="0">
                <a:latin typeface="Arial"/>
                <a:cs typeface="Arial"/>
              </a:rPr>
              <a:t>10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70" dirty="0">
                <a:latin typeface="Arial"/>
                <a:cs typeface="Arial"/>
              </a:rPr>
              <a:t>11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70" dirty="0">
                <a:latin typeface="Arial"/>
                <a:cs typeface="Arial"/>
              </a:rPr>
              <a:t>12</a:t>
            </a:r>
            <a:r>
              <a:rPr sz="1098" spc="185" dirty="0">
                <a:latin typeface="Lucida Sans Unicode"/>
                <a:cs typeface="Lucida Sans Unicode"/>
              </a:rPr>
              <a:t>}</a:t>
            </a:r>
            <a:endParaRPr sz="1098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355/555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599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599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endParaRPr sz="59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11652" y="3340980"/>
            <a:ext cx="436714" cy="1077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354">
              <a:tabLst>
                <a:tab pos="396794" algn="l"/>
              </a:tabLst>
            </a:pP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10/21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19022" y="1130258"/>
          <a:ext cx="1777591" cy="1262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9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98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9434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44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80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81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81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80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81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028485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0695">
              <a:lnSpc>
                <a:spcPct val="100000"/>
              </a:lnSpc>
            </a:pPr>
            <a:r>
              <a:rPr sz="1397" dirty="0">
                <a:solidFill>
                  <a:srgbClr val="FFFFFF"/>
                </a:solidFill>
                <a:latin typeface="Arial"/>
                <a:cs typeface="Arial"/>
              </a:rPr>
              <a:t>Axioms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30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1397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97" spc="3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397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42" y="1103104"/>
            <a:ext cx="4424448" cy="198004"/>
          </a:xfrm>
          <a:custGeom>
            <a:avLst/>
            <a:gdLst/>
            <a:ahLst/>
            <a:cxnLst/>
            <a:rect l="l" t="t" r="r" b="b"/>
            <a:pathLst>
              <a:path w="4432566" h="198367">
                <a:moveTo>
                  <a:pt x="4381765" y="0"/>
                </a:moveTo>
                <a:lnTo>
                  <a:pt x="41300" y="896"/>
                </a:lnTo>
                <a:lnTo>
                  <a:pt x="7786" y="23856"/>
                </a:lnTo>
                <a:lnTo>
                  <a:pt x="0" y="50800"/>
                </a:lnTo>
                <a:lnTo>
                  <a:pt x="0" y="198367"/>
                </a:lnTo>
                <a:lnTo>
                  <a:pt x="4432566" y="198367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4" name="object 4"/>
          <p:cNvSpPr txBox="1"/>
          <p:nvPr/>
        </p:nvSpPr>
        <p:spPr>
          <a:xfrm>
            <a:off x="148851" y="1094257"/>
            <a:ext cx="4424816" cy="5127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02051" algn="ctr"/>
            <a:r>
              <a:rPr sz="1198" spc="10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1198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98" spc="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98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98" spc="-7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198" spc="-10" dirty="0">
                <a:solidFill>
                  <a:srgbClr val="FFFFFF"/>
                </a:solidFill>
                <a:latin typeface="Arial"/>
                <a:cs typeface="Arial"/>
              </a:rPr>
              <a:t>unction</a:t>
            </a:r>
            <a:endParaRPr sz="1198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42" y="1250255"/>
            <a:ext cx="4424448" cy="10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7" name="object 7"/>
          <p:cNvSpPr/>
          <p:nvPr/>
        </p:nvSpPr>
        <p:spPr>
          <a:xfrm>
            <a:off x="98142" y="1332678"/>
            <a:ext cx="4424448" cy="223404"/>
          </a:xfrm>
          <a:custGeom>
            <a:avLst/>
            <a:gdLst/>
            <a:ahLst/>
            <a:cxnLst/>
            <a:rect l="l" t="t" r="r" b="b"/>
            <a:pathLst>
              <a:path w="4432566" h="223814">
                <a:moveTo>
                  <a:pt x="4432566" y="0"/>
                </a:moveTo>
                <a:lnTo>
                  <a:pt x="0" y="0"/>
                </a:lnTo>
                <a:lnTo>
                  <a:pt x="0" y="173014"/>
                </a:lnTo>
                <a:lnTo>
                  <a:pt x="16636" y="210527"/>
                </a:lnTo>
                <a:lnTo>
                  <a:pt x="4381765" y="223814"/>
                </a:lnTo>
                <a:lnTo>
                  <a:pt x="4396008" y="221769"/>
                </a:lnTo>
                <a:lnTo>
                  <a:pt x="4427129" y="195810"/>
                </a:lnTo>
                <a:lnTo>
                  <a:pt x="4432566" y="0"/>
                </a:lnTo>
                <a:close/>
              </a:path>
            </a:pathLst>
          </a:custGeom>
          <a:solidFill>
            <a:srgbClr val="EBEBE5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8" name="object 8"/>
          <p:cNvSpPr txBox="1"/>
          <p:nvPr/>
        </p:nvSpPr>
        <p:spPr>
          <a:xfrm>
            <a:off x="1758061" y="1337713"/>
            <a:ext cx="1104778" cy="228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80" dirty="0">
                <a:latin typeface="Arial"/>
                <a:cs typeface="Arial"/>
              </a:rPr>
              <a:t>A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spc="-10" dirty="0">
                <a:latin typeface="Arial"/>
                <a:cs typeface="Arial"/>
              </a:rPr>
              <a:t>: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spc="-75" dirty="0">
                <a:latin typeface="Arial"/>
                <a:cs typeface="Arial"/>
              </a:rPr>
              <a:t>2</a:t>
            </a:r>
            <a:r>
              <a:rPr sz="1198" spc="-15" baseline="27777" dirty="0">
                <a:latin typeface="Arial"/>
                <a:cs typeface="Arial"/>
              </a:rPr>
              <a:t>Ω </a:t>
            </a:r>
            <a:r>
              <a:rPr sz="1198" spc="-142" baseline="27777" dirty="0">
                <a:latin typeface="Arial"/>
                <a:cs typeface="Arial"/>
              </a:rPr>
              <a:t> </a:t>
            </a:r>
            <a:r>
              <a:rPr sz="1098" spc="50" dirty="0">
                <a:latin typeface="Lucida Sans Unicode"/>
                <a:cs typeface="Lucida Sans Unicode"/>
              </a:rPr>
              <a:t>→</a:t>
            </a:r>
            <a:r>
              <a:rPr sz="1098" spc="-45" dirty="0">
                <a:latin typeface="Lucida Sans Unicode"/>
                <a:cs typeface="Lucida Sans Unicode"/>
              </a:rPr>
              <a:t> </a:t>
            </a:r>
            <a:r>
              <a:rPr sz="1098" spc="-40" dirty="0">
                <a:latin typeface="Arial"/>
                <a:cs typeface="Arial"/>
              </a:rPr>
              <a:t>[0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40" dirty="0">
                <a:latin typeface="Arial"/>
                <a:cs typeface="Arial"/>
              </a:rPr>
              <a:t>1]</a:t>
            </a:r>
            <a:endParaRPr sz="1098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355/555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599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599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endParaRPr sz="599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4329" y="3340980"/>
            <a:ext cx="424037" cy="1077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>
              <a:tabLst>
                <a:tab pos="384117" algn="l"/>
              </a:tabLst>
            </a:pP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10/21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1408429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0695">
              <a:lnSpc>
                <a:spcPct val="100000"/>
              </a:lnSpc>
            </a:pPr>
            <a:r>
              <a:rPr sz="1397" dirty="0">
                <a:solidFill>
                  <a:srgbClr val="FFFFFF"/>
                </a:solidFill>
                <a:latin typeface="Arial"/>
                <a:cs typeface="Arial"/>
              </a:rPr>
              <a:t>Axioms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30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1397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97" spc="3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397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42" y="1103104"/>
            <a:ext cx="4424448" cy="198004"/>
          </a:xfrm>
          <a:custGeom>
            <a:avLst/>
            <a:gdLst/>
            <a:ahLst/>
            <a:cxnLst/>
            <a:rect l="l" t="t" r="r" b="b"/>
            <a:pathLst>
              <a:path w="4432566" h="198367">
                <a:moveTo>
                  <a:pt x="4381765" y="0"/>
                </a:moveTo>
                <a:lnTo>
                  <a:pt x="41300" y="896"/>
                </a:lnTo>
                <a:lnTo>
                  <a:pt x="7786" y="23856"/>
                </a:lnTo>
                <a:lnTo>
                  <a:pt x="0" y="50800"/>
                </a:lnTo>
                <a:lnTo>
                  <a:pt x="0" y="198367"/>
                </a:lnTo>
                <a:lnTo>
                  <a:pt x="4432566" y="198367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4" name="object 4"/>
          <p:cNvSpPr txBox="1"/>
          <p:nvPr/>
        </p:nvSpPr>
        <p:spPr>
          <a:xfrm>
            <a:off x="148851" y="1094257"/>
            <a:ext cx="4424816" cy="5127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02051" algn="ctr"/>
            <a:r>
              <a:rPr sz="1198" spc="10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1198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98" spc="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98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98" spc="-7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198" spc="-10" dirty="0">
                <a:solidFill>
                  <a:srgbClr val="FFFFFF"/>
                </a:solidFill>
                <a:latin typeface="Arial"/>
                <a:cs typeface="Arial"/>
              </a:rPr>
              <a:t>unction</a:t>
            </a:r>
            <a:endParaRPr sz="1198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42" y="1250255"/>
            <a:ext cx="4424448" cy="10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7" name="object 7"/>
          <p:cNvSpPr/>
          <p:nvPr/>
        </p:nvSpPr>
        <p:spPr>
          <a:xfrm>
            <a:off x="98142" y="1332678"/>
            <a:ext cx="4424448" cy="223404"/>
          </a:xfrm>
          <a:custGeom>
            <a:avLst/>
            <a:gdLst/>
            <a:ahLst/>
            <a:cxnLst/>
            <a:rect l="l" t="t" r="r" b="b"/>
            <a:pathLst>
              <a:path w="4432566" h="223814">
                <a:moveTo>
                  <a:pt x="4432566" y="0"/>
                </a:moveTo>
                <a:lnTo>
                  <a:pt x="0" y="0"/>
                </a:lnTo>
                <a:lnTo>
                  <a:pt x="0" y="173014"/>
                </a:lnTo>
                <a:lnTo>
                  <a:pt x="16636" y="210527"/>
                </a:lnTo>
                <a:lnTo>
                  <a:pt x="4381765" y="223814"/>
                </a:lnTo>
                <a:lnTo>
                  <a:pt x="4396008" y="221769"/>
                </a:lnTo>
                <a:lnTo>
                  <a:pt x="4427129" y="195810"/>
                </a:lnTo>
                <a:lnTo>
                  <a:pt x="4432566" y="0"/>
                </a:lnTo>
                <a:close/>
              </a:path>
            </a:pathLst>
          </a:custGeom>
          <a:solidFill>
            <a:srgbClr val="EBEBE5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8" name="object 8"/>
          <p:cNvSpPr txBox="1"/>
          <p:nvPr/>
        </p:nvSpPr>
        <p:spPr>
          <a:xfrm>
            <a:off x="1758061" y="1337713"/>
            <a:ext cx="1104778" cy="228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80" dirty="0">
                <a:latin typeface="Arial"/>
                <a:cs typeface="Arial"/>
              </a:rPr>
              <a:t>A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spc="-10" dirty="0">
                <a:latin typeface="Arial"/>
                <a:cs typeface="Arial"/>
              </a:rPr>
              <a:t>: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spc="-75" dirty="0">
                <a:latin typeface="Arial"/>
                <a:cs typeface="Arial"/>
              </a:rPr>
              <a:t>2</a:t>
            </a:r>
            <a:r>
              <a:rPr sz="1198" spc="-15" baseline="27777" dirty="0">
                <a:latin typeface="Arial"/>
                <a:cs typeface="Arial"/>
              </a:rPr>
              <a:t>Ω </a:t>
            </a:r>
            <a:r>
              <a:rPr sz="1198" spc="-142" baseline="27777" dirty="0">
                <a:latin typeface="Arial"/>
                <a:cs typeface="Arial"/>
              </a:rPr>
              <a:t> </a:t>
            </a:r>
            <a:r>
              <a:rPr sz="1098" spc="50" dirty="0">
                <a:latin typeface="Lucida Sans Unicode"/>
                <a:cs typeface="Lucida Sans Unicode"/>
              </a:rPr>
              <a:t>→</a:t>
            </a:r>
            <a:r>
              <a:rPr sz="1098" spc="-45" dirty="0">
                <a:latin typeface="Lucida Sans Unicode"/>
                <a:cs typeface="Lucida Sans Unicode"/>
              </a:rPr>
              <a:t> </a:t>
            </a:r>
            <a:r>
              <a:rPr sz="1098" spc="-40" dirty="0">
                <a:latin typeface="Arial"/>
                <a:cs typeface="Arial"/>
              </a:rPr>
              <a:t>[0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40" dirty="0">
                <a:latin typeface="Arial"/>
                <a:cs typeface="Arial"/>
              </a:rPr>
              <a:t>1]</a:t>
            </a:r>
            <a:endParaRPr sz="1098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142" y="1887388"/>
            <a:ext cx="4424448" cy="196320"/>
          </a:xfrm>
          <a:custGeom>
            <a:avLst/>
            <a:gdLst/>
            <a:ahLst/>
            <a:cxnLst/>
            <a:rect l="l" t="t" r="r" b="b"/>
            <a:pathLst>
              <a:path w="4432566" h="196680">
                <a:moveTo>
                  <a:pt x="4381765" y="0"/>
                </a:moveTo>
                <a:lnTo>
                  <a:pt x="41300" y="896"/>
                </a:lnTo>
                <a:lnTo>
                  <a:pt x="7786" y="23856"/>
                </a:lnTo>
                <a:lnTo>
                  <a:pt x="0" y="50800"/>
                </a:lnTo>
                <a:lnTo>
                  <a:pt x="0" y="196680"/>
                </a:lnTo>
                <a:lnTo>
                  <a:pt x="4432566" y="19668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10" name="object 10"/>
          <p:cNvSpPr txBox="1"/>
          <p:nvPr/>
        </p:nvSpPr>
        <p:spPr>
          <a:xfrm>
            <a:off x="148851" y="1876868"/>
            <a:ext cx="4424816" cy="4975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01417" algn="ctr"/>
            <a:r>
              <a:rPr sz="1198" spc="-10" dirty="0">
                <a:solidFill>
                  <a:srgbClr val="FFFFFF"/>
                </a:solidFill>
                <a:latin typeface="Arial"/>
                <a:cs typeface="Arial"/>
              </a:rPr>
              <a:t>Nonnegativi</a:t>
            </a:r>
            <a:r>
              <a:rPr sz="1198" spc="-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98" spc="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198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8142" y="2032866"/>
            <a:ext cx="4424448" cy="10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13" name="object 13"/>
          <p:cNvSpPr/>
          <p:nvPr/>
        </p:nvSpPr>
        <p:spPr>
          <a:xfrm>
            <a:off x="98142" y="2115280"/>
            <a:ext cx="4424448" cy="207898"/>
          </a:xfrm>
          <a:custGeom>
            <a:avLst/>
            <a:gdLst/>
            <a:ahLst/>
            <a:cxnLst/>
            <a:rect l="l" t="t" r="r" b="b"/>
            <a:pathLst>
              <a:path w="4432566" h="208279">
                <a:moveTo>
                  <a:pt x="4432566" y="0"/>
                </a:moveTo>
                <a:lnTo>
                  <a:pt x="0" y="0"/>
                </a:lnTo>
                <a:lnTo>
                  <a:pt x="0" y="157478"/>
                </a:lnTo>
                <a:lnTo>
                  <a:pt x="16636" y="194992"/>
                </a:lnTo>
                <a:lnTo>
                  <a:pt x="4381765" y="208279"/>
                </a:lnTo>
                <a:lnTo>
                  <a:pt x="4396008" y="206234"/>
                </a:lnTo>
                <a:lnTo>
                  <a:pt x="4427129" y="180275"/>
                </a:lnTo>
                <a:lnTo>
                  <a:pt x="4432566" y="0"/>
                </a:lnTo>
                <a:close/>
              </a:path>
            </a:pathLst>
          </a:custGeom>
          <a:solidFill>
            <a:srgbClr val="EBEBE5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14" name="object 14"/>
          <p:cNvSpPr txBox="1"/>
          <p:nvPr/>
        </p:nvSpPr>
        <p:spPr>
          <a:xfrm>
            <a:off x="2011266" y="2104821"/>
            <a:ext cx="598342" cy="228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80" dirty="0">
                <a:latin typeface="Arial"/>
                <a:cs typeface="Arial"/>
              </a:rPr>
              <a:t>A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spc="-35" dirty="0">
                <a:latin typeface="Lucida Sans Unicode"/>
                <a:cs typeface="Lucida Sans Unicode"/>
              </a:rPr>
              <a:t>≥</a:t>
            </a:r>
            <a:r>
              <a:rPr sz="1098" spc="-45" dirty="0">
                <a:latin typeface="Lucida Sans Unicode"/>
                <a:cs typeface="Lucida Sans Unicode"/>
              </a:rPr>
              <a:t> </a:t>
            </a:r>
            <a:r>
              <a:rPr sz="1098" spc="-70" dirty="0">
                <a:latin typeface="Arial"/>
                <a:cs typeface="Arial"/>
              </a:rPr>
              <a:t>0</a:t>
            </a:r>
            <a:endParaRPr sz="1098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355/555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599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599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endParaRPr sz="599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24329" y="3340980"/>
            <a:ext cx="424037" cy="1077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>
              <a:tabLst>
                <a:tab pos="384117" algn="l"/>
              </a:tabLst>
            </a:pP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10/21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6026431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0695">
              <a:lnSpc>
                <a:spcPct val="100000"/>
              </a:lnSpc>
            </a:pPr>
            <a:r>
              <a:rPr sz="1397" dirty="0">
                <a:solidFill>
                  <a:srgbClr val="FFFFFF"/>
                </a:solidFill>
                <a:latin typeface="Arial"/>
                <a:cs typeface="Arial"/>
              </a:rPr>
              <a:t>Axioms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30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1397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97" spc="3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397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42" y="918087"/>
            <a:ext cx="4424448" cy="198004"/>
          </a:xfrm>
          <a:custGeom>
            <a:avLst/>
            <a:gdLst/>
            <a:ahLst/>
            <a:cxnLst/>
            <a:rect l="l" t="t" r="r" b="b"/>
            <a:pathLst>
              <a:path w="4432566" h="198367">
                <a:moveTo>
                  <a:pt x="4381765" y="0"/>
                </a:moveTo>
                <a:lnTo>
                  <a:pt x="41300" y="896"/>
                </a:lnTo>
                <a:lnTo>
                  <a:pt x="7786" y="23856"/>
                </a:lnTo>
                <a:lnTo>
                  <a:pt x="0" y="50800"/>
                </a:lnTo>
                <a:lnTo>
                  <a:pt x="0" y="198367"/>
                </a:lnTo>
                <a:lnTo>
                  <a:pt x="4432566" y="198367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4" name="object 4"/>
          <p:cNvSpPr txBox="1"/>
          <p:nvPr/>
        </p:nvSpPr>
        <p:spPr>
          <a:xfrm>
            <a:off x="148851" y="909239"/>
            <a:ext cx="4424816" cy="4975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01417" algn="ctr"/>
            <a:r>
              <a:rPr sz="1198" spc="50" dirty="0">
                <a:solidFill>
                  <a:srgbClr val="FFFFFF"/>
                </a:solidFill>
                <a:latin typeface="Arial"/>
                <a:cs typeface="Arial"/>
              </a:rPr>
              <a:t>Additivi</a:t>
            </a:r>
            <a:r>
              <a:rPr sz="1198" spc="10" dirty="0">
                <a:solidFill>
                  <a:srgbClr val="FFFFFF"/>
                </a:solidFill>
                <a:latin typeface="Arial"/>
                <a:cs typeface="Arial"/>
              </a:rPr>
              <a:t>ty</a:t>
            </a:r>
            <a:endParaRPr sz="1198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42" y="1065238"/>
            <a:ext cx="4424448" cy="10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694556" y="1359557"/>
            <a:ext cx="3571381" cy="148659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0" indent="-227965" algn="ctr">
              <a:lnSpc>
                <a:spcPct val="100000"/>
              </a:lnSpc>
            </a:pPr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80" dirty="0">
                <a:latin typeface="Arial"/>
                <a:cs typeface="Arial"/>
              </a:rPr>
              <a:t>A</a:t>
            </a:r>
            <a:r>
              <a:rPr sz="1098" i="1" spc="-65" dirty="0">
                <a:latin typeface="Arial"/>
                <a:cs typeface="Arial"/>
              </a:rPr>
              <a:t> </a:t>
            </a:r>
            <a:r>
              <a:rPr sz="1098" spc="-150" dirty="0">
                <a:latin typeface="Lucida Sans Unicode"/>
                <a:cs typeface="Lucida Sans Unicode"/>
              </a:rPr>
              <a:t>∪</a:t>
            </a:r>
            <a:r>
              <a:rPr sz="1098" spc="-105" dirty="0">
                <a:latin typeface="Lucida Sans Unicode"/>
                <a:cs typeface="Lucida Sans Unicode"/>
              </a:rPr>
              <a:t> </a:t>
            </a:r>
            <a:r>
              <a:rPr sz="1098" i="1" spc="140" dirty="0">
                <a:latin typeface="Arial"/>
                <a:cs typeface="Arial"/>
              </a:rPr>
              <a:t>B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=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80" dirty="0">
                <a:latin typeface="Arial"/>
                <a:cs typeface="Arial"/>
              </a:rPr>
              <a:t>A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spc="-65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+</a:t>
            </a:r>
            <a:r>
              <a:rPr sz="1098" spc="-65" dirty="0">
                <a:latin typeface="Arial"/>
                <a:cs typeface="Arial"/>
              </a:rPr>
              <a:t> </a:t>
            </a:r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140" dirty="0">
                <a:latin typeface="Arial"/>
                <a:cs typeface="Arial"/>
              </a:rPr>
              <a:t>B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40" dirty="0">
                <a:latin typeface="Arial"/>
                <a:cs typeface="Arial"/>
              </a:rPr>
              <a:t>if</a:t>
            </a:r>
            <a:r>
              <a:rPr sz="1098" spc="60" dirty="0">
                <a:latin typeface="Arial"/>
                <a:cs typeface="Arial"/>
              </a:rPr>
              <a:t> </a:t>
            </a:r>
            <a:r>
              <a:rPr sz="1098" spc="35" dirty="0">
                <a:latin typeface="Arial"/>
                <a:cs typeface="Arial"/>
              </a:rPr>
              <a:t>A,B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dirty="0">
                <a:latin typeface="Arial"/>
                <a:cs typeface="Arial"/>
              </a:rPr>
              <a:t>disjoi</a:t>
            </a:r>
            <a:r>
              <a:rPr sz="1098" spc="-30" dirty="0">
                <a:latin typeface="Arial"/>
                <a:cs typeface="Arial"/>
              </a:rPr>
              <a:t>n</a:t>
            </a:r>
            <a:r>
              <a:rPr sz="1098" spc="114" dirty="0">
                <a:latin typeface="Arial"/>
                <a:cs typeface="Arial"/>
              </a:rPr>
              <a:t>t</a:t>
            </a:r>
            <a:endParaRPr lang="en-US" sz="1098">
              <a:latin typeface="Arial"/>
              <a:cs typeface="Arial"/>
            </a:endParaRPr>
          </a:p>
          <a:p>
            <a:pPr marL="227965" indent="-227965">
              <a:lnSpc>
                <a:spcPts val="799"/>
              </a:lnSpc>
              <a:spcBef>
                <a:spcPts val="28"/>
              </a:spcBef>
            </a:pPr>
            <a:endParaRPr sz="799">
              <a:cs typeface="Calibri"/>
            </a:endParaRPr>
          </a:p>
          <a:p>
            <a:pPr marL="227965" indent="-227965">
              <a:lnSpc>
                <a:spcPts val="998"/>
              </a:lnSpc>
            </a:pPr>
            <a:endParaRPr lang="en-US" sz="998">
              <a:cs typeface="Calibri"/>
            </a:endParaRPr>
          </a:p>
          <a:p>
            <a:pPr marL="227965" indent="-227965" algn="ctr">
              <a:lnSpc>
                <a:spcPct val="100000"/>
              </a:lnSpc>
            </a:pPr>
            <a:endParaRPr sz="1050" spc="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4329" y="3340980"/>
            <a:ext cx="424037" cy="1077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>
              <a:tabLst>
                <a:tab pos="384117" algn="l"/>
              </a:tabLst>
            </a:pP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11/21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3402260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0695">
              <a:lnSpc>
                <a:spcPct val="100000"/>
              </a:lnSpc>
            </a:pPr>
            <a:r>
              <a:rPr sz="1397" dirty="0">
                <a:solidFill>
                  <a:srgbClr val="FFFFFF"/>
                </a:solidFill>
                <a:latin typeface="Arial"/>
                <a:cs typeface="Arial"/>
              </a:rPr>
              <a:t>Axioms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30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1397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97" spc="3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397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42" y="918087"/>
            <a:ext cx="4424448" cy="198004"/>
          </a:xfrm>
          <a:custGeom>
            <a:avLst/>
            <a:gdLst/>
            <a:ahLst/>
            <a:cxnLst/>
            <a:rect l="l" t="t" r="r" b="b"/>
            <a:pathLst>
              <a:path w="4432566" h="198367">
                <a:moveTo>
                  <a:pt x="4381765" y="0"/>
                </a:moveTo>
                <a:lnTo>
                  <a:pt x="41300" y="896"/>
                </a:lnTo>
                <a:lnTo>
                  <a:pt x="7786" y="23856"/>
                </a:lnTo>
                <a:lnTo>
                  <a:pt x="0" y="50800"/>
                </a:lnTo>
                <a:lnTo>
                  <a:pt x="0" y="198367"/>
                </a:lnTo>
                <a:lnTo>
                  <a:pt x="4432566" y="198367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4" name="object 4"/>
          <p:cNvSpPr txBox="1"/>
          <p:nvPr/>
        </p:nvSpPr>
        <p:spPr>
          <a:xfrm>
            <a:off x="148851" y="909239"/>
            <a:ext cx="4424816" cy="4975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01417" algn="ctr"/>
            <a:r>
              <a:rPr sz="1198" spc="50" dirty="0">
                <a:solidFill>
                  <a:srgbClr val="FFFFFF"/>
                </a:solidFill>
                <a:latin typeface="Arial"/>
                <a:cs typeface="Arial"/>
              </a:rPr>
              <a:t>Additivi</a:t>
            </a:r>
            <a:r>
              <a:rPr sz="1198" spc="10" dirty="0">
                <a:solidFill>
                  <a:srgbClr val="FFFFFF"/>
                </a:solidFill>
                <a:latin typeface="Arial"/>
                <a:cs typeface="Arial"/>
              </a:rPr>
              <a:t>ty</a:t>
            </a:r>
            <a:endParaRPr sz="1198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42" y="1065238"/>
            <a:ext cx="4424448" cy="10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694556" y="1359557"/>
            <a:ext cx="3571381" cy="148659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0" indent="-227965" algn="ctr">
              <a:lnSpc>
                <a:spcPct val="100000"/>
              </a:lnSpc>
            </a:pPr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80" dirty="0">
                <a:latin typeface="Arial"/>
                <a:cs typeface="Arial"/>
              </a:rPr>
              <a:t>A</a:t>
            </a:r>
            <a:r>
              <a:rPr sz="1098" i="1" spc="-65" dirty="0">
                <a:latin typeface="Arial"/>
                <a:cs typeface="Arial"/>
              </a:rPr>
              <a:t> </a:t>
            </a:r>
            <a:r>
              <a:rPr sz="1098" spc="-150" dirty="0">
                <a:latin typeface="Lucida Sans Unicode"/>
                <a:cs typeface="Lucida Sans Unicode"/>
              </a:rPr>
              <a:t>∪</a:t>
            </a:r>
            <a:r>
              <a:rPr sz="1098" spc="-105" dirty="0">
                <a:latin typeface="Lucida Sans Unicode"/>
                <a:cs typeface="Lucida Sans Unicode"/>
              </a:rPr>
              <a:t> </a:t>
            </a:r>
            <a:r>
              <a:rPr sz="1098" i="1" spc="140" dirty="0">
                <a:latin typeface="Arial"/>
                <a:cs typeface="Arial"/>
              </a:rPr>
              <a:t>B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=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80" dirty="0">
                <a:latin typeface="Arial"/>
                <a:cs typeface="Arial"/>
              </a:rPr>
              <a:t>A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spc="-65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+</a:t>
            </a:r>
            <a:r>
              <a:rPr sz="1098" spc="-65" dirty="0">
                <a:latin typeface="Arial"/>
                <a:cs typeface="Arial"/>
              </a:rPr>
              <a:t> </a:t>
            </a:r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140" dirty="0">
                <a:latin typeface="Arial"/>
                <a:cs typeface="Arial"/>
              </a:rPr>
              <a:t>B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40" dirty="0">
                <a:latin typeface="Arial"/>
                <a:cs typeface="Arial"/>
              </a:rPr>
              <a:t>if</a:t>
            </a:r>
            <a:r>
              <a:rPr sz="1098" spc="60" dirty="0">
                <a:latin typeface="Arial"/>
                <a:cs typeface="Arial"/>
              </a:rPr>
              <a:t> </a:t>
            </a:r>
            <a:r>
              <a:rPr sz="1098" spc="35" dirty="0">
                <a:latin typeface="Arial"/>
                <a:cs typeface="Arial"/>
              </a:rPr>
              <a:t>A,B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dirty="0">
                <a:latin typeface="Arial"/>
                <a:cs typeface="Arial"/>
              </a:rPr>
              <a:t>disjoi</a:t>
            </a:r>
            <a:r>
              <a:rPr sz="1098" spc="-30" dirty="0">
                <a:latin typeface="Arial"/>
                <a:cs typeface="Arial"/>
              </a:rPr>
              <a:t>n</a:t>
            </a:r>
            <a:r>
              <a:rPr sz="1098" spc="114" dirty="0">
                <a:latin typeface="Arial"/>
                <a:cs typeface="Arial"/>
              </a:rPr>
              <a:t>t</a:t>
            </a:r>
            <a:endParaRPr lang="en-US" sz="1098">
              <a:latin typeface="Arial"/>
              <a:cs typeface="Arial"/>
            </a:endParaRPr>
          </a:p>
          <a:p>
            <a:pPr marL="227965" indent="-227965">
              <a:lnSpc>
                <a:spcPts val="799"/>
              </a:lnSpc>
              <a:spcBef>
                <a:spcPts val="28"/>
              </a:spcBef>
            </a:pPr>
            <a:endParaRPr sz="799">
              <a:cs typeface="Calibri"/>
            </a:endParaRPr>
          </a:p>
          <a:p>
            <a:pPr marL="227965" indent="-227965">
              <a:lnSpc>
                <a:spcPts val="998"/>
              </a:lnSpc>
            </a:pPr>
            <a:endParaRPr lang="en-US" sz="998">
              <a:cs typeface="Calibri"/>
            </a:endParaRPr>
          </a:p>
          <a:p>
            <a:pPr marL="227965" indent="-227965" algn="ctr">
              <a:lnSpc>
                <a:spcPct val="100000"/>
              </a:lnSpc>
            </a:pPr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80" dirty="0">
                <a:latin typeface="Arial"/>
                <a:cs typeface="Arial"/>
              </a:rPr>
              <a:t>A</a:t>
            </a:r>
            <a:r>
              <a:rPr sz="1098" i="1" spc="-65" dirty="0">
                <a:latin typeface="Arial"/>
                <a:cs typeface="Arial"/>
              </a:rPr>
              <a:t> </a:t>
            </a:r>
            <a:r>
              <a:rPr sz="1098" spc="-150" dirty="0">
                <a:latin typeface="Lucida Sans Unicode"/>
                <a:cs typeface="Lucida Sans Unicode"/>
              </a:rPr>
              <a:t>∪</a:t>
            </a:r>
            <a:r>
              <a:rPr sz="1098" spc="-105" dirty="0">
                <a:latin typeface="Lucida Sans Unicode"/>
                <a:cs typeface="Lucida Sans Unicode"/>
              </a:rPr>
              <a:t> </a:t>
            </a:r>
            <a:r>
              <a:rPr sz="1098" i="1" spc="140" dirty="0">
                <a:latin typeface="Arial"/>
                <a:cs typeface="Arial"/>
              </a:rPr>
              <a:t>B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=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80" dirty="0">
                <a:latin typeface="Arial"/>
                <a:cs typeface="Arial"/>
              </a:rPr>
              <a:t>A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spc="-65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+</a:t>
            </a:r>
            <a:r>
              <a:rPr sz="1098" spc="-65" dirty="0">
                <a:latin typeface="Arial"/>
                <a:cs typeface="Arial"/>
              </a:rPr>
              <a:t> </a:t>
            </a:r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140" dirty="0">
                <a:latin typeface="Arial"/>
                <a:cs typeface="Arial"/>
              </a:rPr>
              <a:t>B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spc="-65" dirty="0">
                <a:latin typeface="Arial"/>
                <a:cs typeface="Arial"/>
              </a:rPr>
              <a:t> </a:t>
            </a:r>
            <a:r>
              <a:rPr sz="1098" spc="-35" dirty="0">
                <a:latin typeface="Lucida Sans Unicode"/>
                <a:cs typeface="Lucida Sans Unicode"/>
              </a:rPr>
              <a:t>−</a:t>
            </a:r>
            <a:r>
              <a:rPr sz="1098" spc="-105" dirty="0">
                <a:latin typeface="Lucida Sans Unicode"/>
                <a:cs typeface="Lucida Sans Unicode"/>
              </a:rPr>
              <a:t> </a:t>
            </a:r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80" dirty="0">
                <a:latin typeface="Arial"/>
                <a:cs typeface="Arial"/>
              </a:rPr>
              <a:t>A</a:t>
            </a:r>
            <a:r>
              <a:rPr sz="1098" i="1" spc="-65" dirty="0">
                <a:latin typeface="Arial"/>
                <a:cs typeface="Arial"/>
              </a:rPr>
              <a:t> </a:t>
            </a:r>
            <a:r>
              <a:rPr sz="1098" spc="-150" dirty="0">
                <a:latin typeface="Lucida Sans Unicode"/>
                <a:cs typeface="Lucida Sans Unicode"/>
              </a:rPr>
              <a:t>∩</a:t>
            </a:r>
            <a:r>
              <a:rPr sz="1098" spc="-105" dirty="0">
                <a:latin typeface="Lucida Sans Unicode"/>
                <a:cs typeface="Lucida Sans Unicode"/>
              </a:rPr>
              <a:t> </a:t>
            </a:r>
            <a:r>
              <a:rPr sz="1098" i="1" spc="140" dirty="0">
                <a:latin typeface="Arial"/>
                <a:cs typeface="Arial"/>
              </a:rPr>
              <a:t>B</a:t>
            </a:r>
            <a:r>
              <a:rPr sz="1098" spc="50" dirty="0">
                <a:latin typeface="Arial"/>
                <a:cs typeface="Arial"/>
              </a:rPr>
              <a:t>)</a:t>
            </a:r>
            <a:endParaRPr sz="1098">
              <a:latin typeface="Arial"/>
              <a:cs typeface="Arial"/>
            </a:endParaRPr>
          </a:p>
          <a:p>
            <a:pPr marL="227965" indent="-227965">
              <a:lnSpc>
                <a:spcPts val="998"/>
              </a:lnSpc>
            </a:pPr>
            <a:endParaRPr sz="998">
              <a:cs typeface="Calibri"/>
            </a:endParaRPr>
          </a:p>
          <a:p>
            <a:pPr marL="227965" indent="-227965">
              <a:lnSpc>
                <a:spcPts val="998"/>
              </a:lnSpc>
            </a:pPr>
            <a:endParaRPr sz="1098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4329" y="3340980"/>
            <a:ext cx="424037" cy="1077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>
              <a:tabLst>
                <a:tab pos="384117" algn="l"/>
              </a:tabLst>
            </a:pP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11/21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763092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0695">
              <a:lnSpc>
                <a:spcPct val="100000"/>
              </a:lnSpc>
            </a:pPr>
            <a:r>
              <a:rPr sz="1397" dirty="0">
                <a:solidFill>
                  <a:srgbClr val="FFFFFF"/>
                </a:solidFill>
                <a:latin typeface="Arial"/>
                <a:cs typeface="Arial"/>
              </a:rPr>
              <a:t>Axioms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30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1397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97" spc="3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397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42" y="918087"/>
            <a:ext cx="4424448" cy="198004"/>
          </a:xfrm>
          <a:custGeom>
            <a:avLst/>
            <a:gdLst/>
            <a:ahLst/>
            <a:cxnLst/>
            <a:rect l="l" t="t" r="r" b="b"/>
            <a:pathLst>
              <a:path w="4432566" h="198367">
                <a:moveTo>
                  <a:pt x="4381765" y="0"/>
                </a:moveTo>
                <a:lnTo>
                  <a:pt x="41300" y="896"/>
                </a:lnTo>
                <a:lnTo>
                  <a:pt x="7786" y="23856"/>
                </a:lnTo>
                <a:lnTo>
                  <a:pt x="0" y="50800"/>
                </a:lnTo>
                <a:lnTo>
                  <a:pt x="0" y="198367"/>
                </a:lnTo>
                <a:lnTo>
                  <a:pt x="4432566" y="198367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4" name="object 4"/>
          <p:cNvSpPr txBox="1"/>
          <p:nvPr/>
        </p:nvSpPr>
        <p:spPr>
          <a:xfrm>
            <a:off x="148851" y="909239"/>
            <a:ext cx="4424816" cy="4975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01417" algn="ctr"/>
            <a:r>
              <a:rPr sz="1198" spc="50" dirty="0">
                <a:solidFill>
                  <a:srgbClr val="FFFFFF"/>
                </a:solidFill>
                <a:latin typeface="Arial"/>
                <a:cs typeface="Arial"/>
              </a:rPr>
              <a:t>Additivi</a:t>
            </a:r>
            <a:r>
              <a:rPr sz="1198" spc="10" dirty="0">
                <a:solidFill>
                  <a:srgbClr val="FFFFFF"/>
                </a:solidFill>
                <a:latin typeface="Arial"/>
                <a:cs typeface="Arial"/>
              </a:rPr>
              <a:t>ty</a:t>
            </a:r>
            <a:endParaRPr sz="1198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42" y="1065238"/>
            <a:ext cx="4424448" cy="10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694556" y="1359557"/>
            <a:ext cx="3571381" cy="148659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0" indent="-227965" algn="ctr">
              <a:lnSpc>
                <a:spcPct val="100000"/>
              </a:lnSpc>
            </a:pPr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80" dirty="0">
                <a:latin typeface="Arial"/>
                <a:cs typeface="Arial"/>
              </a:rPr>
              <a:t>A</a:t>
            </a:r>
            <a:r>
              <a:rPr sz="1098" i="1" spc="-65" dirty="0">
                <a:latin typeface="Arial"/>
                <a:cs typeface="Arial"/>
              </a:rPr>
              <a:t> </a:t>
            </a:r>
            <a:r>
              <a:rPr sz="1098" spc="-150" dirty="0">
                <a:latin typeface="Lucida Sans Unicode"/>
                <a:cs typeface="Lucida Sans Unicode"/>
              </a:rPr>
              <a:t>∪</a:t>
            </a:r>
            <a:r>
              <a:rPr sz="1098" spc="-105" dirty="0">
                <a:latin typeface="Lucida Sans Unicode"/>
                <a:cs typeface="Lucida Sans Unicode"/>
              </a:rPr>
              <a:t> </a:t>
            </a:r>
            <a:r>
              <a:rPr sz="1098" i="1" spc="140" dirty="0">
                <a:latin typeface="Arial"/>
                <a:cs typeface="Arial"/>
              </a:rPr>
              <a:t>B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=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80" dirty="0">
                <a:latin typeface="Arial"/>
                <a:cs typeface="Arial"/>
              </a:rPr>
              <a:t>A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spc="-65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+</a:t>
            </a:r>
            <a:r>
              <a:rPr sz="1098" spc="-65" dirty="0">
                <a:latin typeface="Arial"/>
                <a:cs typeface="Arial"/>
              </a:rPr>
              <a:t> </a:t>
            </a:r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140" dirty="0">
                <a:latin typeface="Arial"/>
                <a:cs typeface="Arial"/>
              </a:rPr>
              <a:t>B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40" dirty="0">
                <a:latin typeface="Arial"/>
                <a:cs typeface="Arial"/>
              </a:rPr>
              <a:t>if</a:t>
            </a:r>
            <a:r>
              <a:rPr sz="1098" spc="60" dirty="0">
                <a:latin typeface="Arial"/>
                <a:cs typeface="Arial"/>
              </a:rPr>
              <a:t> </a:t>
            </a:r>
            <a:r>
              <a:rPr sz="1098" spc="35" dirty="0">
                <a:latin typeface="Arial"/>
                <a:cs typeface="Arial"/>
              </a:rPr>
              <a:t>A,B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dirty="0">
                <a:latin typeface="Arial"/>
                <a:cs typeface="Arial"/>
              </a:rPr>
              <a:t>disjoi</a:t>
            </a:r>
            <a:r>
              <a:rPr sz="1098" spc="-30" dirty="0">
                <a:latin typeface="Arial"/>
                <a:cs typeface="Arial"/>
              </a:rPr>
              <a:t>n</a:t>
            </a:r>
            <a:r>
              <a:rPr sz="1098" spc="114" dirty="0">
                <a:latin typeface="Arial"/>
                <a:cs typeface="Arial"/>
              </a:rPr>
              <a:t>t</a:t>
            </a:r>
            <a:endParaRPr lang="en-US" sz="1098">
              <a:latin typeface="Arial"/>
              <a:cs typeface="Arial"/>
            </a:endParaRPr>
          </a:p>
          <a:p>
            <a:pPr marL="227965" indent="-227965">
              <a:lnSpc>
                <a:spcPts val="799"/>
              </a:lnSpc>
              <a:spcBef>
                <a:spcPts val="28"/>
              </a:spcBef>
            </a:pPr>
            <a:endParaRPr sz="799">
              <a:cs typeface="Calibri"/>
            </a:endParaRPr>
          </a:p>
          <a:p>
            <a:pPr marL="227965" indent="-227965">
              <a:lnSpc>
                <a:spcPts val="998"/>
              </a:lnSpc>
            </a:pPr>
            <a:endParaRPr lang="en-US" sz="998">
              <a:cs typeface="Calibri"/>
            </a:endParaRPr>
          </a:p>
          <a:p>
            <a:pPr marL="227965" indent="-227965" algn="ctr">
              <a:lnSpc>
                <a:spcPct val="100000"/>
              </a:lnSpc>
            </a:pPr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80" dirty="0">
                <a:latin typeface="Arial"/>
                <a:cs typeface="Arial"/>
              </a:rPr>
              <a:t>A</a:t>
            </a:r>
            <a:r>
              <a:rPr sz="1098" i="1" spc="-65" dirty="0">
                <a:latin typeface="Arial"/>
                <a:cs typeface="Arial"/>
              </a:rPr>
              <a:t> </a:t>
            </a:r>
            <a:r>
              <a:rPr sz="1098" spc="-150" dirty="0">
                <a:latin typeface="Lucida Sans Unicode"/>
                <a:cs typeface="Lucida Sans Unicode"/>
              </a:rPr>
              <a:t>∪</a:t>
            </a:r>
            <a:r>
              <a:rPr sz="1098" spc="-105" dirty="0">
                <a:latin typeface="Lucida Sans Unicode"/>
                <a:cs typeface="Lucida Sans Unicode"/>
              </a:rPr>
              <a:t> </a:t>
            </a:r>
            <a:r>
              <a:rPr sz="1098" i="1" spc="140" dirty="0">
                <a:latin typeface="Arial"/>
                <a:cs typeface="Arial"/>
              </a:rPr>
              <a:t>B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=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80" dirty="0">
                <a:latin typeface="Arial"/>
                <a:cs typeface="Arial"/>
              </a:rPr>
              <a:t>A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spc="-65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+</a:t>
            </a:r>
            <a:r>
              <a:rPr sz="1098" spc="-65" dirty="0">
                <a:latin typeface="Arial"/>
                <a:cs typeface="Arial"/>
              </a:rPr>
              <a:t> </a:t>
            </a:r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140" dirty="0">
                <a:latin typeface="Arial"/>
                <a:cs typeface="Arial"/>
              </a:rPr>
              <a:t>B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spc="-65" dirty="0">
                <a:latin typeface="Arial"/>
                <a:cs typeface="Arial"/>
              </a:rPr>
              <a:t> </a:t>
            </a:r>
            <a:r>
              <a:rPr sz="1098" spc="-35" dirty="0">
                <a:latin typeface="Lucida Sans Unicode"/>
                <a:cs typeface="Lucida Sans Unicode"/>
              </a:rPr>
              <a:t>−</a:t>
            </a:r>
            <a:r>
              <a:rPr sz="1098" spc="-105" dirty="0">
                <a:latin typeface="Lucida Sans Unicode"/>
                <a:cs typeface="Lucida Sans Unicode"/>
              </a:rPr>
              <a:t> </a:t>
            </a:r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80" dirty="0">
                <a:latin typeface="Arial"/>
                <a:cs typeface="Arial"/>
              </a:rPr>
              <a:t>A</a:t>
            </a:r>
            <a:r>
              <a:rPr sz="1098" i="1" spc="-65" dirty="0">
                <a:latin typeface="Arial"/>
                <a:cs typeface="Arial"/>
              </a:rPr>
              <a:t> </a:t>
            </a:r>
            <a:r>
              <a:rPr sz="1098" spc="-150" dirty="0">
                <a:latin typeface="Lucida Sans Unicode"/>
                <a:cs typeface="Lucida Sans Unicode"/>
              </a:rPr>
              <a:t>∩</a:t>
            </a:r>
            <a:r>
              <a:rPr sz="1098" spc="-105" dirty="0">
                <a:latin typeface="Lucida Sans Unicode"/>
                <a:cs typeface="Lucida Sans Unicode"/>
              </a:rPr>
              <a:t> </a:t>
            </a:r>
            <a:r>
              <a:rPr sz="1098" i="1" spc="140" dirty="0">
                <a:latin typeface="Arial"/>
                <a:cs typeface="Arial"/>
              </a:rPr>
              <a:t>B</a:t>
            </a:r>
            <a:r>
              <a:rPr sz="1098" spc="50" dirty="0">
                <a:latin typeface="Arial"/>
                <a:cs typeface="Arial"/>
              </a:rPr>
              <a:t>)</a:t>
            </a:r>
            <a:endParaRPr sz="1098">
              <a:latin typeface="Arial"/>
              <a:cs typeface="Arial"/>
            </a:endParaRPr>
          </a:p>
          <a:p>
            <a:pPr marL="227965" indent="-227965">
              <a:lnSpc>
                <a:spcPts val="998"/>
              </a:lnSpc>
            </a:pPr>
            <a:endParaRPr sz="998">
              <a:cs typeface="Calibri"/>
            </a:endParaRPr>
          </a:p>
          <a:p>
            <a:pPr marL="227965" indent="-227965">
              <a:lnSpc>
                <a:spcPts val="998"/>
              </a:lnSpc>
            </a:pPr>
            <a:endParaRPr lang="en-US" sz="998">
              <a:cs typeface="Calibri"/>
            </a:endParaRPr>
          </a:p>
          <a:p>
            <a:pPr marL="227965" indent="-227965" algn="ctr">
              <a:lnSpc>
                <a:spcPct val="100000"/>
              </a:lnSpc>
            </a:pPr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80" dirty="0">
                <a:latin typeface="Arial"/>
                <a:cs typeface="Arial"/>
              </a:rPr>
              <a:t>A</a:t>
            </a:r>
            <a:r>
              <a:rPr sz="1098" i="1" spc="-65" dirty="0">
                <a:latin typeface="Arial"/>
                <a:cs typeface="Arial"/>
              </a:rPr>
              <a:t> </a:t>
            </a:r>
            <a:r>
              <a:rPr sz="1098" spc="-150" dirty="0">
                <a:latin typeface="Lucida Sans Unicode"/>
                <a:cs typeface="Lucida Sans Unicode"/>
              </a:rPr>
              <a:t>∪</a:t>
            </a:r>
            <a:r>
              <a:rPr sz="1098" spc="-105" dirty="0">
                <a:latin typeface="Lucida Sans Unicode"/>
                <a:cs typeface="Lucida Sans Unicode"/>
              </a:rPr>
              <a:t> </a:t>
            </a:r>
            <a:r>
              <a:rPr sz="1098" i="1" spc="140" dirty="0">
                <a:latin typeface="Arial"/>
                <a:cs typeface="Arial"/>
              </a:rPr>
              <a:t>B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=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80" dirty="0">
                <a:latin typeface="Arial"/>
                <a:cs typeface="Arial"/>
              </a:rPr>
              <a:t>A</a:t>
            </a:r>
            <a:r>
              <a:rPr sz="1098" i="1" spc="-65" dirty="0">
                <a:latin typeface="Arial"/>
                <a:cs typeface="Arial"/>
              </a:rPr>
              <a:t> </a:t>
            </a:r>
            <a:r>
              <a:rPr sz="1098" spc="-35" dirty="0">
                <a:latin typeface="Lucida Sans Unicode"/>
                <a:cs typeface="Lucida Sans Unicode"/>
              </a:rPr>
              <a:t>\</a:t>
            </a:r>
            <a:r>
              <a:rPr sz="1098" spc="-110" dirty="0">
                <a:latin typeface="Lucida Sans Unicode"/>
                <a:cs typeface="Lucida Sans Unicode"/>
              </a:rPr>
              <a:t> </a:t>
            </a:r>
            <a:r>
              <a:rPr sz="1098" i="1" spc="140" dirty="0">
                <a:latin typeface="Arial"/>
                <a:cs typeface="Arial"/>
              </a:rPr>
              <a:t>B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spc="-65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+</a:t>
            </a:r>
            <a:r>
              <a:rPr sz="1098" spc="-65" dirty="0">
                <a:latin typeface="Arial"/>
                <a:cs typeface="Arial"/>
              </a:rPr>
              <a:t> </a:t>
            </a:r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85" dirty="0">
                <a:latin typeface="Arial"/>
                <a:cs typeface="Arial"/>
              </a:rPr>
              <a:t>B</a:t>
            </a:r>
            <a:r>
              <a:rPr sz="1098" i="1" spc="-10" dirty="0">
                <a:latin typeface="Arial"/>
                <a:cs typeface="Arial"/>
              </a:rPr>
              <a:t> </a:t>
            </a:r>
            <a:r>
              <a:rPr sz="1098" spc="-35" dirty="0">
                <a:latin typeface="Lucida Sans Unicode"/>
                <a:cs typeface="Lucida Sans Unicode"/>
              </a:rPr>
              <a:t>\</a:t>
            </a:r>
            <a:r>
              <a:rPr sz="1098" spc="-110" dirty="0">
                <a:latin typeface="Lucida Sans Unicode"/>
                <a:cs typeface="Lucida Sans Unicode"/>
              </a:rPr>
              <a:t> </a:t>
            </a:r>
            <a:r>
              <a:rPr sz="1098" i="1" spc="80" dirty="0">
                <a:latin typeface="Arial"/>
                <a:cs typeface="Arial"/>
              </a:rPr>
              <a:t>A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spc="-65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+</a:t>
            </a:r>
            <a:r>
              <a:rPr sz="1098" spc="-65" dirty="0">
                <a:latin typeface="Arial"/>
                <a:cs typeface="Arial"/>
              </a:rPr>
              <a:t> </a:t>
            </a:r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80" dirty="0">
                <a:latin typeface="Arial"/>
                <a:cs typeface="Arial"/>
              </a:rPr>
              <a:t>A</a:t>
            </a:r>
            <a:r>
              <a:rPr sz="1098" i="1" spc="-65" dirty="0">
                <a:latin typeface="Arial"/>
                <a:cs typeface="Arial"/>
              </a:rPr>
              <a:t> </a:t>
            </a:r>
            <a:r>
              <a:rPr sz="1098" spc="-150" dirty="0">
                <a:latin typeface="Lucida Sans Unicode"/>
                <a:cs typeface="Lucida Sans Unicode"/>
              </a:rPr>
              <a:t>∩</a:t>
            </a:r>
            <a:r>
              <a:rPr sz="1098" spc="-105" dirty="0">
                <a:latin typeface="Lucida Sans Unicode"/>
                <a:cs typeface="Lucida Sans Unicode"/>
              </a:rPr>
              <a:t> </a:t>
            </a:r>
            <a:r>
              <a:rPr sz="1098" i="1" spc="140" dirty="0">
                <a:latin typeface="Arial"/>
                <a:cs typeface="Arial"/>
              </a:rPr>
              <a:t>B</a:t>
            </a:r>
            <a:r>
              <a:rPr sz="1098" spc="50" dirty="0">
                <a:latin typeface="Arial"/>
                <a:cs typeface="Arial"/>
              </a:rPr>
              <a:t>)</a:t>
            </a:r>
            <a:endParaRPr sz="1098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4329" y="3340980"/>
            <a:ext cx="424037" cy="1077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>
              <a:tabLst>
                <a:tab pos="384117" algn="l"/>
              </a:tabLst>
            </a:pP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11/21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2429178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35025">
              <a:lnSpc>
                <a:spcPct val="100000"/>
              </a:lnSpc>
              <a:spcBef>
                <a:spcPts val="135"/>
              </a:spcBef>
            </a:pPr>
            <a:r>
              <a:rPr dirty="0"/>
              <a:t>Copyright</a:t>
            </a:r>
            <a:r>
              <a:rPr spc="65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1215326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1"/>
                </a:lnTo>
                <a:lnTo>
                  <a:pt x="4432566" y="198361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2615" y="1245003"/>
            <a:ext cx="13633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Copyright</a:t>
            </a:r>
            <a:r>
              <a:rPr sz="12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Georgia"/>
                <a:cs typeface="Georgia"/>
              </a:rPr>
              <a:t>Statement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544" y="1423301"/>
            <a:ext cx="4432935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209" marR="123825" indent="-635" algn="ctr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Book Antiqua"/>
                <a:cs typeface="Book Antiqua"/>
              </a:rPr>
              <a:t>Materials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prepared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for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40" dirty="0">
                <a:latin typeface="Book Antiqua"/>
                <a:cs typeface="Book Antiqua"/>
              </a:rPr>
              <a:t>and/or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Book Antiqua"/>
                <a:cs typeface="Book Antiqua"/>
              </a:rPr>
              <a:t>included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in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this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course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are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protected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by </a:t>
            </a:r>
            <a:r>
              <a:rPr sz="1100" spc="-30" dirty="0">
                <a:latin typeface="Book Antiqua"/>
                <a:cs typeface="Book Antiqua"/>
              </a:rPr>
              <a:t>copyright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law.</a:t>
            </a:r>
            <a:r>
              <a:rPr sz="1100" spc="1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They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are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intended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to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be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used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only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by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students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enrolled </a:t>
            </a:r>
            <a:r>
              <a:rPr sz="1100" dirty="0">
                <a:latin typeface="Book Antiqua"/>
                <a:cs typeface="Book Antiqua"/>
              </a:rPr>
              <a:t>in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this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course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during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current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term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and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should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not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be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further </a:t>
            </a:r>
            <a:r>
              <a:rPr sz="1100" spc="-30" dirty="0">
                <a:latin typeface="Book Antiqua"/>
                <a:cs typeface="Book Antiqua"/>
              </a:rPr>
              <a:t>disseminated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without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prior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permission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from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course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instructor.</a:t>
            </a:r>
            <a:endParaRPr sz="1100" dirty="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0695">
              <a:lnSpc>
                <a:spcPct val="100000"/>
              </a:lnSpc>
            </a:pPr>
            <a:r>
              <a:rPr sz="1397" dirty="0">
                <a:solidFill>
                  <a:srgbClr val="FFFFFF"/>
                </a:solidFill>
                <a:latin typeface="Arial"/>
                <a:cs typeface="Arial"/>
              </a:rPr>
              <a:t>Axioms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30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1397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97" spc="3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397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42" y="918087"/>
            <a:ext cx="4424448" cy="198004"/>
          </a:xfrm>
          <a:custGeom>
            <a:avLst/>
            <a:gdLst/>
            <a:ahLst/>
            <a:cxnLst/>
            <a:rect l="l" t="t" r="r" b="b"/>
            <a:pathLst>
              <a:path w="4432566" h="198367">
                <a:moveTo>
                  <a:pt x="4381765" y="0"/>
                </a:moveTo>
                <a:lnTo>
                  <a:pt x="41300" y="896"/>
                </a:lnTo>
                <a:lnTo>
                  <a:pt x="7786" y="23856"/>
                </a:lnTo>
                <a:lnTo>
                  <a:pt x="0" y="50800"/>
                </a:lnTo>
                <a:lnTo>
                  <a:pt x="0" y="198367"/>
                </a:lnTo>
                <a:lnTo>
                  <a:pt x="4432566" y="198367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4" name="object 4"/>
          <p:cNvSpPr txBox="1"/>
          <p:nvPr/>
        </p:nvSpPr>
        <p:spPr>
          <a:xfrm>
            <a:off x="148851" y="909239"/>
            <a:ext cx="4424816" cy="4975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01417" algn="ctr"/>
            <a:r>
              <a:rPr sz="1198" spc="50" dirty="0">
                <a:solidFill>
                  <a:srgbClr val="FFFFFF"/>
                </a:solidFill>
                <a:latin typeface="Arial"/>
                <a:cs typeface="Arial"/>
              </a:rPr>
              <a:t>Additivi</a:t>
            </a:r>
            <a:r>
              <a:rPr sz="1198" spc="10" dirty="0">
                <a:solidFill>
                  <a:srgbClr val="FFFFFF"/>
                </a:solidFill>
                <a:latin typeface="Arial"/>
                <a:cs typeface="Arial"/>
              </a:rPr>
              <a:t>ty</a:t>
            </a:r>
            <a:endParaRPr sz="1198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42" y="1065238"/>
            <a:ext cx="4424448" cy="10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628650" y="2492375"/>
            <a:ext cx="3571381" cy="148659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227965" indent="-227965">
              <a:lnSpc>
                <a:spcPts val="998"/>
              </a:lnSpc>
            </a:pPr>
            <a:endParaRPr sz="998" dirty="0">
              <a:cs typeface="Calibri"/>
            </a:endParaRPr>
          </a:p>
          <a:p>
            <a:pPr marL="227965" indent="-227965">
              <a:lnSpc>
                <a:spcPts val="998"/>
              </a:lnSpc>
            </a:pPr>
            <a:endParaRPr lang="en-US" sz="998" dirty="0">
              <a:cs typeface="Calibri"/>
            </a:endParaRPr>
          </a:p>
          <a:p>
            <a:pPr marL="227965" indent="-227965" algn="ctr">
              <a:lnSpc>
                <a:spcPct val="100000"/>
              </a:lnSpc>
            </a:pPr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80" dirty="0">
                <a:latin typeface="Arial"/>
                <a:cs typeface="Arial"/>
              </a:rPr>
              <a:t>A</a:t>
            </a:r>
            <a:r>
              <a:rPr sz="1098" i="1" spc="-65" dirty="0">
                <a:latin typeface="Arial"/>
                <a:cs typeface="Arial"/>
              </a:rPr>
              <a:t> </a:t>
            </a:r>
            <a:r>
              <a:rPr sz="1098" spc="-150" dirty="0">
                <a:latin typeface="Lucida Sans Unicode"/>
                <a:cs typeface="Lucida Sans Unicode"/>
              </a:rPr>
              <a:t>∪</a:t>
            </a:r>
            <a:r>
              <a:rPr sz="1098" spc="-105" dirty="0">
                <a:latin typeface="Lucida Sans Unicode"/>
                <a:cs typeface="Lucida Sans Unicode"/>
              </a:rPr>
              <a:t> </a:t>
            </a:r>
            <a:r>
              <a:rPr sz="1098" i="1" spc="140" dirty="0">
                <a:latin typeface="Arial"/>
                <a:cs typeface="Arial"/>
              </a:rPr>
              <a:t>B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=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80" dirty="0">
                <a:latin typeface="Arial"/>
                <a:cs typeface="Arial"/>
              </a:rPr>
              <a:t>A</a:t>
            </a:r>
            <a:r>
              <a:rPr sz="1098" i="1" spc="-65" dirty="0">
                <a:latin typeface="Arial"/>
                <a:cs typeface="Arial"/>
              </a:rPr>
              <a:t> </a:t>
            </a:r>
            <a:r>
              <a:rPr sz="1098" spc="-35" dirty="0">
                <a:latin typeface="Lucida Sans Unicode"/>
                <a:cs typeface="Lucida Sans Unicode"/>
              </a:rPr>
              <a:t>\</a:t>
            </a:r>
            <a:r>
              <a:rPr sz="1098" spc="-110" dirty="0">
                <a:latin typeface="Lucida Sans Unicode"/>
                <a:cs typeface="Lucida Sans Unicode"/>
              </a:rPr>
              <a:t> </a:t>
            </a:r>
            <a:r>
              <a:rPr sz="1098" i="1" spc="140" dirty="0">
                <a:latin typeface="Arial"/>
                <a:cs typeface="Arial"/>
              </a:rPr>
              <a:t>B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spc="-65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+</a:t>
            </a:r>
            <a:r>
              <a:rPr sz="1098" spc="-65" dirty="0">
                <a:latin typeface="Arial"/>
                <a:cs typeface="Arial"/>
              </a:rPr>
              <a:t> </a:t>
            </a:r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85" dirty="0">
                <a:latin typeface="Arial"/>
                <a:cs typeface="Arial"/>
              </a:rPr>
              <a:t>B</a:t>
            </a:r>
            <a:r>
              <a:rPr sz="1098" i="1" spc="-10" dirty="0">
                <a:latin typeface="Arial"/>
                <a:cs typeface="Arial"/>
              </a:rPr>
              <a:t> </a:t>
            </a:r>
            <a:r>
              <a:rPr sz="1098" spc="-35" dirty="0">
                <a:latin typeface="Lucida Sans Unicode"/>
                <a:cs typeface="Lucida Sans Unicode"/>
              </a:rPr>
              <a:t>\</a:t>
            </a:r>
            <a:r>
              <a:rPr sz="1098" spc="-110" dirty="0">
                <a:latin typeface="Lucida Sans Unicode"/>
                <a:cs typeface="Lucida Sans Unicode"/>
              </a:rPr>
              <a:t> </a:t>
            </a:r>
            <a:r>
              <a:rPr sz="1098" i="1" spc="80" dirty="0">
                <a:latin typeface="Arial"/>
                <a:cs typeface="Arial"/>
              </a:rPr>
              <a:t>A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spc="-65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+</a:t>
            </a:r>
            <a:r>
              <a:rPr sz="1098" spc="-65" dirty="0">
                <a:latin typeface="Arial"/>
                <a:cs typeface="Arial"/>
              </a:rPr>
              <a:t> </a:t>
            </a:r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80" dirty="0">
                <a:latin typeface="Arial"/>
                <a:cs typeface="Arial"/>
              </a:rPr>
              <a:t>A</a:t>
            </a:r>
            <a:r>
              <a:rPr sz="1098" i="1" spc="-65" dirty="0">
                <a:latin typeface="Arial"/>
                <a:cs typeface="Arial"/>
              </a:rPr>
              <a:t> </a:t>
            </a:r>
            <a:r>
              <a:rPr sz="1098" spc="-150" dirty="0">
                <a:latin typeface="Lucida Sans Unicode"/>
                <a:cs typeface="Lucida Sans Unicode"/>
              </a:rPr>
              <a:t>∩</a:t>
            </a:r>
            <a:r>
              <a:rPr sz="1098" spc="-105" dirty="0">
                <a:latin typeface="Lucida Sans Unicode"/>
                <a:cs typeface="Lucida Sans Unicode"/>
              </a:rPr>
              <a:t> </a:t>
            </a:r>
            <a:r>
              <a:rPr sz="1098" i="1" spc="140" dirty="0">
                <a:latin typeface="Arial"/>
                <a:cs typeface="Arial"/>
              </a:rPr>
              <a:t>B</a:t>
            </a:r>
            <a:r>
              <a:rPr sz="1098" spc="50" dirty="0">
                <a:latin typeface="Arial"/>
                <a:cs typeface="Arial"/>
              </a:rPr>
              <a:t>)</a:t>
            </a:r>
            <a:endParaRPr sz="1098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4329" y="3340980"/>
            <a:ext cx="424037" cy="1077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>
              <a:tabLst>
                <a:tab pos="384117" algn="l"/>
              </a:tabLst>
            </a:pP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11/21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156484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49853">
              <a:lnSpc>
                <a:spcPct val="100000"/>
              </a:lnSpc>
            </a:pPr>
            <a:r>
              <a:rPr sz="1397" dirty="0">
                <a:solidFill>
                  <a:srgbClr val="FFFFFF"/>
                </a:solidFill>
                <a:latin typeface="Arial"/>
                <a:cs typeface="Arial"/>
              </a:rPr>
              <a:t>Axioms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30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1397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97" spc="3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397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42" y="1420352"/>
            <a:ext cx="4424448" cy="187479"/>
          </a:xfrm>
          <a:custGeom>
            <a:avLst/>
            <a:gdLst/>
            <a:ahLst/>
            <a:cxnLst/>
            <a:rect l="l" t="t" r="r" b="b"/>
            <a:pathLst>
              <a:path w="4432566" h="187823">
                <a:moveTo>
                  <a:pt x="4381765" y="0"/>
                </a:moveTo>
                <a:lnTo>
                  <a:pt x="41300" y="896"/>
                </a:lnTo>
                <a:lnTo>
                  <a:pt x="7786" y="23856"/>
                </a:lnTo>
                <a:lnTo>
                  <a:pt x="0" y="50800"/>
                </a:lnTo>
                <a:lnTo>
                  <a:pt x="0" y="187823"/>
                </a:lnTo>
                <a:lnTo>
                  <a:pt x="4432566" y="187823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4" name="object 4"/>
          <p:cNvSpPr txBox="1"/>
          <p:nvPr/>
        </p:nvSpPr>
        <p:spPr>
          <a:xfrm>
            <a:off x="148851" y="1411504"/>
            <a:ext cx="4424816" cy="4867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02685" algn="ctr"/>
            <a:r>
              <a:rPr sz="1198" spc="-15" dirty="0">
                <a:solidFill>
                  <a:srgbClr val="FFFFFF"/>
                </a:solidFill>
                <a:latin typeface="Arial"/>
                <a:cs typeface="Arial"/>
              </a:rPr>
              <a:t>Normalization</a:t>
            </a:r>
            <a:endParaRPr sz="1198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42" y="1556982"/>
            <a:ext cx="4424448" cy="10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7" name="object 7"/>
          <p:cNvSpPr/>
          <p:nvPr/>
        </p:nvSpPr>
        <p:spPr>
          <a:xfrm>
            <a:off x="98142" y="1639408"/>
            <a:ext cx="4424448" cy="207898"/>
          </a:xfrm>
          <a:custGeom>
            <a:avLst/>
            <a:gdLst/>
            <a:ahLst/>
            <a:cxnLst/>
            <a:rect l="l" t="t" r="r" b="b"/>
            <a:pathLst>
              <a:path w="4432566" h="208279">
                <a:moveTo>
                  <a:pt x="4432566" y="0"/>
                </a:moveTo>
                <a:lnTo>
                  <a:pt x="0" y="0"/>
                </a:lnTo>
                <a:lnTo>
                  <a:pt x="0" y="157478"/>
                </a:lnTo>
                <a:lnTo>
                  <a:pt x="16636" y="194992"/>
                </a:lnTo>
                <a:lnTo>
                  <a:pt x="4381765" y="208279"/>
                </a:lnTo>
                <a:lnTo>
                  <a:pt x="4396008" y="206234"/>
                </a:lnTo>
                <a:lnTo>
                  <a:pt x="4427129" y="180275"/>
                </a:lnTo>
                <a:lnTo>
                  <a:pt x="4432566" y="0"/>
                </a:lnTo>
                <a:close/>
              </a:path>
            </a:pathLst>
          </a:custGeom>
          <a:solidFill>
            <a:srgbClr val="EBEBE5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8" name="object 8"/>
          <p:cNvSpPr txBox="1"/>
          <p:nvPr/>
        </p:nvSpPr>
        <p:spPr>
          <a:xfrm>
            <a:off x="2013181" y="1628936"/>
            <a:ext cx="594539" cy="1869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15" dirty="0">
                <a:latin typeface="Arial"/>
                <a:cs typeface="Arial"/>
              </a:rPr>
              <a:t>(Ω)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=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spc="-70" dirty="0">
                <a:latin typeface="Arial"/>
                <a:cs typeface="Arial"/>
              </a:rPr>
              <a:t>1</a:t>
            </a:r>
            <a:endParaRPr sz="1098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355/555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599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599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endParaRPr sz="599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354">
              <a:tabLst>
                <a:tab pos="396794" algn="l"/>
              </a:tabLst>
            </a:pP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sz="599" spc="85" dirty="0">
                <a:solidFill>
                  <a:srgbClr val="FFFFFF"/>
                </a:solidFill>
                <a:latin typeface="Arial"/>
                <a:cs typeface="Arial"/>
              </a:rPr>
              <a:t>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5933589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4259">
              <a:lnSpc>
                <a:spcPct val="100000"/>
              </a:lnSpc>
            </a:pPr>
            <a:r>
              <a:rPr sz="1397" spc="-30" dirty="0">
                <a:solidFill>
                  <a:srgbClr val="FFFFFF"/>
                </a:solidFill>
                <a:latin typeface="Arial"/>
                <a:cs typeface="Arial"/>
              </a:rPr>
              <a:t>Discrete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30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1397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97" spc="3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97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97" spc="-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97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97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-40" dirty="0">
                <a:solidFill>
                  <a:srgbClr val="FFFFFF"/>
                </a:solidFill>
                <a:latin typeface="Arial"/>
                <a:cs typeface="Arial"/>
              </a:rPr>
              <a:t>pg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-8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397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42" y="1416815"/>
            <a:ext cx="4424448" cy="196320"/>
          </a:xfrm>
          <a:custGeom>
            <a:avLst/>
            <a:gdLst/>
            <a:ahLst/>
            <a:cxnLst/>
            <a:rect l="l" t="t" r="r" b="b"/>
            <a:pathLst>
              <a:path w="4432566" h="196680">
                <a:moveTo>
                  <a:pt x="4381765" y="0"/>
                </a:moveTo>
                <a:lnTo>
                  <a:pt x="41300" y="896"/>
                </a:lnTo>
                <a:lnTo>
                  <a:pt x="7786" y="23856"/>
                </a:lnTo>
                <a:lnTo>
                  <a:pt x="0" y="50800"/>
                </a:lnTo>
                <a:lnTo>
                  <a:pt x="0" y="196680"/>
                </a:lnTo>
                <a:lnTo>
                  <a:pt x="4432566" y="19668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4" name="object 4"/>
          <p:cNvSpPr txBox="1"/>
          <p:nvPr/>
        </p:nvSpPr>
        <p:spPr>
          <a:xfrm>
            <a:off x="148851" y="1406281"/>
            <a:ext cx="4424816" cy="4975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01458"/>
            <a:r>
              <a:rPr sz="1198" i="1" spc="-55" dirty="0" err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98" i="1" spc="165" baseline="-13888" dirty="0" err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98" i="1" spc="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98" i="1" spc="-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98" spc="-60" dirty="0">
                <a:solidFill>
                  <a:srgbClr val="FFFFFF"/>
                </a:solidFill>
                <a:latin typeface="Arial"/>
                <a:cs typeface="Arial"/>
              </a:rPr>
              <a:t>separate</a:t>
            </a:r>
            <a:r>
              <a:rPr lang="en-US" sz="1198" spc="-60" dirty="0">
                <a:solidFill>
                  <a:srgbClr val="FFFFFF"/>
                </a:solidFill>
                <a:latin typeface="Arial"/>
                <a:cs typeface="Arial"/>
              </a:rPr>
              <a:t>/disjoint</a:t>
            </a:r>
            <a:r>
              <a:rPr sz="1198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98" spc="-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98" spc="-10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198" spc="-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98" spc="-1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98" spc="-10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sz="1198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98" spc="1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198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98" spc="-90" dirty="0">
                <a:solidFill>
                  <a:srgbClr val="FFFFFF"/>
                </a:solidFill>
                <a:latin typeface="Arial"/>
                <a:cs typeface="Arial"/>
              </a:rPr>
              <a:t>Ω</a:t>
            </a:r>
            <a:r>
              <a:rPr sz="1198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198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42" y="1562280"/>
            <a:ext cx="4424448" cy="10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7" name="object 7"/>
          <p:cNvSpPr/>
          <p:nvPr/>
        </p:nvSpPr>
        <p:spPr>
          <a:xfrm>
            <a:off x="98142" y="1644706"/>
            <a:ext cx="4424448" cy="207898"/>
          </a:xfrm>
          <a:custGeom>
            <a:avLst/>
            <a:gdLst/>
            <a:ahLst/>
            <a:cxnLst/>
            <a:rect l="l" t="t" r="r" b="b"/>
            <a:pathLst>
              <a:path w="4432566" h="208279">
                <a:moveTo>
                  <a:pt x="4432566" y="0"/>
                </a:moveTo>
                <a:lnTo>
                  <a:pt x="0" y="0"/>
                </a:lnTo>
                <a:lnTo>
                  <a:pt x="0" y="157478"/>
                </a:lnTo>
                <a:lnTo>
                  <a:pt x="16636" y="194992"/>
                </a:lnTo>
                <a:lnTo>
                  <a:pt x="4381765" y="208279"/>
                </a:lnTo>
                <a:lnTo>
                  <a:pt x="4396008" y="206234"/>
                </a:lnTo>
                <a:lnTo>
                  <a:pt x="4427129" y="180275"/>
                </a:lnTo>
                <a:lnTo>
                  <a:pt x="4432566" y="0"/>
                </a:lnTo>
                <a:close/>
              </a:path>
            </a:pathLst>
          </a:custGeom>
          <a:solidFill>
            <a:srgbClr val="EBEBE5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8" name="object 8"/>
          <p:cNvSpPr txBox="1"/>
          <p:nvPr/>
        </p:nvSpPr>
        <p:spPr>
          <a:xfrm>
            <a:off x="800726" y="1634247"/>
            <a:ext cx="3019599" cy="228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spc="185" dirty="0">
                <a:latin typeface="Lucida Sans Unicode"/>
                <a:cs typeface="Lucida Sans Unicode"/>
              </a:rPr>
              <a:t>{</a:t>
            </a:r>
            <a:r>
              <a:rPr sz="1098" i="1" spc="-45" dirty="0">
                <a:latin typeface="Arial"/>
                <a:cs typeface="Arial"/>
              </a:rPr>
              <a:t>s</a:t>
            </a:r>
            <a:r>
              <a:rPr sz="1198" spc="37" baseline="-10416" dirty="0">
                <a:latin typeface="Arial"/>
                <a:cs typeface="Arial"/>
              </a:rPr>
              <a:t>1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i="1" spc="-45" dirty="0">
                <a:latin typeface="Arial"/>
                <a:cs typeface="Arial"/>
              </a:rPr>
              <a:t>s</a:t>
            </a:r>
            <a:r>
              <a:rPr sz="1198" spc="37" baseline="-10416" dirty="0">
                <a:latin typeface="Arial"/>
                <a:cs typeface="Arial"/>
              </a:rPr>
              <a:t>2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i="1" spc="-10" dirty="0">
                <a:latin typeface="Arial"/>
                <a:cs typeface="Arial"/>
              </a:rPr>
              <a:t>.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i="1" spc="-10" dirty="0">
                <a:latin typeface="Arial"/>
                <a:cs typeface="Arial"/>
              </a:rPr>
              <a:t>.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i="1" spc="-10" dirty="0">
                <a:latin typeface="Arial"/>
                <a:cs typeface="Arial"/>
              </a:rPr>
              <a:t>.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i="1" spc="-45" dirty="0">
                <a:latin typeface="Arial"/>
                <a:cs typeface="Arial"/>
              </a:rPr>
              <a:t>s</a:t>
            </a:r>
            <a:r>
              <a:rPr sz="1198" i="1" spc="172" baseline="-10416" dirty="0">
                <a:latin typeface="Arial"/>
                <a:cs typeface="Arial"/>
              </a:rPr>
              <a:t>n</a:t>
            </a:r>
            <a:r>
              <a:rPr sz="1098" spc="185" dirty="0">
                <a:latin typeface="Lucida Sans Unicode"/>
                <a:cs typeface="Lucida Sans Unicode"/>
              </a:rPr>
              <a:t>}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=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-45" dirty="0">
                <a:latin typeface="Arial"/>
                <a:cs typeface="Arial"/>
              </a:rPr>
              <a:t>s</a:t>
            </a:r>
            <a:r>
              <a:rPr sz="1198" spc="37" baseline="-10416" dirty="0">
                <a:latin typeface="Arial"/>
                <a:cs typeface="Arial"/>
              </a:rPr>
              <a:t>1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spc="-65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+</a:t>
            </a:r>
            <a:r>
              <a:rPr sz="1098" spc="-65" dirty="0">
                <a:latin typeface="Arial"/>
                <a:cs typeface="Arial"/>
              </a:rPr>
              <a:t> </a:t>
            </a:r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-45" dirty="0">
                <a:latin typeface="Arial"/>
                <a:cs typeface="Arial"/>
              </a:rPr>
              <a:t>s</a:t>
            </a:r>
            <a:r>
              <a:rPr sz="1198" spc="37" baseline="-10416" dirty="0">
                <a:latin typeface="Arial"/>
                <a:cs typeface="Arial"/>
              </a:rPr>
              <a:t>2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spc="-65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+</a:t>
            </a:r>
            <a:r>
              <a:rPr sz="1098" spc="-65" dirty="0">
                <a:latin typeface="Arial"/>
                <a:cs typeface="Arial"/>
              </a:rPr>
              <a:t> </a:t>
            </a:r>
            <a:r>
              <a:rPr sz="1098" spc="-399" dirty="0">
                <a:latin typeface="Lucida Sans Unicode"/>
                <a:cs typeface="Lucida Sans Unicode"/>
              </a:rPr>
              <a:t>·</a:t>
            </a:r>
            <a:r>
              <a:rPr sz="1098" spc="-165" dirty="0">
                <a:latin typeface="Lucida Sans Unicode"/>
                <a:cs typeface="Lucida Sans Unicode"/>
              </a:rPr>
              <a:t> </a:t>
            </a:r>
            <a:r>
              <a:rPr sz="1098" spc="-399" dirty="0">
                <a:latin typeface="Lucida Sans Unicode"/>
                <a:cs typeface="Lucida Sans Unicode"/>
              </a:rPr>
              <a:t>·</a:t>
            </a:r>
            <a:r>
              <a:rPr sz="1098" spc="-170" dirty="0">
                <a:latin typeface="Lucida Sans Unicode"/>
                <a:cs typeface="Lucida Sans Unicode"/>
              </a:rPr>
              <a:t> </a:t>
            </a:r>
            <a:r>
              <a:rPr sz="1098" spc="-399" dirty="0">
                <a:latin typeface="Lucida Sans Unicode"/>
                <a:cs typeface="Lucida Sans Unicode"/>
              </a:rPr>
              <a:t>·</a:t>
            </a:r>
            <a:r>
              <a:rPr sz="1098" spc="-105" dirty="0">
                <a:latin typeface="Lucida Sans Unicode"/>
                <a:cs typeface="Lucida Sans Unicode"/>
              </a:rPr>
              <a:t> </a:t>
            </a:r>
            <a:r>
              <a:rPr sz="1098" spc="195" dirty="0">
                <a:latin typeface="Arial"/>
                <a:cs typeface="Arial"/>
              </a:rPr>
              <a:t>+</a:t>
            </a:r>
            <a:r>
              <a:rPr sz="1098" spc="-65" dirty="0">
                <a:latin typeface="Arial"/>
                <a:cs typeface="Arial"/>
              </a:rPr>
              <a:t> </a:t>
            </a:r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-45" dirty="0">
                <a:latin typeface="Arial"/>
                <a:cs typeface="Arial"/>
              </a:rPr>
              <a:t>s</a:t>
            </a:r>
            <a:r>
              <a:rPr sz="1198" i="1" spc="172" baseline="-10416" dirty="0">
                <a:latin typeface="Arial"/>
                <a:cs typeface="Arial"/>
              </a:rPr>
              <a:t>n</a:t>
            </a:r>
            <a:r>
              <a:rPr sz="1098" spc="50" dirty="0">
                <a:latin typeface="Arial"/>
                <a:cs typeface="Arial"/>
              </a:rPr>
              <a:t>)</a:t>
            </a:r>
            <a:endParaRPr sz="1098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355/555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599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599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endParaRPr sz="599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354">
              <a:tabLst>
                <a:tab pos="396794" algn="l"/>
              </a:tabLst>
            </a:pP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r>
              <a:rPr sz="599" spc="85" dirty="0">
                <a:solidFill>
                  <a:srgbClr val="FFFFFF"/>
                </a:solidFill>
                <a:latin typeface="Arial"/>
                <a:cs typeface="Arial"/>
              </a:rPr>
              <a:t>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1116152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>
              <a:lnSpc>
                <a:spcPct val="100000"/>
              </a:lnSpc>
            </a:pPr>
            <a:r>
              <a:rPr sz="1397" spc="-30" dirty="0">
                <a:solidFill>
                  <a:srgbClr val="FFFFFF"/>
                </a:solidFill>
                <a:latin typeface="Arial"/>
                <a:cs typeface="Arial"/>
              </a:rPr>
              <a:t>Discrete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20" dirty="0">
                <a:solidFill>
                  <a:srgbClr val="FFFFFF"/>
                </a:solidFill>
                <a:latin typeface="Arial"/>
                <a:cs typeface="Arial"/>
              </a:rPr>
              <a:t>Uniform</a:t>
            </a:r>
            <a:r>
              <a:rPr sz="1397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dirty="0">
                <a:solidFill>
                  <a:srgbClr val="FFFFFF"/>
                </a:solidFill>
                <a:latin typeface="Arial"/>
                <a:cs typeface="Arial"/>
              </a:rPr>
              <a:t>Prob</a:t>
            </a:r>
            <a:r>
              <a:rPr sz="1397" spc="45" dirty="0">
                <a:solidFill>
                  <a:srgbClr val="FFFFFF"/>
                </a:solidFill>
                <a:latin typeface="Arial"/>
                <a:cs typeface="Arial"/>
              </a:rPr>
              <a:t>abili</a:t>
            </a:r>
            <a:r>
              <a:rPr sz="139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97" spc="3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97" spc="-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97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397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-40" dirty="0">
                <a:solidFill>
                  <a:srgbClr val="FFFFFF"/>
                </a:solidFill>
                <a:latin typeface="Arial"/>
                <a:cs typeface="Arial"/>
              </a:rPr>
              <a:t>pg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-8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397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36173" y="762987"/>
                <a:ext cx="3464277" cy="18698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/>
              <a:p>
                <a:pPr marL="12677"/>
                <a:r>
                  <a:rPr lang="en-US" sz="1098" spc="55" dirty="0">
                    <a:latin typeface="Arial"/>
                    <a:cs typeface="Arial"/>
                  </a:rPr>
                  <a:t>If </a:t>
                </a:r>
                <a:r>
                  <a:rPr lang="en-US" sz="1098" spc="10" dirty="0">
                    <a:latin typeface="Arial"/>
                    <a:cs typeface="Arial"/>
                  </a:rPr>
                  <a:t>all</a:t>
                </a:r>
                <a:r>
                  <a:rPr lang="en-US" sz="1098" spc="60" dirty="0">
                    <a:latin typeface="Arial"/>
                    <a:cs typeface="Arial"/>
                  </a:rPr>
                  <a:t> </a:t>
                </a:r>
                <a:r>
                  <a:rPr lang="en-US" sz="1098" spc="-55" dirty="0">
                    <a:latin typeface="Arial"/>
                    <a:cs typeface="Arial"/>
                  </a:rPr>
                  <a:t>outcomes</a:t>
                </a:r>
                <a:r>
                  <a:rPr lang="en-US" sz="1098" spc="55" dirty="0">
                    <a:latin typeface="Arial"/>
                    <a:cs typeface="Arial"/>
                  </a:rPr>
                  <a:t> </a:t>
                </a:r>
                <a:r>
                  <a:rPr lang="en-US" sz="1098" spc="25" dirty="0">
                    <a:latin typeface="Arial"/>
                    <a:cs typeface="Arial"/>
                  </a:rPr>
                  <a:t>in</a:t>
                </a:r>
                <a:r>
                  <a:rPr lang="en-US" sz="1098" spc="60" dirty="0">
                    <a:latin typeface="Arial"/>
                    <a:cs typeface="Arial"/>
                  </a:rPr>
                  <a:t> </a:t>
                </a:r>
                <a:r>
                  <a:rPr lang="en-US" sz="1098" spc="-60" dirty="0">
                    <a:latin typeface="Arial"/>
                    <a:cs typeface="Arial"/>
                  </a:rPr>
                  <a:t>Ω</a:t>
                </a:r>
                <a:r>
                  <a:rPr lang="en-US" sz="1098" spc="55" dirty="0">
                    <a:latin typeface="Arial"/>
                    <a:cs typeface="Arial"/>
                  </a:rPr>
                  <a:t> </a:t>
                </a:r>
                <a:r>
                  <a:rPr lang="en-US" sz="1098" spc="-15" dirty="0">
                    <a:latin typeface="Arial"/>
                    <a:cs typeface="Arial"/>
                  </a:rPr>
                  <a:t>equally</a:t>
                </a:r>
                <a:r>
                  <a:rPr lang="en-US" sz="1098" spc="60" dirty="0">
                    <a:latin typeface="Arial"/>
                    <a:cs typeface="Arial"/>
                  </a:rPr>
                  <a:t> </a:t>
                </a:r>
                <a:r>
                  <a:rPr lang="en-US" sz="1098" spc="30" dirty="0">
                    <a:latin typeface="Arial"/>
                    <a:cs typeface="Arial"/>
                  </a:rPr>
                  <a:t>li</a:t>
                </a:r>
                <a:r>
                  <a:rPr lang="en-US" sz="1098" spc="40" dirty="0">
                    <a:latin typeface="Arial"/>
                    <a:cs typeface="Arial"/>
                  </a:rPr>
                  <a:t>k</a:t>
                </a:r>
                <a:r>
                  <a:rPr lang="en-US" sz="1098" spc="-130" dirty="0">
                    <a:latin typeface="Arial"/>
                    <a:cs typeface="Arial"/>
                  </a:rPr>
                  <a:t>e</a:t>
                </a:r>
                <a:r>
                  <a:rPr lang="en-US" sz="1098" spc="50" dirty="0">
                    <a:latin typeface="Arial"/>
                    <a:cs typeface="Arial"/>
                  </a:rPr>
                  <a:t>l</a:t>
                </a:r>
                <a:r>
                  <a:rPr lang="en-US" sz="1098" spc="20" dirty="0">
                    <a:latin typeface="Arial"/>
                    <a:cs typeface="Arial"/>
                  </a:rPr>
                  <a:t>y, </a:t>
                </a:r>
                <a14:m>
                  <m:oMath xmlns:m="http://schemas.openxmlformats.org/officeDocument/2006/math">
                    <m:r>
                      <a:rPr lang="en-US" sz="1098" b="0" i="1" spc="20" smtClean="0">
                        <a:latin typeface="Cambria Math" panose="02040503050406030204" pitchFamily="18" charset="0"/>
                        <a:cs typeface="Arial"/>
                      </a:rPr>
                      <m:t>𝑃</m:t>
                    </m:r>
                    <m:d>
                      <m:dPr>
                        <m:ctrlPr>
                          <a:rPr lang="en-US" sz="1098" b="0" i="1" spc="2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1098" b="0" i="1" spc="20" smtClean="0"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</m:d>
                    <m:r>
                      <a:rPr lang="en-US" sz="1098" b="0" i="1" spc="2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sz="1098" b="0" i="1" spc="2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1098" b="0" i="1" spc="20" smtClean="0">
                            <a:latin typeface="Cambria Math" panose="02040503050406030204" pitchFamily="18" charset="0"/>
                            <a:cs typeface="Arial"/>
                          </a:rPr>
                          <m:t>#(</m:t>
                        </m:r>
                        <m:r>
                          <a:rPr lang="en-US" sz="1098" b="0" i="1" spc="20" smtClean="0"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  <m:r>
                          <a:rPr lang="en-US" sz="1098" b="0" i="1" spc="20" smtClean="0"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</m:num>
                      <m:den>
                        <m:r>
                          <a:rPr lang="en-US" sz="1098" b="0" i="1" spc="20" smtClean="0">
                            <a:latin typeface="Cambria Math" panose="02040503050406030204" pitchFamily="18" charset="0"/>
                            <a:cs typeface="Arial"/>
                          </a:rPr>
                          <m:t>#(</m:t>
                        </m:r>
                        <m:r>
                          <a:rPr lang="el-GR" sz="1098" i="1" spc="20">
                            <a:latin typeface="Cambria Math" panose="02040503050406030204" pitchFamily="18" charset="0"/>
                            <a:cs typeface="Arial"/>
                          </a:rPr>
                          <m:t>Ω</m:t>
                        </m:r>
                        <m:r>
                          <a:rPr lang="en-US" sz="1098" b="0" i="1" spc="20" smtClean="0"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</m:den>
                    </m:f>
                  </m:oMath>
                </a14:m>
                <a:endParaRPr lang="en-US" sz="1098" b="0" spc="20" dirty="0">
                  <a:latin typeface="Arial"/>
                  <a:cs typeface="Arial"/>
                </a:endParaRPr>
              </a:p>
              <a:p>
                <a:pPr marL="12677"/>
                <a:r>
                  <a:rPr lang="en-US" sz="1098" spc="20" dirty="0">
                    <a:latin typeface="Arial"/>
                    <a:cs typeface="Arial"/>
                  </a:rPr>
                  <a:t> </a:t>
                </a:r>
                <a:endParaRPr sz="1198" baseline="38194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3" y="762987"/>
                <a:ext cx="3464277" cy="186982"/>
              </a:xfrm>
              <a:prstGeom prst="rect">
                <a:avLst/>
              </a:prstGeom>
              <a:blipFill>
                <a:blip r:embed="rId2"/>
                <a:stretch>
                  <a:fillRect l="-2109" t="-3226" b="-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355/555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599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599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endParaRPr sz="599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354">
              <a:tabLst>
                <a:tab pos="396794" algn="l"/>
              </a:tabLst>
            </a:pP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r>
              <a:rPr sz="599" spc="85" dirty="0">
                <a:solidFill>
                  <a:srgbClr val="FFFFFF"/>
                </a:solidFill>
                <a:latin typeface="Arial"/>
                <a:cs typeface="Arial"/>
              </a:rPr>
              <a:t>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2476422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>
              <a:lnSpc>
                <a:spcPct val="100000"/>
              </a:lnSpc>
            </a:pPr>
            <a:r>
              <a:rPr sz="1397" spc="-30" dirty="0">
                <a:solidFill>
                  <a:srgbClr val="FFFFFF"/>
                </a:solidFill>
                <a:latin typeface="Arial"/>
                <a:cs typeface="Arial"/>
              </a:rPr>
              <a:t>Discrete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20" dirty="0">
                <a:solidFill>
                  <a:srgbClr val="FFFFFF"/>
                </a:solidFill>
                <a:latin typeface="Arial"/>
                <a:cs typeface="Arial"/>
              </a:rPr>
              <a:t>Uniform</a:t>
            </a:r>
            <a:r>
              <a:rPr sz="1397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dirty="0">
                <a:solidFill>
                  <a:srgbClr val="FFFFFF"/>
                </a:solidFill>
                <a:latin typeface="Arial"/>
                <a:cs typeface="Arial"/>
              </a:rPr>
              <a:t>Prob</a:t>
            </a:r>
            <a:r>
              <a:rPr sz="1397" spc="45" dirty="0">
                <a:solidFill>
                  <a:srgbClr val="FFFFFF"/>
                </a:solidFill>
                <a:latin typeface="Arial"/>
                <a:cs typeface="Arial"/>
              </a:rPr>
              <a:t>abili</a:t>
            </a:r>
            <a:r>
              <a:rPr sz="139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97" spc="3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97" spc="-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97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397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-40" dirty="0">
                <a:solidFill>
                  <a:srgbClr val="FFFFFF"/>
                </a:solidFill>
                <a:latin typeface="Arial"/>
                <a:cs typeface="Arial"/>
              </a:rPr>
              <a:t>pg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-8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397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36173" y="762987"/>
                <a:ext cx="3464277" cy="18698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/>
              <a:p>
                <a:pPr marL="12677"/>
                <a:r>
                  <a:rPr lang="en-US" sz="1098" spc="55" dirty="0">
                    <a:latin typeface="Arial"/>
                    <a:cs typeface="Arial"/>
                  </a:rPr>
                  <a:t>If </a:t>
                </a:r>
                <a:r>
                  <a:rPr lang="en-US" sz="1098" spc="10" dirty="0">
                    <a:latin typeface="Arial"/>
                    <a:cs typeface="Arial"/>
                  </a:rPr>
                  <a:t>all</a:t>
                </a:r>
                <a:r>
                  <a:rPr lang="en-US" sz="1098" spc="60" dirty="0">
                    <a:latin typeface="Arial"/>
                    <a:cs typeface="Arial"/>
                  </a:rPr>
                  <a:t> </a:t>
                </a:r>
                <a:r>
                  <a:rPr lang="en-US" sz="1098" spc="-55" dirty="0">
                    <a:latin typeface="Arial"/>
                    <a:cs typeface="Arial"/>
                  </a:rPr>
                  <a:t>outcomes</a:t>
                </a:r>
                <a:r>
                  <a:rPr lang="en-US" sz="1098" spc="55" dirty="0">
                    <a:latin typeface="Arial"/>
                    <a:cs typeface="Arial"/>
                  </a:rPr>
                  <a:t> </a:t>
                </a:r>
                <a:r>
                  <a:rPr lang="en-US" sz="1098" spc="25" dirty="0">
                    <a:latin typeface="Arial"/>
                    <a:cs typeface="Arial"/>
                  </a:rPr>
                  <a:t>in</a:t>
                </a:r>
                <a:r>
                  <a:rPr lang="en-US" sz="1098" spc="60" dirty="0">
                    <a:latin typeface="Arial"/>
                    <a:cs typeface="Arial"/>
                  </a:rPr>
                  <a:t> </a:t>
                </a:r>
                <a:r>
                  <a:rPr lang="en-US" sz="1098" spc="-60" dirty="0">
                    <a:latin typeface="Arial"/>
                    <a:cs typeface="Arial"/>
                  </a:rPr>
                  <a:t>Ω</a:t>
                </a:r>
                <a:r>
                  <a:rPr lang="en-US" sz="1098" spc="55" dirty="0">
                    <a:latin typeface="Arial"/>
                    <a:cs typeface="Arial"/>
                  </a:rPr>
                  <a:t> </a:t>
                </a:r>
                <a:r>
                  <a:rPr lang="en-US" sz="1098" spc="-15" dirty="0">
                    <a:latin typeface="Arial"/>
                    <a:cs typeface="Arial"/>
                  </a:rPr>
                  <a:t>equally</a:t>
                </a:r>
                <a:r>
                  <a:rPr lang="en-US" sz="1098" spc="60" dirty="0">
                    <a:latin typeface="Arial"/>
                    <a:cs typeface="Arial"/>
                  </a:rPr>
                  <a:t> </a:t>
                </a:r>
                <a:r>
                  <a:rPr lang="en-US" sz="1098" spc="30" dirty="0">
                    <a:latin typeface="Arial"/>
                    <a:cs typeface="Arial"/>
                  </a:rPr>
                  <a:t>li</a:t>
                </a:r>
                <a:r>
                  <a:rPr lang="en-US" sz="1098" spc="40" dirty="0">
                    <a:latin typeface="Arial"/>
                    <a:cs typeface="Arial"/>
                  </a:rPr>
                  <a:t>k</a:t>
                </a:r>
                <a:r>
                  <a:rPr lang="en-US" sz="1098" spc="-130" dirty="0">
                    <a:latin typeface="Arial"/>
                    <a:cs typeface="Arial"/>
                  </a:rPr>
                  <a:t>e</a:t>
                </a:r>
                <a:r>
                  <a:rPr lang="en-US" sz="1098" spc="50" dirty="0">
                    <a:latin typeface="Arial"/>
                    <a:cs typeface="Arial"/>
                  </a:rPr>
                  <a:t>l</a:t>
                </a:r>
                <a:r>
                  <a:rPr lang="en-US" sz="1098" spc="20" dirty="0">
                    <a:latin typeface="Arial"/>
                    <a:cs typeface="Arial"/>
                  </a:rPr>
                  <a:t>y, </a:t>
                </a:r>
                <a14:m>
                  <m:oMath xmlns:m="http://schemas.openxmlformats.org/officeDocument/2006/math">
                    <m:r>
                      <a:rPr lang="en-US" sz="1098" b="0" i="1" spc="20" smtClean="0">
                        <a:latin typeface="Cambria Math" panose="02040503050406030204" pitchFamily="18" charset="0"/>
                        <a:cs typeface="Arial"/>
                      </a:rPr>
                      <m:t>𝑃</m:t>
                    </m:r>
                    <m:d>
                      <m:dPr>
                        <m:ctrlPr>
                          <a:rPr lang="en-US" sz="1098" b="0" i="1" spc="2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1098" b="0" i="1" spc="20" smtClean="0"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</m:d>
                    <m:r>
                      <a:rPr lang="en-US" sz="1098" b="0" i="1" spc="2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sz="1098" b="0" i="1" spc="2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1098" b="0" i="1" spc="20" smtClean="0">
                            <a:latin typeface="Cambria Math" panose="02040503050406030204" pitchFamily="18" charset="0"/>
                            <a:cs typeface="Arial"/>
                          </a:rPr>
                          <m:t>#(</m:t>
                        </m:r>
                        <m:r>
                          <a:rPr lang="en-US" sz="1098" b="0" i="1" spc="20" smtClean="0"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  <m:r>
                          <a:rPr lang="en-US" sz="1098" b="0" i="1" spc="20" smtClean="0"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</m:num>
                      <m:den>
                        <m:r>
                          <a:rPr lang="en-US" sz="1098" b="0" i="1" spc="20" smtClean="0">
                            <a:latin typeface="Cambria Math" panose="02040503050406030204" pitchFamily="18" charset="0"/>
                            <a:cs typeface="Arial"/>
                          </a:rPr>
                          <m:t>#(</m:t>
                        </m:r>
                        <m:r>
                          <a:rPr lang="el-GR" sz="1098" i="1" spc="20">
                            <a:latin typeface="Cambria Math" panose="02040503050406030204" pitchFamily="18" charset="0"/>
                            <a:cs typeface="Arial"/>
                          </a:rPr>
                          <m:t>Ω</m:t>
                        </m:r>
                        <m:r>
                          <a:rPr lang="en-US" sz="1098" b="0" i="1" spc="20" smtClean="0"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</m:den>
                    </m:f>
                  </m:oMath>
                </a14:m>
                <a:endParaRPr lang="en-US" sz="1098" b="0" spc="20" dirty="0">
                  <a:latin typeface="Arial"/>
                  <a:cs typeface="Arial"/>
                </a:endParaRPr>
              </a:p>
              <a:p>
                <a:pPr marL="12677"/>
                <a:r>
                  <a:rPr lang="en-US" sz="1098" spc="20" dirty="0">
                    <a:latin typeface="Arial"/>
                    <a:cs typeface="Arial"/>
                  </a:rPr>
                  <a:t> </a:t>
                </a:r>
                <a:endParaRPr sz="1198" baseline="38194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3" y="762987"/>
                <a:ext cx="3464277" cy="186982"/>
              </a:xfrm>
              <a:prstGeom prst="rect">
                <a:avLst/>
              </a:prstGeom>
              <a:blipFill>
                <a:blip r:embed="rId2"/>
                <a:stretch>
                  <a:fillRect l="-2109" t="-3226" b="-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 txBox="1"/>
          <p:nvPr/>
        </p:nvSpPr>
        <p:spPr>
          <a:xfrm>
            <a:off x="1072009" y="1186581"/>
            <a:ext cx="756168" cy="228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80" dirty="0">
                <a:latin typeface="Arial"/>
                <a:cs typeface="Arial"/>
              </a:rPr>
              <a:t>A</a:t>
            </a:r>
            <a:r>
              <a:rPr sz="1098" i="1" spc="-65" dirty="0">
                <a:latin typeface="Arial"/>
                <a:cs typeface="Arial"/>
              </a:rPr>
              <a:t> </a:t>
            </a:r>
            <a:r>
              <a:rPr sz="1098" spc="-150" dirty="0">
                <a:latin typeface="Lucida Sans Unicode"/>
                <a:cs typeface="Lucida Sans Unicode"/>
              </a:rPr>
              <a:t>∪</a:t>
            </a:r>
            <a:r>
              <a:rPr sz="1098" spc="-105" dirty="0">
                <a:latin typeface="Lucida Sans Unicode"/>
                <a:cs typeface="Lucida Sans Unicode"/>
              </a:rPr>
              <a:t> </a:t>
            </a:r>
            <a:r>
              <a:rPr sz="1098" i="1" spc="140" dirty="0">
                <a:latin typeface="Arial"/>
                <a:cs typeface="Arial"/>
              </a:rPr>
              <a:t>B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=</a:t>
            </a:r>
            <a:endParaRPr sz="1098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/>
              <p:cNvSpPr txBox="1"/>
              <p:nvPr/>
            </p:nvSpPr>
            <p:spPr>
              <a:xfrm>
                <a:off x="1856318" y="1093027"/>
                <a:ext cx="2582331" cy="75236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/>
              <a:p>
                <a:pPr marL="12677"/>
                <a:r>
                  <a:rPr sz="1098" u="sng" spc="175" dirty="0">
                    <a:latin typeface="Arial"/>
                    <a:cs typeface="Arial"/>
                  </a:rPr>
                  <a:t>#(</a:t>
                </a:r>
                <a:r>
                  <a:rPr sz="1098" i="1" u="sng" spc="80" dirty="0">
                    <a:latin typeface="Arial"/>
                    <a:cs typeface="Arial"/>
                  </a:rPr>
                  <a:t>A</a:t>
                </a:r>
                <a:r>
                  <a:rPr sz="1098" i="1" u="sng" spc="-404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98" i="1" u="sng" spc="140" dirty="0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sz="1098" i="1" u="sng" spc="140" dirty="0">
                    <a:latin typeface="Arial"/>
                    <a:cs typeface="Arial"/>
                  </a:rPr>
                  <a:t>B</a:t>
                </a:r>
                <a:r>
                  <a:rPr sz="1098" u="sng" spc="50" dirty="0">
                    <a:latin typeface="Arial"/>
                    <a:cs typeface="Arial"/>
                  </a:rPr>
                  <a:t>)</a:t>
                </a:r>
                <a:endParaRPr lang="en-US" sz="1098" u="sng" dirty="0">
                  <a:latin typeface="Arial"/>
                  <a:cs typeface="Arial"/>
                </a:endParaRPr>
              </a:p>
              <a:p>
                <a:pPr marL="12677"/>
                <a:r>
                  <a:rPr sz="1098" spc="85" dirty="0">
                    <a:latin typeface="Arial"/>
                    <a:cs typeface="Arial"/>
                  </a:rPr>
                  <a:t>#(Ω)</a:t>
                </a:r>
                <a:endParaRPr lang="en-US" sz="1098" dirty="0">
                  <a:latin typeface="Arial"/>
                  <a:cs typeface="Arial"/>
                </a:endParaRPr>
              </a:p>
              <a:p>
                <a:pPr marL="12677"/>
                <a:r>
                  <a:rPr sz="1098" u="sng" spc="175" dirty="0">
                    <a:latin typeface="Arial"/>
                    <a:cs typeface="Arial"/>
                  </a:rPr>
                  <a:t>#(</a:t>
                </a:r>
                <a:r>
                  <a:rPr sz="1098" i="1" u="sng" spc="80" dirty="0">
                    <a:latin typeface="Arial"/>
                    <a:cs typeface="Arial"/>
                  </a:rPr>
                  <a:t>A</a:t>
                </a:r>
                <a:r>
                  <a:rPr sz="1098" u="sng" spc="50" dirty="0">
                    <a:latin typeface="Arial"/>
                    <a:cs typeface="Arial"/>
                  </a:rPr>
                  <a:t>)</a:t>
                </a:r>
                <a:r>
                  <a:rPr sz="1098" u="sng" spc="-70" dirty="0">
                    <a:latin typeface="Arial"/>
                    <a:cs typeface="Arial"/>
                  </a:rPr>
                  <a:t> </a:t>
                </a:r>
                <a:r>
                  <a:rPr sz="1098" u="sng" spc="195" dirty="0">
                    <a:latin typeface="Arial"/>
                    <a:cs typeface="Arial"/>
                  </a:rPr>
                  <a:t>+</a:t>
                </a:r>
                <a:r>
                  <a:rPr sz="1098" u="sng" spc="-70" dirty="0">
                    <a:latin typeface="Arial"/>
                    <a:cs typeface="Arial"/>
                  </a:rPr>
                  <a:t> </a:t>
                </a:r>
                <a:r>
                  <a:rPr sz="1098" u="sng" spc="175" dirty="0">
                    <a:latin typeface="Arial"/>
                    <a:cs typeface="Arial"/>
                  </a:rPr>
                  <a:t>#(</a:t>
                </a:r>
                <a:r>
                  <a:rPr sz="1098" i="1" u="sng" spc="140" dirty="0">
                    <a:latin typeface="Arial"/>
                    <a:cs typeface="Arial"/>
                  </a:rPr>
                  <a:t>B</a:t>
                </a:r>
                <a:r>
                  <a:rPr sz="1098" u="sng" spc="50" dirty="0">
                    <a:latin typeface="Arial"/>
                    <a:cs typeface="Arial"/>
                  </a:rPr>
                  <a:t>)</a:t>
                </a:r>
                <a:r>
                  <a:rPr lang="en-US" sz="1098" u="sng" spc="50" dirty="0">
                    <a:latin typeface="Arial"/>
                    <a:cs typeface="Arial"/>
                  </a:rPr>
                  <a:t> – </a:t>
                </a:r>
                <a:r>
                  <a:rPr lang="en-US" sz="1098" u="sng" spc="175" dirty="0">
                    <a:latin typeface="Arial"/>
                    <a:cs typeface="Arial"/>
                  </a:rPr>
                  <a:t>#</a:t>
                </a:r>
                <a:r>
                  <a:rPr lang="en-US" sz="1098" u="sng" spc="50" dirty="0">
                    <a:latin typeface="Arial"/>
                    <a:cs typeface="Arial"/>
                  </a:rPr>
                  <a:t>(A</a:t>
                </a:r>
                <a14:m>
                  <m:oMath xmlns:m="http://schemas.openxmlformats.org/officeDocument/2006/math">
                    <m:r>
                      <a:rPr lang="en-US" sz="1098" u="sng" spc="50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1098" u="sng" spc="50" dirty="0">
                    <a:latin typeface="Arial"/>
                    <a:cs typeface="Arial"/>
                  </a:rPr>
                  <a:t>B)</a:t>
                </a:r>
                <a:endParaRPr lang="el-GR" sz="1098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318" y="1093027"/>
                <a:ext cx="2582331" cy="752365"/>
              </a:xfrm>
              <a:prstGeom prst="rect">
                <a:avLst/>
              </a:prstGeom>
              <a:blipFill>
                <a:blip r:embed="rId3"/>
                <a:stretch>
                  <a:fillRect l="-3073" t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8"/>
          <p:cNvSpPr txBox="1"/>
          <p:nvPr/>
        </p:nvSpPr>
        <p:spPr>
          <a:xfrm>
            <a:off x="1695184" y="1563803"/>
            <a:ext cx="133106" cy="1869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1098" spc="195" dirty="0">
                <a:latin typeface="Arial"/>
                <a:cs typeface="Arial"/>
              </a:rPr>
              <a:t>=</a:t>
            </a:r>
            <a:endParaRPr sz="1098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5184" y="1941024"/>
            <a:ext cx="133106" cy="1869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1098" spc="195" dirty="0">
                <a:latin typeface="Arial"/>
                <a:cs typeface="Arial"/>
              </a:rPr>
              <a:t>=</a:t>
            </a:r>
            <a:endParaRPr sz="109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6318" y="1847470"/>
            <a:ext cx="886104" cy="1869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>
              <a:tabLst>
                <a:tab pos="538145" algn="l"/>
              </a:tabLst>
            </a:pPr>
            <a:r>
              <a:rPr sz="1098" u="sng" spc="175" dirty="0">
                <a:latin typeface="Arial"/>
                <a:cs typeface="Arial"/>
              </a:rPr>
              <a:t>#(</a:t>
            </a:r>
            <a:r>
              <a:rPr sz="1098" i="1" u="sng" spc="80" dirty="0">
                <a:latin typeface="Arial"/>
                <a:cs typeface="Arial"/>
              </a:rPr>
              <a:t>A</a:t>
            </a:r>
            <a:r>
              <a:rPr sz="1098" u="sng" spc="50" dirty="0">
                <a:latin typeface="Arial"/>
                <a:cs typeface="Arial"/>
              </a:rPr>
              <a:t>)</a:t>
            </a:r>
            <a:r>
              <a:rPr sz="1098" spc="50" dirty="0">
                <a:latin typeface="Arial"/>
                <a:cs typeface="Arial"/>
              </a:rPr>
              <a:t>	</a:t>
            </a:r>
            <a:r>
              <a:rPr sz="1098" u="sng" spc="175" dirty="0">
                <a:latin typeface="Arial"/>
                <a:cs typeface="Arial"/>
              </a:rPr>
              <a:t>#(</a:t>
            </a:r>
            <a:r>
              <a:rPr sz="1098" i="1" u="sng" spc="140" dirty="0">
                <a:latin typeface="Arial"/>
                <a:cs typeface="Arial"/>
              </a:rPr>
              <a:t>B</a:t>
            </a:r>
            <a:r>
              <a:rPr sz="1098" u="sng" spc="50" dirty="0">
                <a:latin typeface="Arial"/>
                <a:cs typeface="Arial"/>
              </a:rPr>
              <a:t>)</a:t>
            </a:r>
            <a:endParaRPr sz="109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58245" y="2035897"/>
            <a:ext cx="877864" cy="1869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>
              <a:tabLst>
                <a:tab pos="541948" algn="l"/>
              </a:tabLst>
            </a:pPr>
            <a:r>
              <a:rPr sz="1098" spc="85" dirty="0">
                <a:latin typeface="Arial"/>
                <a:cs typeface="Arial"/>
              </a:rPr>
              <a:t>#(Ω)	#(Ω)</a:t>
            </a:r>
            <a:endParaRPr sz="1098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32360" y="1931724"/>
            <a:ext cx="666797" cy="228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>
              <a:tabLst>
                <a:tab pos="546385" algn="l"/>
              </a:tabLst>
            </a:pPr>
            <a:r>
              <a:rPr sz="1098" spc="195" dirty="0">
                <a:latin typeface="Arial"/>
                <a:cs typeface="Arial"/>
              </a:rPr>
              <a:t>+	</a:t>
            </a:r>
            <a:r>
              <a:rPr sz="1098" spc="-35" dirty="0">
                <a:latin typeface="Lucida Sans Unicode"/>
                <a:cs typeface="Lucida Sans Unicode"/>
              </a:rPr>
              <a:t>−</a:t>
            </a:r>
            <a:endParaRPr sz="1098" dirty="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95184" y="2404614"/>
            <a:ext cx="1741150" cy="228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1098" spc="195" dirty="0">
                <a:latin typeface="Arial"/>
                <a:cs typeface="Arial"/>
              </a:rPr>
              <a:t>=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80" dirty="0">
                <a:latin typeface="Arial"/>
                <a:cs typeface="Arial"/>
              </a:rPr>
              <a:t>A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spc="-65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+</a:t>
            </a:r>
            <a:r>
              <a:rPr sz="1098" spc="-65" dirty="0">
                <a:latin typeface="Arial"/>
                <a:cs typeface="Arial"/>
              </a:rPr>
              <a:t> </a:t>
            </a:r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140" dirty="0">
                <a:latin typeface="Arial"/>
                <a:cs typeface="Arial"/>
              </a:rPr>
              <a:t>B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spc="-65" dirty="0">
                <a:latin typeface="Arial"/>
                <a:cs typeface="Arial"/>
              </a:rPr>
              <a:t> </a:t>
            </a:r>
            <a:r>
              <a:rPr sz="1098" spc="-35" dirty="0">
                <a:latin typeface="Lucida Sans Unicode"/>
                <a:cs typeface="Lucida Sans Unicode"/>
              </a:rPr>
              <a:t>−</a:t>
            </a:r>
            <a:r>
              <a:rPr sz="1098" spc="-105" dirty="0">
                <a:latin typeface="Lucida Sans Unicode"/>
                <a:cs typeface="Lucida Sans Unicode"/>
              </a:rPr>
              <a:t> </a:t>
            </a:r>
            <a:r>
              <a:rPr sz="1098" i="1" spc="-40" dirty="0">
                <a:latin typeface="Arial"/>
                <a:cs typeface="Arial"/>
              </a:rPr>
              <a:t>P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80" dirty="0">
                <a:latin typeface="Arial"/>
                <a:cs typeface="Arial"/>
              </a:rPr>
              <a:t>A</a:t>
            </a:r>
            <a:r>
              <a:rPr sz="1098" i="1" spc="-65" dirty="0">
                <a:latin typeface="Arial"/>
                <a:cs typeface="Arial"/>
              </a:rPr>
              <a:t> </a:t>
            </a:r>
            <a:r>
              <a:rPr sz="1098" spc="-150" dirty="0">
                <a:latin typeface="Lucida Sans Unicode"/>
                <a:cs typeface="Lucida Sans Unicode"/>
              </a:rPr>
              <a:t>∩</a:t>
            </a:r>
            <a:r>
              <a:rPr sz="1098" spc="-105" dirty="0">
                <a:latin typeface="Lucida Sans Unicode"/>
                <a:cs typeface="Lucida Sans Unicode"/>
              </a:rPr>
              <a:t> </a:t>
            </a:r>
            <a:r>
              <a:rPr sz="1098" i="1" spc="140" dirty="0">
                <a:latin typeface="Arial"/>
                <a:cs typeface="Arial"/>
              </a:rPr>
              <a:t>B</a:t>
            </a:r>
            <a:r>
              <a:rPr sz="1098" spc="50" dirty="0">
                <a:latin typeface="Arial"/>
                <a:cs typeface="Arial"/>
              </a:rPr>
              <a:t>)</a:t>
            </a:r>
            <a:endParaRPr sz="1098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355/555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599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599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endParaRPr sz="599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354">
              <a:tabLst>
                <a:tab pos="396794" algn="l"/>
              </a:tabLst>
            </a:pP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r>
              <a:rPr sz="599" spc="85" dirty="0">
                <a:solidFill>
                  <a:srgbClr val="FFFFFF"/>
                </a:solidFill>
                <a:latin typeface="Arial"/>
                <a:cs typeface="Arial"/>
              </a:rPr>
              <a:t>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4C7736-A3E0-B58E-25A1-C2573F086BF3}"/>
              </a:ext>
            </a:extLst>
          </p:cNvPr>
          <p:cNvSpPr txBox="1"/>
          <p:nvPr/>
        </p:nvSpPr>
        <p:spPr>
          <a:xfrm>
            <a:off x="1771980" y="1559966"/>
            <a:ext cx="23112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100" dirty="0">
                <a:latin typeface="Arial" panose="020B0604020202020204" pitchFamily="34" charset="0"/>
                <a:cs typeface="Arial" panose="020B0604020202020204" pitchFamily="34" charset="0"/>
              </a:rPr>
              <a:t>#(Ω)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BD9E41-134B-4440-C946-3D9EE0DE8AA7}"/>
                  </a:ext>
                </a:extLst>
              </p:cNvPr>
              <p:cNvSpPr txBox="1"/>
              <p:nvPr/>
            </p:nvSpPr>
            <p:spPr>
              <a:xfrm>
                <a:off x="2838450" y="1810697"/>
                <a:ext cx="231127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77"/>
                <a:r>
                  <a:rPr lang="en-US" sz="1100" u="sng" spc="175" dirty="0">
                    <a:latin typeface="Arial" panose="020B0604020202020204" pitchFamily="34" charset="0"/>
                    <a:cs typeface="Arial" panose="020B0604020202020204" pitchFamily="34" charset="0"/>
                  </a:rPr>
                  <a:t>#(</a:t>
                </a:r>
                <a:r>
                  <a:rPr lang="en-US" sz="1100" i="1" u="sng" spc="8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100" i="1" u="sng" spc="-404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i="1" u="sng" spc="140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1100" i="1" u="sng" spc="14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100" u="sng" spc="5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11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677"/>
                <a:r>
                  <a:rPr lang="en-US" sz="1100" spc="85" dirty="0">
                    <a:latin typeface="Arial" panose="020B0604020202020204" pitchFamily="34" charset="0"/>
                    <a:cs typeface="Arial" panose="020B0604020202020204" pitchFamily="34" charset="0"/>
                  </a:rPr>
                  <a:t>#(</a:t>
                </a:r>
                <a:r>
                  <a:rPr lang="el-GR" sz="1100" spc="85" dirty="0">
                    <a:latin typeface="Arial" panose="020B0604020202020204" pitchFamily="34" charset="0"/>
                    <a:cs typeface="Arial" panose="020B0604020202020204" pitchFamily="34" charset="0"/>
                  </a:rPr>
                  <a:t>Ω)</a:t>
                </a:r>
                <a:endParaRPr lang="el-G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BD9E41-134B-4440-C946-3D9EE0DE8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50" y="1810697"/>
                <a:ext cx="2311272" cy="430887"/>
              </a:xfrm>
              <a:prstGeom prst="rect">
                <a:avLst/>
              </a:prstGeom>
              <a:blipFill>
                <a:blip r:embed="rId4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405181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40829">
              <a:lnSpc>
                <a:spcPct val="100000"/>
              </a:lnSpc>
            </a:pPr>
            <a:r>
              <a:rPr sz="1397" dirty="0">
                <a:solidFill>
                  <a:srgbClr val="FFFFFF"/>
                </a:solidFill>
                <a:latin typeface="Arial"/>
                <a:cs typeface="Arial"/>
              </a:rPr>
              <a:t>Setting</a:t>
            </a:r>
            <a:r>
              <a:rPr sz="1397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-40" dirty="0">
                <a:solidFill>
                  <a:srgbClr val="FFFFFF"/>
                </a:solidFill>
                <a:latin typeface="Arial"/>
                <a:cs typeface="Arial"/>
              </a:rPr>
              <a:t>Samp</a:t>
            </a:r>
            <a:r>
              <a:rPr sz="1397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97" spc="-1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-100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endParaRPr sz="1397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658" y="1196975"/>
            <a:ext cx="1621355" cy="7181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48"/>
              </a:lnSpc>
              <a:spcBef>
                <a:spcPts val="19"/>
              </a:spcBef>
            </a:pPr>
            <a:endParaRPr sz="848" dirty="0"/>
          </a:p>
          <a:p>
            <a:pPr>
              <a:lnSpc>
                <a:spcPts val="998"/>
              </a:lnSpc>
            </a:pPr>
            <a:endParaRPr sz="998" dirty="0"/>
          </a:p>
          <a:p>
            <a:pPr>
              <a:lnSpc>
                <a:spcPts val="998"/>
              </a:lnSpc>
            </a:pPr>
            <a:endParaRPr sz="998" dirty="0"/>
          </a:p>
          <a:p>
            <a:pPr marL="12677"/>
            <a:r>
              <a:rPr sz="1098" spc="20" dirty="0">
                <a:latin typeface="Arial"/>
                <a:cs typeface="Arial"/>
              </a:rPr>
              <a:t>Thr</a:t>
            </a:r>
            <a:r>
              <a:rPr sz="1098" spc="-10" dirty="0">
                <a:latin typeface="Arial"/>
                <a:cs typeface="Arial"/>
              </a:rPr>
              <a:t>ow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70" dirty="0">
                <a:latin typeface="Arial"/>
                <a:cs typeface="Arial"/>
              </a:rPr>
              <a:t>a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25" dirty="0">
                <a:latin typeface="Arial"/>
                <a:cs typeface="Arial"/>
              </a:rPr>
              <a:t>coin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85" dirty="0">
                <a:latin typeface="Arial"/>
                <a:cs typeface="Arial"/>
              </a:rPr>
              <a:t>t</a:t>
            </a:r>
            <a:r>
              <a:rPr sz="1098" spc="-40" dirty="0">
                <a:latin typeface="Arial"/>
                <a:cs typeface="Arial"/>
              </a:rPr>
              <a:t>wice</a:t>
            </a:r>
            <a:endParaRPr sz="1098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355/555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599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599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endParaRPr sz="599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354">
              <a:tabLst>
                <a:tab pos="396794" algn="l"/>
              </a:tabLst>
            </a:pP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r>
              <a:rPr sz="599" spc="85" dirty="0">
                <a:solidFill>
                  <a:srgbClr val="FFFFFF"/>
                </a:solidFill>
                <a:latin typeface="Arial"/>
                <a:cs typeface="Arial"/>
              </a:rPr>
              <a:t>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4136085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>
              <a:lnSpc>
                <a:spcPct val="100000"/>
              </a:lnSpc>
            </a:pPr>
            <a:r>
              <a:rPr sz="1397" dirty="0">
                <a:solidFill>
                  <a:srgbClr val="FFFFFF"/>
                </a:solidFill>
                <a:latin typeface="Arial"/>
                <a:cs typeface="Arial"/>
              </a:rPr>
              <a:t>Setting</a:t>
            </a:r>
            <a:r>
              <a:rPr sz="1397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-65" dirty="0">
                <a:solidFill>
                  <a:srgbClr val="FFFFFF"/>
                </a:solidFill>
                <a:latin typeface="Arial"/>
                <a:cs typeface="Arial"/>
              </a:rPr>
              <a:t>Samp</a:t>
            </a:r>
            <a:r>
              <a:rPr sz="1397" spc="-45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-100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397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6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397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97" spc="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97" spc="-35" dirty="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endParaRPr sz="1397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355/555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599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599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endParaRPr sz="599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354">
              <a:tabLst>
                <a:tab pos="396794" algn="l"/>
              </a:tabLst>
            </a:pP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r>
              <a:rPr sz="599" spc="85" dirty="0">
                <a:solidFill>
                  <a:srgbClr val="FFFFFF"/>
                </a:solidFill>
                <a:latin typeface="Arial"/>
                <a:cs typeface="Arial"/>
              </a:rPr>
              <a:t>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14200" y="1358744"/>
          <a:ext cx="787236" cy="5796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969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4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44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802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312020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>
              <a:lnSpc>
                <a:spcPct val="100000"/>
              </a:lnSpc>
            </a:pPr>
            <a:r>
              <a:rPr sz="1397" dirty="0">
                <a:solidFill>
                  <a:srgbClr val="FFFFFF"/>
                </a:solidFill>
                <a:latin typeface="Arial"/>
                <a:cs typeface="Arial"/>
              </a:rPr>
              <a:t>Setting</a:t>
            </a:r>
            <a:r>
              <a:rPr sz="1397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-65" dirty="0">
                <a:solidFill>
                  <a:srgbClr val="FFFFFF"/>
                </a:solidFill>
                <a:latin typeface="Arial"/>
                <a:cs typeface="Arial"/>
              </a:rPr>
              <a:t>Samp</a:t>
            </a:r>
            <a:r>
              <a:rPr sz="1397" spc="-45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-100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397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6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397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97" spc="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97" spc="-35" dirty="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endParaRPr sz="1397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355/555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599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599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endParaRPr sz="599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354">
              <a:tabLst>
                <a:tab pos="396794" algn="l"/>
              </a:tabLst>
            </a:pP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r>
              <a:rPr sz="599" spc="85" dirty="0">
                <a:solidFill>
                  <a:srgbClr val="FFFFFF"/>
                </a:solidFill>
                <a:latin typeface="Arial"/>
                <a:cs typeface="Arial"/>
              </a:rPr>
              <a:t>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10480" y="1358744"/>
          <a:ext cx="994665" cy="5796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969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4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44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HH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HT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802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639863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>
              <a:lnSpc>
                <a:spcPct val="100000"/>
              </a:lnSpc>
            </a:pPr>
            <a:r>
              <a:rPr sz="1397" dirty="0">
                <a:solidFill>
                  <a:srgbClr val="FFFFFF"/>
                </a:solidFill>
                <a:latin typeface="Arial"/>
                <a:cs typeface="Arial"/>
              </a:rPr>
              <a:t>Setting</a:t>
            </a:r>
            <a:r>
              <a:rPr sz="1397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-65" dirty="0">
                <a:solidFill>
                  <a:srgbClr val="FFFFFF"/>
                </a:solidFill>
                <a:latin typeface="Arial"/>
                <a:cs typeface="Arial"/>
              </a:rPr>
              <a:t>Samp</a:t>
            </a:r>
            <a:r>
              <a:rPr sz="1397" spc="-45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-100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397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6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397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97" spc="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97" spc="-35" dirty="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endParaRPr sz="1397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355/555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599" spc="1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599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endParaRPr sz="59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4329" y="3340980"/>
            <a:ext cx="424037" cy="1077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>
              <a:tabLst>
                <a:tab pos="384117" algn="l"/>
              </a:tabLst>
            </a:pP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18/21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10852" y="1167109"/>
          <a:ext cx="1593934" cy="579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969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4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.5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.5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44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.5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HH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.25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HT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.25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815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.5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.25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TT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.25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687902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>
              <a:lnSpc>
                <a:spcPct val="100000"/>
              </a:lnSpc>
            </a:pPr>
            <a:r>
              <a:rPr sz="1397" dirty="0">
                <a:solidFill>
                  <a:srgbClr val="FFFFFF"/>
                </a:solidFill>
                <a:latin typeface="Arial"/>
                <a:cs typeface="Arial"/>
              </a:rPr>
              <a:t>Setting</a:t>
            </a:r>
            <a:r>
              <a:rPr sz="1397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-65" dirty="0">
                <a:solidFill>
                  <a:srgbClr val="FFFFFF"/>
                </a:solidFill>
                <a:latin typeface="Arial"/>
                <a:cs typeface="Arial"/>
              </a:rPr>
              <a:t>Samp</a:t>
            </a:r>
            <a:r>
              <a:rPr sz="1397" spc="-45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-100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397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6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397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97" spc="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97" spc="-35" dirty="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endParaRPr sz="139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159" y="1796775"/>
            <a:ext cx="1922428" cy="5349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 marR="12677" algn="ctr">
              <a:lnSpc>
                <a:spcPct val="102600"/>
              </a:lnSpc>
            </a:pPr>
            <a:r>
              <a:rPr sz="1098" spc="15" dirty="0">
                <a:latin typeface="Arial"/>
                <a:cs typeface="Arial"/>
              </a:rPr>
              <a:t>Probabili</a:t>
            </a:r>
            <a:r>
              <a:rPr sz="1098" spc="-15" dirty="0">
                <a:latin typeface="Arial"/>
                <a:cs typeface="Arial"/>
              </a:rPr>
              <a:t>t</a:t>
            </a:r>
            <a:r>
              <a:rPr sz="1098" spc="20" dirty="0">
                <a:latin typeface="Arial"/>
                <a:cs typeface="Arial"/>
              </a:rPr>
              <a:t>y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25" dirty="0">
                <a:latin typeface="Arial"/>
                <a:cs typeface="Arial"/>
              </a:rPr>
              <a:t>of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85" dirty="0">
                <a:latin typeface="Arial"/>
                <a:cs typeface="Arial"/>
              </a:rPr>
              <a:t>t</a:t>
            </a:r>
            <a:r>
              <a:rPr sz="1098" spc="-45" dirty="0">
                <a:latin typeface="Arial"/>
                <a:cs typeface="Arial"/>
              </a:rPr>
              <a:t>w</a:t>
            </a:r>
            <a:r>
              <a:rPr sz="1098" spc="-70" dirty="0">
                <a:latin typeface="Arial"/>
                <a:cs typeface="Arial"/>
              </a:rPr>
              <a:t>o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70" dirty="0">
                <a:latin typeface="Arial"/>
                <a:cs typeface="Arial"/>
              </a:rPr>
              <a:t>heads</a:t>
            </a:r>
            <a:r>
              <a:rPr sz="1098" spc="60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=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40" dirty="0">
                <a:latin typeface="Arial"/>
                <a:cs typeface="Arial"/>
              </a:rPr>
              <a:t>.25.</a:t>
            </a:r>
            <a:r>
              <a:rPr sz="1098" spc="-25" dirty="0">
                <a:latin typeface="Arial"/>
                <a:cs typeface="Arial"/>
              </a:rPr>
              <a:t> </a:t>
            </a:r>
            <a:r>
              <a:rPr sz="1098" spc="15" dirty="0">
                <a:latin typeface="Arial"/>
                <a:cs typeface="Arial"/>
              </a:rPr>
              <a:t>Probabili</a:t>
            </a:r>
            <a:r>
              <a:rPr sz="1098" spc="-15" dirty="0">
                <a:latin typeface="Arial"/>
                <a:cs typeface="Arial"/>
              </a:rPr>
              <a:t>t</a:t>
            </a:r>
            <a:r>
              <a:rPr sz="1098" spc="20" dirty="0">
                <a:latin typeface="Arial"/>
                <a:cs typeface="Arial"/>
              </a:rPr>
              <a:t>y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25" dirty="0">
                <a:latin typeface="Arial"/>
                <a:cs typeface="Arial"/>
              </a:rPr>
              <a:t>of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85" dirty="0">
                <a:latin typeface="Arial"/>
                <a:cs typeface="Arial"/>
              </a:rPr>
              <a:t>t</a:t>
            </a:r>
            <a:r>
              <a:rPr sz="1098" spc="-45" dirty="0">
                <a:latin typeface="Arial"/>
                <a:cs typeface="Arial"/>
              </a:rPr>
              <a:t>w</a:t>
            </a:r>
            <a:r>
              <a:rPr sz="1098" spc="-70" dirty="0">
                <a:latin typeface="Arial"/>
                <a:cs typeface="Arial"/>
              </a:rPr>
              <a:t>o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5" dirty="0">
                <a:latin typeface="Arial"/>
                <a:cs typeface="Arial"/>
              </a:rPr>
              <a:t>tails</a:t>
            </a:r>
            <a:r>
              <a:rPr sz="1098" spc="60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=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50" dirty="0">
                <a:latin typeface="Arial"/>
                <a:cs typeface="Arial"/>
              </a:rPr>
              <a:t>.25</a:t>
            </a:r>
            <a:r>
              <a:rPr sz="1098" spc="-30" dirty="0">
                <a:latin typeface="Arial"/>
                <a:cs typeface="Arial"/>
              </a:rPr>
              <a:t> </a:t>
            </a:r>
            <a:r>
              <a:rPr sz="1098" spc="15" dirty="0">
                <a:latin typeface="Arial"/>
                <a:cs typeface="Arial"/>
              </a:rPr>
              <a:t>Probabili</a:t>
            </a:r>
            <a:r>
              <a:rPr sz="1098" spc="-15" dirty="0">
                <a:latin typeface="Arial"/>
                <a:cs typeface="Arial"/>
              </a:rPr>
              <a:t>t</a:t>
            </a:r>
            <a:r>
              <a:rPr sz="1098" spc="20" dirty="0">
                <a:latin typeface="Arial"/>
                <a:cs typeface="Arial"/>
              </a:rPr>
              <a:t>y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25" dirty="0">
                <a:latin typeface="Arial"/>
                <a:cs typeface="Arial"/>
              </a:rPr>
              <a:t>of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70" dirty="0">
                <a:latin typeface="Arial"/>
                <a:cs typeface="Arial"/>
              </a:rPr>
              <a:t>one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95" dirty="0">
                <a:latin typeface="Arial"/>
                <a:cs typeface="Arial"/>
              </a:rPr>
              <a:t>ea</a:t>
            </a:r>
            <a:r>
              <a:rPr sz="1098" spc="-114" dirty="0">
                <a:latin typeface="Arial"/>
                <a:cs typeface="Arial"/>
              </a:rPr>
              <a:t>c</a:t>
            </a:r>
            <a:r>
              <a:rPr sz="1098" spc="-15" dirty="0">
                <a:latin typeface="Arial"/>
                <a:cs typeface="Arial"/>
              </a:rPr>
              <a:t>h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=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40" dirty="0">
                <a:latin typeface="Arial"/>
                <a:cs typeface="Arial"/>
              </a:rPr>
              <a:t>.5</a:t>
            </a:r>
            <a:endParaRPr sz="1098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355/555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599" spc="1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599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endParaRPr sz="599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4329" y="3340980"/>
            <a:ext cx="424037" cy="1077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>
              <a:tabLst>
                <a:tab pos="384117" algn="l"/>
              </a:tabLst>
            </a:pP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18/21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10852" y="1167109"/>
          <a:ext cx="1593934" cy="579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969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4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.5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.5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44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.5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HH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.25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HT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.25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815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.5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.25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TT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.25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0B4B64A3-FCE2-D638-BE87-E31BEA0825FC}"/>
              </a:ext>
            </a:extLst>
          </p:cNvPr>
          <p:cNvGrpSpPr/>
          <p:nvPr/>
        </p:nvGrpSpPr>
        <p:grpSpPr>
          <a:xfrm>
            <a:off x="1216687" y="2231735"/>
            <a:ext cx="188640" cy="91440"/>
            <a:chOff x="1216687" y="2231735"/>
            <a:chExt cx="188640" cy="9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A15FDC7-035E-3E5C-C81C-FF755AD84A70}"/>
                    </a:ext>
                  </a:extLst>
                </p14:cNvPr>
                <p14:cNvContentPartPr/>
                <p14:nvPr/>
              </p14:nvContentPartPr>
              <p14:xfrm>
                <a:off x="1216687" y="2270255"/>
                <a:ext cx="149400" cy="21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A15FDC7-035E-3E5C-C81C-FF755AD84A7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07687" y="2261255"/>
                  <a:ext cx="1670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B2EE498-8F64-6E98-CB9B-AFB3AD60FB7A}"/>
                    </a:ext>
                  </a:extLst>
                </p14:cNvPr>
                <p14:cNvContentPartPr/>
                <p14:nvPr/>
              </p14:nvContentPartPr>
              <p14:xfrm>
                <a:off x="1345567" y="2231735"/>
                <a:ext cx="59760" cy="91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B2EE498-8F64-6E98-CB9B-AFB3AD60FB7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6567" y="2223095"/>
                  <a:ext cx="7740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589377-60BC-48EF-A82D-D9F60F74F992}"/>
              </a:ext>
            </a:extLst>
          </p:cNvPr>
          <p:cNvGrpSpPr/>
          <p:nvPr/>
        </p:nvGrpSpPr>
        <p:grpSpPr>
          <a:xfrm>
            <a:off x="1785487" y="2267375"/>
            <a:ext cx="2609280" cy="979920"/>
            <a:chOff x="1785487" y="2267375"/>
            <a:chExt cx="2609280" cy="97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D7D9CD1-0786-8179-7391-99389C357E75}"/>
                    </a:ext>
                  </a:extLst>
                </p14:cNvPr>
                <p14:cNvContentPartPr/>
                <p14:nvPr/>
              </p14:nvContentPartPr>
              <p14:xfrm>
                <a:off x="2396407" y="2300855"/>
                <a:ext cx="470880" cy="26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D7D9CD1-0786-8179-7391-99389C357E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87767" y="2292215"/>
                  <a:ext cx="4885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EBBD863-B54E-0D07-A07C-A85D35538F1B}"/>
                    </a:ext>
                  </a:extLst>
                </p14:cNvPr>
                <p14:cNvContentPartPr/>
                <p14:nvPr/>
              </p14:nvContentPartPr>
              <p14:xfrm>
                <a:off x="2239447" y="2466815"/>
                <a:ext cx="141120" cy="377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EBBD863-B54E-0D07-A07C-A85D35538F1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30807" y="2458175"/>
                  <a:ext cx="1587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4318229-E82D-6B4E-3729-23A4CEFC3147}"/>
                    </a:ext>
                  </a:extLst>
                </p14:cNvPr>
                <p14:cNvContentPartPr/>
                <p14:nvPr/>
              </p14:nvContentPartPr>
              <p14:xfrm>
                <a:off x="2443927" y="2554295"/>
                <a:ext cx="11160" cy="174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4318229-E82D-6B4E-3729-23A4CEFC31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35287" y="2545655"/>
                  <a:ext cx="288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7FA34E-2E48-5AC5-5511-05C018E48D32}"/>
                    </a:ext>
                  </a:extLst>
                </p14:cNvPr>
                <p14:cNvContentPartPr/>
                <p14:nvPr/>
              </p14:nvContentPartPr>
              <p14:xfrm>
                <a:off x="2548687" y="2529815"/>
                <a:ext cx="22680" cy="196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7FA34E-2E48-5AC5-5511-05C018E48D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39687" y="2521175"/>
                  <a:ext cx="40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40EBCB6-DF3E-C294-87E3-6257385ED3DB}"/>
                    </a:ext>
                  </a:extLst>
                </p14:cNvPr>
                <p14:cNvContentPartPr/>
                <p14:nvPr/>
              </p14:nvContentPartPr>
              <p14:xfrm>
                <a:off x="2446807" y="2630615"/>
                <a:ext cx="119880" cy="14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40EBCB6-DF3E-C294-87E3-6257385ED3D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37807" y="2621615"/>
                  <a:ext cx="137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8ACC003-BE5B-65C0-35BF-360305D1A06C}"/>
                    </a:ext>
                  </a:extLst>
                </p14:cNvPr>
                <p14:cNvContentPartPr/>
                <p14:nvPr/>
              </p14:nvContentPartPr>
              <p14:xfrm>
                <a:off x="2607727" y="2541695"/>
                <a:ext cx="69120" cy="209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8ACC003-BE5B-65C0-35BF-360305D1A0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98727" y="2532695"/>
                  <a:ext cx="86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151F8E-CDD4-802D-E438-E2407C9894BC}"/>
                    </a:ext>
                  </a:extLst>
                </p14:cNvPr>
                <p14:cNvContentPartPr/>
                <p14:nvPr/>
              </p14:nvContentPartPr>
              <p14:xfrm>
                <a:off x="2766847" y="2441975"/>
                <a:ext cx="61200" cy="377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151F8E-CDD4-802D-E438-E2407C9894B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58207" y="2432975"/>
                  <a:ext cx="788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17D069-8963-9B56-60C1-16E4450B1BF7}"/>
                    </a:ext>
                  </a:extLst>
                </p14:cNvPr>
                <p14:cNvContentPartPr/>
                <p14:nvPr/>
              </p14:nvContentPartPr>
              <p14:xfrm>
                <a:off x="3058087" y="2454935"/>
                <a:ext cx="91800" cy="350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17D069-8963-9B56-60C1-16E4450B1BF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49087" y="2446295"/>
                  <a:ext cx="1094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E5C8CF7-9041-3EF4-955D-EE91121B2EEE}"/>
                    </a:ext>
                  </a:extLst>
                </p14:cNvPr>
                <p14:cNvContentPartPr/>
                <p14:nvPr/>
              </p14:nvContentPartPr>
              <p14:xfrm>
                <a:off x="3186607" y="2513255"/>
                <a:ext cx="88560" cy="9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E5C8CF7-9041-3EF4-955D-EE91121B2EE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77607" y="2504615"/>
                  <a:ext cx="106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7B1AC3F-5FAB-E169-8558-4DA4923E393F}"/>
                    </a:ext>
                  </a:extLst>
                </p14:cNvPr>
                <p14:cNvContentPartPr/>
                <p14:nvPr/>
              </p14:nvContentPartPr>
              <p14:xfrm>
                <a:off x="3215407" y="2515775"/>
                <a:ext cx="38880" cy="216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7B1AC3F-5FAB-E169-8558-4DA4923E39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06767" y="2506775"/>
                  <a:ext cx="565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48573A-A733-6144-E270-5D0685523E79}"/>
                    </a:ext>
                  </a:extLst>
                </p14:cNvPr>
                <p14:cNvContentPartPr/>
                <p14:nvPr/>
              </p14:nvContentPartPr>
              <p14:xfrm>
                <a:off x="3314407" y="2510735"/>
                <a:ext cx="17280" cy="204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48573A-A733-6144-E270-5D0685523E7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05407" y="2502095"/>
                  <a:ext cx="349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8EB6F9-ABFA-E24F-0E31-65CD741B785D}"/>
                    </a:ext>
                  </a:extLst>
                </p14:cNvPr>
                <p14:cNvContentPartPr/>
                <p14:nvPr/>
              </p14:nvContentPartPr>
              <p14:xfrm>
                <a:off x="3335287" y="2492375"/>
                <a:ext cx="112320" cy="176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8EB6F9-ABFA-E24F-0E31-65CD741B785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26287" y="2483375"/>
                  <a:ext cx="129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1418163-6577-9A15-C08F-9B3E17544A47}"/>
                    </a:ext>
                  </a:extLst>
                </p14:cNvPr>
                <p14:cNvContentPartPr/>
                <p14:nvPr/>
              </p14:nvContentPartPr>
              <p14:xfrm>
                <a:off x="3486847" y="2441975"/>
                <a:ext cx="74160" cy="522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1418163-6577-9A15-C08F-9B3E17544A4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78207" y="2432975"/>
                  <a:ext cx="9180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B608B80-51B0-6D5F-4F96-9DE4C8620F01}"/>
                    </a:ext>
                  </a:extLst>
                </p14:cNvPr>
                <p14:cNvContentPartPr/>
                <p14:nvPr/>
              </p14:nvContentPartPr>
              <p14:xfrm>
                <a:off x="1794127" y="2369255"/>
                <a:ext cx="52200" cy="602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B608B80-51B0-6D5F-4F96-9DE4C8620F0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85127" y="2360255"/>
                  <a:ext cx="6984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2A8EDCE-D430-7938-E6F0-98899D3F2270}"/>
                    </a:ext>
                  </a:extLst>
                </p14:cNvPr>
                <p14:cNvContentPartPr/>
                <p14:nvPr/>
              </p14:nvContentPartPr>
              <p14:xfrm>
                <a:off x="1785487" y="2347295"/>
                <a:ext cx="163080" cy="246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2A8EDCE-D430-7938-E6F0-98899D3F227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76847" y="2338655"/>
                  <a:ext cx="1807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EB01E09-2467-E926-BEEC-FA5A6976832D}"/>
                    </a:ext>
                  </a:extLst>
                </p14:cNvPr>
                <p14:cNvContentPartPr/>
                <p14:nvPr/>
              </p14:nvContentPartPr>
              <p14:xfrm>
                <a:off x="1919767" y="2267375"/>
                <a:ext cx="173160" cy="783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EB01E09-2467-E926-BEEC-FA5A697683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11127" y="2258375"/>
                  <a:ext cx="190800" cy="80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78EF56C-EC34-1E70-E13F-0938452AE983}"/>
                    </a:ext>
                  </a:extLst>
                </p14:cNvPr>
                <p14:cNvContentPartPr/>
                <p14:nvPr/>
              </p14:nvContentPartPr>
              <p14:xfrm>
                <a:off x="3564607" y="2286455"/>
                <a:ext cx="353880" cy="960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78EF56C-EC34-1E70-E13F-0938452AE98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55607" y="2277815"/>
                  <a:ext cx="371520" cy="9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C7151BA-69C2-5905-CBF7-6B50652535AC}"/>
                    </a:ext>
                  </a:extLst>
                </p14:cNvPr>
                <p14:cNvContentPartPr/>
                <p14:nvPr/>
              </p14:nvContentPartPr>
              <p14:xfrm>
                <a:off x="2859007" y="2867855"/>
                <a:ext cx="66600" cy="108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C7151BA-69C2-5905-CBF7-6B50652535A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50007" y="2858855"/>
                  <a:ext cx="842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2558E03-9DA5-C87F-0BEC-AF96D491DCA9}"/>
                    </a:ext>
                  </a:extLst>
                </p14:cNvPr>
                <p14:cNvContentPartPr/>
                <p14:nvPr/>
              </p14:nvContentPartPr>
              <p14:xfrm>
                <a:off x="2951167" y="2865695"/>
                <a:ext cx="70920" cy="144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2558E03-9DA5-C87F-0BEC-AF96D491DCA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42527" y="2856695"/>
                  <a:ext cx="885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A49F73-C0AF-2644-A740-A462F832F117}"/>
                    </a:ext>
                  </a:extLst>
                </p14:cNvPr>
                <p14:cNvContentPartPr/>
                <p14:nvPr/>
              </p14:nvContentPartPr>
              <p14:xfrm>
                <a:off x="4008127" y="2584175"/>
                <a:ext cx="74160" cy="29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A49F73-C0AF-2644-A740-A462F832F11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99487" y="2575175"/>
                  <a:ext cx="918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5BA0EE1-3D8F-52F0-FA86-8616FE148630}"/>
                    </a:ext>
                  </a:extLst>
                </p14:cNvPr>
                <p14:cNvContentPartPr/>
                <p14:nvPr/>
              </p14:nvContentPartPr>
              <p14:xfrm>
                <a:off x="3966007" y="2627015"/>
                <a:ext cx="109080" cy="53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5BA0EE1-3D8F-52F0-FA86-8616FE1486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57367" y="2618375"/>
                  <a:ext cx="1267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DBCAB4B-AC12-BCEB-779A-C75112425FEA}"/>
                    </a:ext>
                  </a:extLst>
                </p14:cNvPr>
                <p14:cNvContentPartPr/>
                <p14:nvPr/>
              </p14:nvContentPartPr>
              <p14:xfrm>
                <a:off x="4130527" y="2595335"/>
                <a:ext cx="74160" cy="132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DBCAB4B-AC12-BCEB-779A-C75112425F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21527" y="2586695"/>
                  <a:ext cx="918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FAF7BD2-23A6-1075-0457-9DCF6585DF36}"/>
                    </a:ext>
                  </a:extLst>
                </p14:cNvPr>
                <p14:cNvContentPartPr/>
                <p14:nvPr/>
              </p14:nvContentPartPr>
              <p14:xfrm>
                <a:off x="4233487" y="2716295"/>
                <a:ext cx="7920" cy="48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FAF7BD2-23A6-1075-0457-9DCF6585DF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24847" y="2707295"/>
                  <a:ext cx="255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7E0B65A-0D6C-833F-1E56-1A0D428B7EC9}"/>
                    </a:ext>
                  </a:extLst>
                </p14:cNvPr>
                <p14:cNvContentPartPr/>
                <p14:nvPr/>
              </p14:nvContentPartPr>
              <p14:xfrm>
                <a:off x="4279927" y="2642495"/>
                <a:ext cx="114840" cy="247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7E0B65A-0D6C-833F-1E56-1A0D428B7EC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70927" y="2633855"/>
                  <a:ext cx="132480" cy="26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60936524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2561">
              <a:lnSpc>
                <a:spcPct val="100000"/>
              </a:lnSpc>
            </a:pPr>
            <a:r>
              <a:rPr sz="1397" spc="35" dirty="0">
                <a:solidFill>
                  <a:srgbClr val="FFFFFF"/>
                </a:solidFill>
                <a:latin typeface="Arial"/>
                <a:cs typeface="Arial"/>
              </a:rPr>
              <a:t>Intr</a:t>
            </a:r>
            <a:r>
              <a:rPr sz="1397" spc="1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97" spc="5" dirty="0">
                <a:solidFill>
                  <a:srgbClr val="FFFFFF"/>
                </a:solidFill>
                <a:latin typeface="Arial"/>
                <a:cs typeface="Arial"/>
              </a:rPr>
              <a:t>duction</a:t>
            </a:r>
            <a:endParaRPr sz="1397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9633" y="717985"/>
            <a:ext cx="1361482" cy="1869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1098" spc="-10" dirty="0">
                <a:latin typeface="Arial"/>
                <a:cs typeface="Arial"/>
              </a:rPr>
              <a:t>Axioms</a:t>
            </a:r>
            <a:r>
              <a:rPr sz="1098" spc="60" dirty="0">
                <a:latin typeface="Arial"/>
                <a:cs typeface="Arial"/>
              </a:rPr>
              <a:t> </a:t>
            </a:r>
            <a:r>
              <a:rPr sz="1098" spc="-25" dirty="0">
                <a:latin typeface="Arial"/>
                <a:cs typeface="Arial"/>
              </a:rPr>
              <a:t>of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dirty="0">
                <a:latin typeface="Arial"/>
                <a:cs typeface="Arial"/>
              </a:rPr>
              <a:t>Probabil</a:t>
            </a:r>
            <a:r>
              <a:rPr sz="1098" spc="75" dirty="0">
                <a:latin typeface="Arial"/>
                <a:cs typeface="Arial"/>
              </a:rPr>
              <a:t>i</a:t>
            </a:r>
            <a:r>
              <a:rPr sz="1098" spc="60" dirty="0">
                <a:latin typeface="Arial"/>
                <a:cs typeface="Arial"/>
              </a:rPr>
              <a:t>t</a:t>
            </a:r>
            <a:r>
              <a:rPr sz="1098" spc="20" dirty="0">
                <a:latin typeface="Arial"/>
                <a:cs typeface="Arial"/>
              </a:rPr>
              <a:t>y</a:t>
            </a:r>
            <a:endParaRPr sz="1098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60" y="0"/>
            <a:ext cx="4599564" cy="3449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5" name="object 5"/>
          <p:cNvSpPr txBox="1"/>
          <p:nvPr/>
        </p:nvSpPr>
        <p:spPr>
          <a:xfrm>
            <a:off x="139115" y="1146066"/>
            <a:ext cx="79230" cy="1394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799" spc="-25" dirty="0">
                <a:solidFill>
                  <a:srgbClr val="EDEDE5"/>
                </a:solidFill>
                <a:latin typeface="Arial"/>
                <a:cs typeface="Arial"/>
              </a:rPr>
              <a:t>1</a:t>
            </a:r>
            <a:endParaRPr sz="79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919" y="1117164"/>
            <a:ext cx="782155" cy="1869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1098" spc="20" dirty="0">
                <a:solidFill>
                  <a:srgbClr val="525200"/>
                </a:solidFill>
                <a:latin typeface="Arial"/>
                <a:cs typeface="Arial"/>
              </a:rPr>
              <a:t>I</a:t>
            </a:r>
            <a:r>
              <a:rPr sz="1098" spc="15" dirty="0">
                <a:solidFill>
                  <a:srgbClr val="525200"/>
                </a:solidFill>
                <a:latin typeface="Arial"/>
                <a:cs typeface="Arial"/>
              </a:rPr>
              <a:t>n</a:t>
            </a:r>
            <a:r>
              <a:rPr sz="1098" spc="25" dirty="0">
                <a:solidFill>
                  <a:srgbClr val="525200"/>
                </a:solidFill>
                <a:latin typeface="Arial"/>
                <a:cs typeface="Arial"/>
              </a:rPr>
              <a:t>tr</a:t>
            </a:r>
            <a:r>
              <a:rPr sz="1098" spc="75" dirty="0">
                <a:solidFill>
                  <a:srgbClr val="525200"/>
                </a:solidFill>
                <a:latin typeface="Arial"/>
                <a:cs typeface="Arial"/>
              </a:rPr>
              <a:t>o</a:t>
            </a:r>
            <a:r>
              <a:rPr sz="1098" dirty="0">
                <a:solidFill>
                  <a:srgbClr val="525200"/>
                </a:solidFill>
                <a:latin typeface="Arial"/>
                <a:cs typeface="Arial"/>
              </a:rPr>
              <a:t>duction</a:t>
            </a:r>
            <a:endParaRPr sz="1098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560" y="0"/>
            <a:ext cx="4599564" cy="3449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8" name="object 8"/>
          <p:cNvSpPr/>
          <p:nvPr/>
        </p:nvSpPr>
        <p:spPr>
          <a:xfrm>
            <a:off x="10560" y="0"/>
            <a:ext cx="4599564" cy="3449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9" name="object 9"/>
          <p:cNvSpPr/>
          <p:nvPr/>
        </p:nvSpPr>
        <p:spPr>
          <a:xfrm>
            <a:off x="10560" y="0"/>
            <a:ext cx="4599564" cy="34496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10" name="object 10"/>
          <p:cNvSpPr/>
          <p:nvPr/>
        </p:nvSpPr>
        <p:spPr>
          <a:xfrm>
            <a:off x="10560" y="0"/>
            <a:ext cx="4599564" cy="34496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11" name="object 11"/>
          <p:cNvSpPr/>
          <p:nvPr/>
        </p:nvSpPr>
        <p:spPr>
          <a:xfrm>
            <a:off x="67686" y="0"/>
            <a:ext cx="4599564" cy="34496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12" name="object 12"/>
          <p:cNvSpPr txBox="1"/>
          <p:nvPr/>
        </p:nvSpPr>
        <p:spPr>
          <a:xfrm>
            <a:off x="139114" y="1471819"/>
            <a:ext cx="2307167" cy="1057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3043" indent="-161000">
              <a:buClr>
                <a:srgbClr val="EDEDE5"/>
              </a:buClr>
              <a:buSzPct val="72727"/>
              <a:buFont typeface="Arial"/>
              <a:buAutoNum type="arabicPlain" startAt="2"/>
              <a:tabLst>
                <a:tab pos="173043" algn="l"/>
              </a:tabLst>
            </a:pPr>
            <a:r>
              <a:rPr sz="1098" spc="-10" dirty="0">
                <a:solidFill>
                  <a:srgbClr val="525200"/>
                </a:solidFill>
                <a:latin typeface="Arial"/>
                <a:cs typeface="Arial"/>
              </a:rPr>
              <a:t>Axioms</a:t>
            </a:r>
            <a:r>
              <a:rPr sz="1098" spc="60" dirty="0">
                <a:solidFill>
                  <a:srgbClr val="525200"/>
                </a:solidFill>
                <a:latin typeface="Arial"/>
                <a:cs typeface="Arial"/>
              </a:rPr>
              <a:t> </a:t>
            </a:r>
            <a:r>
              <a:rPr sz="1098" spc="-25" dirty="0">
                <a:solidFill>
                  <a:srgbClr val="525200"/>
                </a:solidFill>
                <a:latin typeface="Arial"/>
                <a:cs typeface="Arial"/>
              </a:rPr>
              <a:t>of</a:t>
            </a:r>
            <a:r>
              <a:rPr sz="1098" spc="55" dirty="0">
                <a:solidFill>
                  <a:srgbClr val="525200"/>
                </a:solidFill>
                <a:latin typeface="Arial"/>
                <a:cs typeface="Arial"/>
              </a:rPr>
              <a:t> </a:t>
            </a:r>
            <a:r>
              <a:rPr sz="1098" spc="-20" dirty="0">
                <a:solidFill>
                  <a:srgbClr val="525200"/>
                </a:solidFill>
                <a:latin typeface="Arial"/>
                <a:cs typeface="Arial"/>
              </a:rPr>
              <a:t>Probab</a:t>
            </a:r>
            <a:r>
              <a:rPr sz="1098" spc="65" dirty="0">
                <a:solidFill>
                  <a:srgbClr val="525200"/>
                </a:solidFill>
                <a:latin typeface="Arial"/>
                <a:cs typeface="Arial"/>
              </a:rPr>
              <a:t>ili</a:t>
            </a:r>
            <a:r>
              <a:rPr sz="1098" spc="55" dirty="0">
                <a:solidFill>
                  <a:srgbClr val="525200"/>
                </a:solidFill>
                <a:latin typeface="Arial"/>
                <a:cs typeface="Arial"/>
              </a:rPr>
              <a:t>t</a:t>
            </a:r>
            <a:r>
              <a:rPr sz="1098" spc="20" dirty="0">
                <a:solidFill>
                  <a:srgbClr val="525200"/>
                </a:solidFill>
                <a:latin typeface="Arial"/>
                <a:cs typeface="Arial"/>
              </a:rPr>
              <a:t>y</a:t>
            </a:r>
            <a:r>
              <a:rPr sz="1098" spc="55" dirty="0">
                <a:solidFill>
                  <a:srgbClr val="525200"/>
                </a:solidFill>
                <a:latin typeface="Arial"/>
                <a:cs typeface="Arial"/>
              </a:rPr>
              <a:t> </a:t>
            </a:r>
            <a:r>
              <a:rPr sz="1098" spc="-35" dirty="0">
                <a:solidFill>
                  <a:srgbClr val="525200"/>
                </a:solidFill>
                <a:latin typeface="Arial"/>
                <a:cs typeface="Arial"/>
              </a:rPr>
              <a:t>Section</a:t>
            </a:r>
            <a:r>
              <a:rPr sz="1098" spc="60" dirty="0">
                <a:solidFill>
                  <a:srgbClr val="525200"/>
                </a:solidFill>
                <a:latin typeface="Arial"/>
                <a:cs typeface="Arial"/>
              </a:rPr>
              <a:t> </a:t>
            </a:r>
            <a:r>
              <a:rPr sz="1098" spc="-50" dirty="0">
                <a:solidFill>
                  <a:srgbClr val="525200"/>
                </a:solidFill>
                <a:latin typeface="Arial"/>
                <a:cs typeface="Arial"/>
              </a:rPr>
              <a:t>1.2</a:t>
            </a:r>
            <a:endParaRPr sz="1098" dirty="0">
              <a:latin typeface="Arial"/>
              <a:cs typeface="Arial"/>
            </a:endParaRPr>
          </a:p>
          <a:p>
            <a:pPr>
              <a:lnSpc>
                <a:spcPts val="1397"/>
              </a:lnSpc>
              <a:spcBef>
                <a:spcPts val="77"/>
              </a:spcBef>
              <a:buClr>
                <a:srgbClr val="EDEDE5"/>
              </a:buClr>
              <a:buFont typeface="Arial"/>
              <a:buAutoNum type="arabicPlain" startAt="2"/>
            </a:pPr>
            <a:endParaRPr sz="1397" dirty="0"/>
          </a:p>
          <a:p>
            <a:pPr marL="173043" indent="-161000">
              <a:buClr>
                <a:srgbClr val="EDEDE5"/>
              </a:buClr>
              <a:buSzPct val="72727"/>
              <a:buFont typeface="Arial"/>
              <a:buAutoNum type="arabicPlain" startAt="2"/>
              <a:tabLst>
                <a:tab pos="173043" algn="l"/>
              </a:tabLst>
            </a:pPr>
            <a:r>
              <a:rPr sz="1098" spc="5" dirty="0">
                <a:solidFill>
                  <a:srgbClr val="525200"/>
                </a:solidFill>
                <a:latin typeface="Arial"/>
                <a:cs typeface="Arial"/>
              </a:rPr>
              <a:t>M</a:t>
            </a:r>
            <a:r>
              <a:rPr sz="1098" spc="35" dirty="0">
                <a:solidFill>
                  <a:srgbClr val="525200"/>
                </a:solidFill>
                <a:latin typeface="Arial"/>
                <a:cs typeface="Arial"/>
              </a:rPr>
              <a:t>o</a:t>
            </a:r>
            <a:r>
              <a:rPr sz="1098" spc="-55" dirty="0">
                <a:solidFill>
                  <a:srgbClr val="525200"/>
                </a:solidFill>
                <a:latin typeface="Arial"/>
                <a:cs typeface="Arial"/>
              </a:rPr>
              <a:t>dels</a:t>
            </a:r>
            <a:r>
              <a:rPr sz="1098" spc="55" dirty="0">
                <a:solidFill>
                  <a:srgbClr val="525200"/>
                </a:solidFill>
                <a:latin typeface="Arial"/>
                <a:cs typeface="Arial"/>
              </a:rPr>
              <a:t> </a:t>
            </a:r>
            <a:r>
              <a:rPr lang="en-US" sz="1098" spc="-5" dirty="0">
                <a:solidFill>
                  <a:srgbClr val="525200"/>
                </a:solidFill>
                <a:latin typeface="Arial"/>
                <a:cs typeface="Arial"/>
              </a:rPr>
              <a:t>-</a:t>
            </a:r>
            <a:r>
              <a:rPr sz="1098" spc="55" dirty="0">
                <a:solidFill>
                  <a:srgbClr val="525200"/>
                </a:solidFill>
                <a:latin typeface="Arial"/>
                <a:cs typeface="Arial"/>
              </a:rPr>
              <a:t> </a:t>
            </a:r>
            <a:r>
              <a:rPr sz="1098" spc="-30" dirty="0">
                <a:solidFill>
                  <a:srgbClr val="525200"/>
                </a:solidFill>
                <a:latin typeface="Arial"/>
                <a:cs typeface="Arial"/>
              </a:rPr>
              <a:t>Disc</a:t>
            </a:r>
            <a:r>
              <a:rPr sz="1098" spc="50" dirty="0">
                <a:solidFill>
                  <a:srgbClr val="525200"/>
                </a:solidFill>
                <a:latin typeface="Arial"/>
                <a:cs typeface="Arial"/>
              </a:rPr>
              <a:t>r</a:t>
            </a:r>
            <a:r>
              <a:rPr sz="1098" spc="-130" dirty="0">
                <a:solidFill>
                  <a:srgbClr val="525200"/>
                </a:solidFill>
                <a:latin typeface="Arial"/>
                <a:cs typeface="Arial"/>
              </a:rPr>
              <a:t>e</a:t>
            </a:r>
            <a:r>
              <a:rPr sz="1098" spc="-10" dirty="0">
                <a:solidFill>
                  <a:srgbClr val="525200"/>
                </a:solidFill>
                <a:latin typeface="Arial"/>
                <a:cs typeface="Arial"/>
              </a:rPr>
              <a:t>te</a:t>
            </a:r>
            <a:r>
              <a:rPr sz="1098" spc="55" dirty="0">
                <a:solidFill>
                  <a:srgbClr val="525200"/>
                </a:solidFill>
                <a:latin typeface="Arial"/>
                <a:cs typeface="Arial"/>
              </a:rPr>
              <a:t> </a:t>
            </a:r>
            <a:r>
              <a:rPr sz="1098" spc="-5" dirty="0">
                <a:solidFill>
                  <a:srgbClr val="525200"/>
                </a:solidFill>
                <a:latin typeface="Arial"/>
                <a:cs typeface="Arial"/>
              </a:rPr>
              <a:t>-</a:t>
            </a:r>
            <a:r>
              <a:rPr sz="1098" spc="55" dirty="0">
                <a:solidFill>
                  <a:srgbClr val="525200"/>
                </a:solidFill>
                <a:latin typeface="Arial"/>
                <a:cs typeface="Arial"/>
              </a:rPr>
              <a:t> </a:t>
            </a:r>
            <a:r>
              <a:rPr sz="1098" spc="-35" dirty="0">
                <a:solidFill>
                  <a:srgbClr val="525200"/>
                </a:solidFill>
                <a:latin typeface="Arial"/>
                <a:cs typeface="Arial"/>
              </a:rPr>
              <a:t>dice,</a:t>
            </a:r>
            <a:r>
              <a:rPr sz="1098" spc="60" dirty="0">
                <a:solidFill>
                  <a:srgbClr val="525200"/>
                </a:solidFill>
                <a:latin typeface="Arial"/>
                <a:cs typeface="Arial"/>
              </a:rPr>
              <a:t> </a:t>
            </a:r>
            <a:r>
              <a:rPr sz="1098" spc="-40" dirty="0">
                <a:solidFill>
                  <a:srgbClr val="525200"/>
                </a:solidFill>
                <a:latin typeface="Arial"/>
                <a:cs typeface="Arial"/>
              </a:rPr>
              <a:t>coins,</a:t>
            </a:r>
            <a:r>
              <a:rPr sz="1098" spc="60" dirty="0">
                <a:solidFill>
                  <a:srgbClr val="525200"/>
                </a:solidFill>
                <a:latin typeface="Arial"/>
                <a:cs typeface="Arial"/>
              </a:rPr>
              <a:t> </a:t>
            </a:r>
            <a:r>
              <a:rPr sz="1098" spc="-25" dirty="0">
                <a:solidFill>
                  <a:srgbClr val="525200"/>
                </a:solidFill>
                <a:latin typeface="Arial"/>
                <a:cs typeface="Arial"/>
              </a:rPr>
              <a:t>etc.</a:t>
            </a:r>
            <a:endParaRPr sz="1098" dirty="0">
              <a:latin typeface="Arial"/>
              <a:cs typeface="Arial"/>
            </a:endParaRPr>
          </a:p>
          <a:p>
            <a:pPr marL="307421" marR="1031919">
              <a:lnSpc>
                <a:spcPct val="102600"/>
              </a:lnSpc>
            </a:pPr>
            <a:r>
              <a:rPr sz="1098" spc="-30" dirty="0">
                <a:latin typeface="Arial"/>
                <a:cs typeface="Arial"/>
              </a:rPr>
              <a:t>Discrete</a:t>
            </a:r>
            <a:r>
              <a:rPr sz="1098" spc="60" dirty="0">
                <a:latin typeface="Arial"/>
                <a:cs typeface="Arial"/>
              </a:rPr>
              <a:t> </a:t>
            </a:r>
            <a:r>
              <a:rPr sz="1098" spc="5" dirty="0">
                <a:latin typeface="Arial"/>
                <a:cs typeface="Arial"/>
              </a:rPr>
              <a:t>M</a:t>
            </a:r>
            <a:r>
              <a:rPr sz="1098" spc="35" dirty="0">
                <a:latin typeface="Arial"/>
                <a:cs typeface="Arial"/>
              </a:rPr>
              <a:t>o</a:t>
            </a:r>
            <a:r>
              <a:rPr sz="1098" spc="-55" dirty="0">
                <a:latin typeface="Arial"/>
                <a:cs typeface="Arial"/>
              </a:rPr>
              <a:t>dels</a:t>
            </a:r>
            <a:r>
              <a:rPr sz="1098" spc="-35" dirty="0">
                <a:latin typeface="Arial"/>
                <a:cs typeface="Arial"/>
              </a:rPr>
              <a:t> </a:t>
            </a:r>
            <a:r>
              <a:rPr sz="1098" spc="40" dirty="0">
                <a:latin typeface="Arial"/>
                <a:cs typeface="Arial"/>
              </a:rPr>
              <a:t>Matrix</a:t>
            </a:r>
            <a:r>
              <a:rPr sz="1098" spc="60" dirty="0">
                <a:latin typeface="Arial"/>
                <a:cs typeface="Arial"/>
              </a:rPr>
              <a:t> </a:t>
            </a:r>
            <a:r>
              <a:rPr sz="1098" spc="5" dirty="0">
                <a:latin typeface="Arial"/>
                <a:cs typeface="Arial"/>
              </a:rPr>
              <a:t>M</a:t>
            </a:r>
            <a:r>
              <a:rPr sz="1098" spc="35" dirty="0">
                <a:latin typeface="Arial"/>
                <a:cs typeface="Arial"/>
              </a:rPr>
              <a:t>o</a:t>
            </a:r>
            <a:r>
              <a:rPr sz="1098" spc="-30" dirty="0">
                <a:latin typeface="Arial"/>
                <a:cs typeface="Arial"/>
              </a:rPr>
              <a:t>del</a:t>
            </a:r>
            <a:r>
              <a:rPr sz="1098" spc="-20" dirty="0">
                <a:latin typeface="Arial"/>
                <a:cs typeface="Arial"/>
              </a:rPr>
              <a:t> </a:t>
            </a:r>
            <a:r>
              <a:rPr sz="1098" spc="15" dirty="0">
                <a:latin typeface="Arial"/>
                <a:cs typeface="Arial"/>
              </a:rPr>
              <a:t>T</a:t>
            </a:r>
            <a:r>
              <a:rPr sz="1098" spc="-70" dirty="0">
                <a:latin typeface="Arial"/>
                <a:cs typeface="Arial"/>
              </a:rPr>
              <a:t>ree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5" dirty="0">
                <a:latin typeface="Arial"/>
                <a:cs typeface="Arial"/>
              </a:rPr>
              <a:t>M</a:t>
            </a:r>
            <a:r>
              <a:rPr sz="1098" spc="35" dirty="0">
                <a:latin typeface="Arial"/>
                <a:cs typeface="Arial"/>
              </a:rPr>
              <a:t>o</a:t>
            </a:r>
            <a:r>
              <a:rPr sz="1098" spc="-30" dirty="0">
                <a:latin typeface="Arial"/>
                <a:cs typeface="Arial"/>
              </a:rPr>
              <a:t>del</a:t>
            </a:r>
            <a:endParaRPr sz="1098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9919" y="2707546"/>
            <a:ext cx="1445629" cy="17029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12065"/>
            <a:r>
              <a:rPr lang="en-US" sz="1050" spc="5" dirty="0">
                <a:solidFill>
                  <a:srgbClr val="525200"/>
                </a:solidFill>
                <a:latin typeface="Arial"/>
                <a:cs typeface="Arial"/>
              </a:rPr>
              <a:t>Models – Continuous </a:t>
            </a:r>
            <a:endParaRPr sz="1050" spc="5" dirty="0">
              <a:solidFill>
                <a:srgbClr val="5252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</a:t>
            </a:r>
            <a:endParaRPr sz="599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355/555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599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599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C</a:t>
            </a:r>
            <a:r>
              <a:rPr sz="59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599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354">
              <a:tabLst>
                <a:tab pos="349889" algn="l"/>
              </a:tabLst>
            </a:pPr>
            <a:fld id="{81D60167-4931-47E6-BA6A-407CBD079E47}" type="slidenum"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pPr marL="25354">
                <a:tabLst>
                  <a:tab pos="349889" algn="l"/>
                </a:tabLst>
              </a:pPr>
              <a:t>3</a:t>
            </a:fld>
            <a:r>
              <a:rPr sz="599" spc="85" dirty="0">
                <a:solidFill>
                  <a:srgbClr val="FFFFFF"/>
                </a:solidFill>
                <a:latin typeface="Arial"/>
                <a:cs typeface="Arial"/>
              </a:rPr>
              <a:t>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8282670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7565">
              <a:lnSpc>
                <a:spcPct val="100000"/>
              </a:lnSpc>
            </a:pPr>
            <a:r>
              <a:rPr sz="1397" spc="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97" spc="-85" dirty="0">
                <a:solidFill>
                  <a:srgbClr val="FFFFFF"/>
                </a:solidFill>
                <a:latin typeface="Arial"/>
                <a:cs typeface="Arial"/>
              </a:rPr>
              <a:t>ree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97" spc="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97" spc="-35" dirty="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endParaRPr sz="1397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5798" y="1723099"/>
            <a:ext cx="332764" cy="1869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1098" spc="15" dirty="0">
                <a:latin typeface="Arial"/>
                <a:cs typeface="Arial"/>
              </a:rPr>
              <a:t>Start</a:t>
            </a:r>
            <a:endParaRPr sz="109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7130" y="1004416"/>
            <a:ext cx="129302" cy="1869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1098" spc="20" dirty="0">
                <a:latin typeface="Arial"/>
                <a:cs typeface="Arial"/>
              </a:rPr>
              <a:t>H</a:t>
            </a:r>
            <a:endParaRPr sz="109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9043" y="2441781"/>
            <a:ext cx="125500" cy="1869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1098" spc="110" dirty="0">
                <a:latin typeface="Arial"/>
                <a:cs typeface="Arial"/>
              </a:rPr>
              <a:t>T</a:t>
            </a:r>
            <a:endParaRPr sz="1098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71508" y="1222561"/>
            <a:ext cx="247205" cy="494340"/>
          </a:xfrm>
          <a:custGeom>
            <a:avLst/>
            <a:gdLst/>
            <a:ahLst/>
            <a:cxnLst/>
            <a:rect l="l" t="t" r="r" b="b"/>
            <a:pathLst>
              <a:path w="247659" h="495247">
                <a:moveTo>
                  <a:pt x="0" y="495247"/>
                </a:moveTo>
                <a:lnTo>
                  <a:pt x="247659" y="0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7" name="object 7"/>
          <p:cNvSpPr/>
          <p:nvPr/>
        </p:nvSpPr>
        <p:spPr>
          <a:xfrm>
            <a:off x="2087866" y="1210814"/>
            <a:ext cx="36722" cy="55552"/>
          </a:xfrm>
          <a:custGeom>
            <a:avLst/>
            <a:gdLst/>
            <a:ahLst/>
            <a:cxnLst/>
            <a:rect l="l" t="t" r="r" b="b"/>
            <a:pathLst>
              <a:path w="36789" h="55654">
                <a:moveTo>
                  <a:pt x="0" y="33565"/>
                </a:moveTo>
                <a:lnTo>
                  <a:pt x="11127" y="30769"/>
                </a:lnTo>
                <a:lnTo>
                  <a:pt x="20377" y="33194"/>
                </a:lnTo>
                <a:lnTo>
                  <a:pt x="27485" y="41327"/>
                </a:lnTo>
                <a:lnTo>
                  <a:pt x="32188" y="55654"/>
                </a:lnTo>
                <a:lnTo>
                  <a:pt x="31741" y="41382"/>
                </a:lnTo>
                <a:lnTo>
                  <a:pt x="32163" y="28213"/>
                </a:lnTo>
                <a:lnTo>
                  <a:pt x="33466" y="15956"/>
                </a:lnTo>
                <a:lnTo>
                  <a:pt x="35665" y="4422"/>
                </a:lnTo>
                <a:lnTo>
                  <a:pt x="36789" y="0"/>
                </a:lnTo>
                <a:lnTo>
                  <a:pt x="29408" y="8683"/>
                </a:lnTo>
                <a:lnTo>
                  <a:pt x="20948" y="17073"/>
                </a:lnTo>
                <a:lnTo>
                  <a:pt x="11211" y="25317"/>
                </a:lnTo>
                <a:lnTo>
                  <a:pt x="0" y="335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8" name="object 8"/>
          <p:cNvSpPr/>
          <p:nvPr/>
        </p:nvSpPr>
        <p:spPr>
          <a:xfrm>
            <a:off x="2087866" y="1210814"/>
            <a:ext cx="36722" cy="55552"/>
          </a:xfrm>
          <a:custGeom>
            <a:avLst/>
            <a:gdLst/>
            <a:ahLst/>
            <a:cxnLst/>
            <a:rect l="l" t="t" r="r" b="b"/>
            <a:pathLst>
              <a:path w="36789" h="55654">
                <a:moveTo>
                  <a:pt x="36789" y="0"/>
                </a:moveTo>
                <a:lnTo>
                  <a:pt x="29408" y="8683"/>
                </a:lnTo>
                <a:lnTo>
                  <a:pt x="20948" y="17073"/>
                </a:lnTo>
                <a:lnTo>
                  <a:pt x="11211" y="25317"/>
                </a:lnTo>
                <a:lnTo>
                  <a:pt x="0" y="33565"/>
                </a:lnTo>
                <a:lnTo>
                  <a:pt x="11127" y="30769"/>
                </a:lnTo>
                <a:lnTo>
                  <a:pt x="20377" y="33194"/>
                </a:lnTo>
                <a:lnTo>
                  <a:pt x="27485" y="41327"/>
                </a:lnTo>
                <a:lnTo>
                  <a:pt x="32188" y="55654"/>
                </a:lnTo>
                <a:lnTo>
                  <a:pt x="31741" y="41382"/>
                </a:lnTo>
                <a:lnTo>
                  <a:pt x="32163" y="28213"/>
                </a:lnTo>
                <a:lnTo>
                  <a:pt x="33466" y="15956"/>
                </a:lnTo>
                <a:lnTo>
                  <a:pt x="35665" y="4422"/>
                </a:lnTo>
                <a:lnTo>
                  <a:pt x="36789" y="0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9" name="object 9"/>
          <p:cNvSpPr/>
          <p:nvPr/>
        </p:nvSpPr>
        <p:spPr>
          <a:xfrm>
            <a:off x="1871508" y="1913691"/>
            <a:ext cx="247205" cy="494340"/>
          </a:xfrm>
          <a:custGeom>
            <a:avLst/>
            <a:gdLst/>
            <a:ahLst/>
            <a:cxnLst/>
            <a:rect l="l" t="t" r="r" b="b"/>
            <a:pathLst>
              <a:path w="247659" h="495247">
                <a:moveTo>
                  <a:pt x="0" y="0"/>
                </a:moveTo>
                <a:lnTo>
                  <a:pt x="247659" y="495247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10" name="object 10"/>
          <p:cNvSpPr/>
          <p:nvPr/>
        </p:nvSpPr>
        <p:spPr>
          <a:xfrm>
            <a:off x="2082898" y="2370299"/>
            <a:ext cx="41691" cy="49478"/>
          </a:xfrm>
          <a:custGeom>
            <a:avLst/>
            <a:gdLst/>
            <a:ahLst/>
            <a:cxnLst/>
            <a:rect l="l" t="t" r="r" b="b"/>
            <a:pathLst>
              <a:path w="41767" h="49569">
                <a:moveTo>
                  <a:pt x="36982" y="0"/>
                </a:moveTo>
                <a:lnTo>
                  <a:pt x="32543" y="10579"/>
                </a:lnTo>
                <a:lnTo>
                  <a:pt x="25054" y="16525"/>
                </a:lnTo>
                <a:lnTo>
                  <a:pt x="14283" y="17334"/>
                </a:lnTo>
                <a:lnTo>
                  <a:pt x="0" y="12501"/>
                </a:lnTo>
                <a:lnTo>
                  <a:pt x="11686" y="20705"/>
                </a:lnTo>
                <a:lnTo>
                  <a:pt x="21969" y="28943"/>
                </a:lnTo>
                <a:lnTo>
                  <a:pt x="30993" y="37339"/>
                </a:lnTo>
                <a:lnTo>
                  <a:pt x="38902" y="46017"/>
                </a:lnTo>
                <a:lnTo>
                  <a:pt x="41767" y="49569"/>
                </a:lnTo>
                <a:lnTo>
                  <a:pt x="39247" y="38455"/>
                </a:lnTo>
                <a:lnTo>
                  <a:pt x="37610" y="26653"/>
                </a:lnTo>
                <a:lnTo>
                  <a:pt x="36855" y="13917"/>
                </a:lnTo>
                <a:lnTo>
                  <a:pt x="369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11" name="object 11"/>
          <p:cNvSpPr/>
          <p:nvPr/>
        </p:nvSpPr>
        <p:spPr>
          <a:xfrm>
            <a:off x="2082898" y="2370299"/>
            <a:ext cx="41691" cy="49478"/>
          </a:xfrm>
          <a:custGeom>
            <a:avLst/>
            <a:gdLst/>
            <a:ahLst/>
            <a:cxnLst/>
            <a:rect l="l" t="t" r="r" b="b"/>
            <a:pathLst>
              <a:path w="41767" h="49569">
                <a:moveTo>
                  <a:pt x="41767" y="49569"/>
                </a:moveTo>
                <a:lnTo>
                  <a:pt x="39247" y="38455"/>
                </a:lnTo>
                <a:lnTo>
                  <a:pt x="37610" y="26653"/>
                </a:lnTo>
                <a:lnTo>
                  <a:pt x="36855" y="13917"/>
                </a:lnTo>
                <a:lnTo>
                  <a:pt x="36982" y="0"/>
                </a:lnTo>
                <a:lnTo>
                  <a:pt x="32543" y="10579"/>
                </a:lnTo>
                <a:lnTo>
                  <a:pt x="25054" y="16525"/>
                </a:lnTo>
                <a:lnTo>
                  <a:pt x="14283" y="17334"/>
                </a:lnTo>
                <a:lnTo>
                  <a:pt x="0" y="12501"/>
                </a:lnTo>
                <a:lnTo>
                  <a:pt x="11686" y="20705"/>
                </a:lnTo>
                <a:lnTo>
                  <a:pt x="21969" y="28943"/>
                </a:lnTo>
                <a:lnTo>
                  <a:pt x="30993" y="37339"/>
                </a:lnTo>
                <a:lnTo>
                  <a:pt x="38902" y="46017"/>
                </a:lnTo>
                <a:lnTo>
                  <a:pt x="41767" y="49569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</p:spTree>
    <p:extLst>
      <p:ext uri="{BB962C8B-B14F-4D97-AF65-F5344CB8AC3E}">
        <p14:creationId xmlns:p14="http://schemas.microsoft.com/office/powerpoint/2010/main" val="2448352577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7565">
              <a:lnSpc>
                <a:spcPct val="100000"/>
              </a:lnSpc>
            </a:pPr>
            <a:r>
              <a:rPr sz="1397" spc="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97" spc="-85" dirty="0">
                <a:solidFill>
                  <a:srgbClr val="FFFFFF"/>
                </a:solidFill>
                <a:latin typeface="Arial"/>
                <a:cs typeface="Arial"/>
              </a:rPr>
              <a:t>ree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97" spc="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97" spc="-35" dirty="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endParaRPr sz="1397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71508" y="1222561"/>
            <a:ext cx="247205" cy="494340"/>
          </a:xfrm>
          <a:custGeom>
            <a:avLst/>
            <a:gdLst/>
            <a:ahLst/>
            <a:cxnLst/>
            <a:rect l="l" t="t" r="r" b="b"/>
            <a:pathLst>
              <a:path w="247659" h="495247">
                <a:moveTo>
                  <a:pt x="0" y="495247"/>
                </a:moveTo>
                <a:lnTo>
                  <a:pt x="247659" y="0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4" name="object 4"/>
          <p:cNvSpPr/>
          <p:nvPr/>
        </p:nvSpPr>
        <p:spPr>
          <a:xfrm>
            <a:off x="2087866" y="1210814"/>
            <a:ext cx="36722" cy="55552"/>
          </a:xfrm>
          <a:custGeom>
            <a:avLst/>
            <a:gdLst/>
            <a:ahLst/>
            <a:cxnLst/>
            <a:rect l="l" t="t" r="r" b="b"/>
            <a:pathLst>
              <a:path w="36789" h="55654">
                <a:moveTo>
                  <a:pt x="0" y="33565"/>
                </a:moveTo>
                <a:lnTo>
                  <a:pt x="11127" y="30769"/>
                </a:lnTo>
                <a:lnTo>
                  <a:pt x="20377" y="33194"/>
                </a:lnTo>
                <a:lnTo>
                  <a:pt x="27485" y="41327"/>
                </a:lnTo>
                <a:lnTo>
                  <a:pt x="32188" y="55654"/>
                </a:lnTo>
                <a:lnTo>
                  <a:pt x="31741" y="41382"/>
                </a:lnTo>
                <a:lnTo>
                  <a:pt x="32163" y="28213"/>
                </a:lnTo>
                <a:lnTo>
                  <a:pt x="33466" y="15956"/>
                </a:lnTo>
                <a:lnTo>
                  <a:pt x="35665" y="4422"/>
                </a:lnTo>
                <a:lnTo>
                  <a:pt x="36789" y="0"/>
                </a:lnTo>
                <a:lnTo>
                  <a:pt x="29408" y="8683"/>
                </a:lnTo>
                <a:lnTo>
                  <a:pt x="20948" y="17073"/>
                </a:lnTo>
                <a:lnTo>
                  <a:pt x="11211" y="25317"/>
                </a:lnTo>
                <a:lnTo>
                  <a:pt x="0" y="335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5" name="object 5"/>
          <p:cNvSpPr/>
          <p:nvPr/>
        </p:nvSpPr>
        <p:spPr>
          <a:xfrm>
            <a:off x="2087866" y="1210814"/>
            <a:ext cx="36722" cy="55552"/>
          </a:xfrm>
          <a:custGeom>
            <a:avLst/>
            <a:gdLst/>
            <a:ahLst/>
            <a:cxnLst/>
            <a:rect l="l" t="t" r="r" b="b"/>
            <a:pathLst>
              <a:path w="36789" h="55654">
                <a:moveTo>
                  <a:pt x="36789" y="0"/>
                </a:moveTo>
                <a:lnTo>
                  <a:pt x="29408" y="8683"/>
                </a:lnTo>
                <a:lnTo>
                  <a:pt x="20948" y="17073"/>
                </a:lnTo>
                <a:lnTo>
                  <a:pt x="11211" y="25317"/>
                </a:lnTo>
                <a:lnTo>
                  <a:pt x="0" y="33565"/>
                </a:lnTo>
                <a:lnTo>
                  <a:pt x="11127" y="30769"/>
                </a:lnTo>
                <a:lnTo>
                  <a:pt x="20377" y="33194"/>
                </a:lnTo>
                <a:lnTo>
                  <a:pt x="27485" y="41327"/>
                </a:lnTo>
                <a:lnTo>
                  <a:pt x="32188" y="55654"/>
                </a:lnTo>
                <a:lnTo>
                  <a:pt x="31741" y="41382"/>
                </a:lnTo>
                <a:lnTo>
                  <a:pt x="32163" y="28213"/>
                </a:lnTo>
                <a:lnTo>
                  <a:pt x="33466" y="15956"/>
                </a:lnTo>
                <a:lnTo>
                  <a:pt x="35665" y="4422"/>
                </a:lnTo>
                <a:lnTo>
                  <a:pt x="36789" y="0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6" name="object 6"/>
          <p:cNvSpPr/>
          <p:nvPr/>
        </p:nvSpPr>
        <p:spPr>
          <a:xfrm>
            <a:off x="1871508" y="1913691"/>
            <a:ext cx="247205" cy="494340"/>
          </a:xfrm>
          <a:custGeom>
            <a:avLst/>
            <a:gdLst/>
            <a:ahLst/>
            <a:cxnLst/>
            <a:rect l="l" t="t" r="r" b="b"/>
            <a:pathLst>
              <a:path w="247659" h="495247">
                <a:moveTo>
                  <a:pt x="0" y="0"/>
                </a:moveTo>
                <a:lnTo>
                  <a:pt x="247659" y="495247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7" name="object 7"/>
          <p:cNvSpPr/>
          <p:nvPr/>
        </p:nvSpPr>
        <p:spPr>
          <a:xfrm>
            <a:off x="2082898" y="2370299"/>
            <a:ext cx="41691" cy="49478"/>
          </a:xfrm>
          <a:custGeom>
            <a:avLst/>
            <a:gdLst/>
            <a:ahLst/>
            <a:cxnLst/>
            <a:rect l="l" t="t" r="r" b="b"/>
            <a:pathLst>
              <a:path w="41767" h="49569">
                <a:moveTo>
                  <a:pt x="36982" y="0"/>
                </a:moveTo>
                <a:lnTo>
                  <a:pt x="32543" y="10579"/>
                </a:lnTo>
                <a:lnTo>
                  <a:pt x="25054" y="16525"/>
                </a:lnTo>
                <a:lnTo>
                  <a:pt x="14283" y="17334"/>
                </a:lnTo>
                <a:lnTo>
                  <a:pt x="0" y="12501"/>
                </a:lnTo>
                <a:lnTo>
                  <a:pt x="11686" y="20705"/>
                </a:lnTo>
                <a:lnTo>
                  <a:pt x="21969" y="28943"/>
                </a:lnTo>
                <a:lnTo>
                  <a:pt x="30993" y="37339"/>
                </a:lnTo>
                <a:lnTo>
                  <a:pt x="38902" y="46017"/>
                </a:lnTo>
                <a:lnTo>
                  <a:pt x="41767" y="49569"/>
                </a:lnTo>
                <a:lnTo>
                  <a:pt x="39247" y="38455"/>
                </a:lnTo>
                <a:lnTo>
                  <a:pt x="37610" y="26653"/>
                </a:lnTo>
                <a:lnTo>
                  <a:pt x="36855" y="13917"/>
                </a:lnTo>
                <a:lnTo>
                  <a:pt x="369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8" name="object 8"/>
          <p:cNvSpPr/>
          <p:nvPr/>
        </p:nvSpPr>
        <p:spPr>
          <a:xfrm>
            <a:off x="2082898" y="2370299"/>
            <a:ext cx="41691" cy="49478"/>
          </a:xfrm>
          <a:custGeom>
            <a:avLst/>
            <a:gdLst/>
            <a:ahLst/>
            <a:cxnLst/>
            <a:rect l="l" t="t" r="r" b="b"/>
            <a:pathLst>
              <a:path w="41767" h="49569">
                <a:moveTo>
                  <a:pt x="41767" y="49569"/>
                </a:moveTo>
                <a:lnTo>
                  <a:pt x="39247" y="38455"/>
                </a:lnTo>
                <a:lnTo>
                  <a:pt x="37610" y="26653"/>
                </a:lnTo>
                <a:lnTo>
                  <a:pt x="36855" y="13917"/>
                </a:lnTo>
                <a:lnTo>
                  <a:pt x="36982" y="0"/>
                </a:lnTo>
                <a:lnTo>
                  <a:pt x="32543" y="10579"/>
                </a:lnTo>
                <a:lnTo>
                  <a:pt x="25054" y="16525"/>
                </a:lnTo>
                <a:lnTo>
                  <a:pt x="14283" y="17334"/>
                </a:lnTo>
                <a:lnTo>
                  <a:pt x="0" y="12501"/>
                </a:lnTo>
                <a:lnTo>
                  <a:pt x="11686" y="20705"/>
                </a:lnTo>
                <a:lnTo>
                  <a:pt x="21969" y="28943"/>
                </a:lnTo>
                <a:lnTo>
                  <a:pt x="30993" y="37339"/>
                </a:lnTo>
                <a:lnTo>
                  <a:pt x="38902" y="46017"/>
                </a:lnTo>
                <a:lnTo>
                  <a:pt x="41767" y="49569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9" name="object 9"/>
          <p:cNvSpPr txBox="1"/>
          <p:nvPr/>
        </p:nvSpPr>
        <p:spPr>
          <a:xfrm>
            <a:off x="1655797" y="645082"/>
            <a:ext cx="1335053" cy="23432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677" algn="r"/>
            <a:r>
              <a:rPr sz="1098" spc="20" dirty="0">
                <a:latin typeface="Arial"/>
                <a:cs typeface="Arial"/>
              </a:rPr>
              <a:t>H</a:t>
            </a:r>
            <a:endParaRPr sz="1098" dirty="0">
              <a:latin typeface="Arial"/>
              <a:cs typeface="Arial"/>
            </a:endParaRPr>
          </a:p>
          <a:p>
            <a:pPr>
              <a:lnSpc>
                <a:spcPts val="499"/>
              </a:lnSpc>
              <a:spcBef>
                <a:spcPts val="14"/>
              </a:spcBef>
            </a:pPr>
            <a:endParaRPr sz="499" dirty="0"/>
          </a:p>
          <a:p>
            <a:pPr>
              <a:lnSpc>
                <a:spcPts val="998"/>
              </a:lnSpc>
            </a:pPr>
            <a:endParaRPr sz="998" dirty="0"/>
          </a:p>
          <a:p>
            <a:pPr marR="257346" algn="ctr"/>
            <a:r>
              <a:rPr sz="1098" spc="20" dirty="0">
                <a:latin typeface="Arial"/>
                <a:cs typeface="Arial"/>
              </a:rPr>
              <a:t>H</a:t>
            </a:r>
            <a:endParaRPr sz="1098" dirty="0">
              <a:latin typeface="Arial"/>
              <a:cs typeface="Arial"/>
            </a:endParaRPr>
          </a:p>
          <a:p>
            <a:pPr>
              <a:lnSpc>
                <a:spcPts val="499"/>
              </a:lnSpc>
              <a:spcBef>
                <a:spcPts val="14"/>
              </a:spcBef>
            </a:pPr>
            <a:endParaRPr sz="499" dirty="0"/>
          </a:p>
          <a:p>
            <a:pPr>
              <a:lnSpc>
                <a:spcPts val="998"/>
              </a:lnSpc>
            </a:pPr>
            <a:endParaRPr sz="998" dirty="0"/>
          </a:p>
          <a:p>
            <a:pPr marR="14578" algn="r"/>
            <a:r>
              <a:rPr lang="en-US" sz="1098" spc="110" dirty="0">
                <a:latin typeface="Arial"/>
                <a:cs typeface="Arial"/>
              </a:rPr>
              <a:t>  </a:t>
            </a:r>
            <a:r>
              <a:rPr sz="1098" spc="110" dirty="0">
                <a:latin typeface="Arial"/>
                <a:cs typeface="Arial"/>
              </a:rPr>
              <a:t>T</a:t>
            </a:r>
            <a:endParaRPr sz="1098" dirty="0">
              <a:latin typeface="Arial"/>
              <a:cs typeface="Arial"/>
            </a:endParaRPr>
          </a:p>
          <a:p>
            <a:pPr>
              <a:lnSpc>
                <a:spcPts val="499"/>
              </a:lnSpc>
              <a:spcBef>
                <a:spcPts val="14"/>
              </a:spcBef>
            </a:pPr>
            <a:endParaRPr sz="499" dirty="0"/>
          </a:p>
          <a:p>
            <a:pPr>
              <a:lnSpc>
                <a:spcPts val="998"/>
              </a:lnSpc>
            </a:pPr>
            <a:endParaRPr sz="998" dirty="0"/>
          </a:p>
          <a:p>
            <a:pPr marL="12677"/>
            <a:r>
              <a:rPr sz="1098" spc="15" dirty="0">
                <a:latin typeface="Arial"/>
                <a:cs typeface="Arial"/>
              </a:rPr>
              <a:t>Start</a:t>
            </a:r>
            <a:endParaRPr sz="1098" dirty="0">
              <a:latin typeface="Arial"/>
              <a:cs typeface="Arial"/>
            </a:endParaRPr>
          </a:p>
          <a:p>
            <a:pPr marL="475393" marR="12677" indent="716258">
              <a:lnSpc>
                <a:spcPct val="214699"/>
              </a:lnSpc>
            </a:pPr>
            <a:r>
              <a:rPr sz="1098" spc="20" dirty="0">
                <a:latin typeface="Arial"/>
                <a:cs typeface="Arial"/>
              </a:rPr>
              <a:t>H</a:t>
            </a:r>
            <a:r>
              <a:rPr sz="1098" spc="5" dirty="0">
                <a:latin typeface="Arial"/>
                <a:cs typeface="Arial"/>
              </a:rPr>
              <a:t> </a:t>
            </a:r>
            <a:r>
              <a:rPr sz="1098" spc="110" dirty="0">
                <a:latin typeface="Arial"/>
                <a:cs typeface="Arial"/>
              </a:rPr>
              <a:t>T</a:t>
            </a:r>
            <a:endParaRPr sz="1098" dirty="0">
              <a:latin typeface="Arial"/>
              <a:cs typeface="Arial"/>
            </a:endParaRPr>
          </a:p>
          <a:p>
            <a:pPr>
              <a:lnSpc>
                <a:spcPts val="499"/>
              </a:lnSpc>
              <a:spcBef>
                <a:spcPts val="14"/>
              </a:spcBef>
            </a:pPr>
            <a:endParaRPr sz="499" dirty="0"/>
          </a:p>
          <a:p>
            <a:pPr>
              <a:lnSpc>
                <a:spcPts val="998"/>
              </a:lnSpc>
            </a:pPr>
            <a:endParaRPr sz="998" dirty="0"/>
          </a:p>
          <a:p>
            <a:pPr marR="14578" algn="r"/>
            <a:r>
              <a:rPr sz="1098" spc="110" dirty="0">
                <a:latin typeface="Arial"/>
                <a:cs typeface="Arial"/>
              </a:rPr>
              <a:t>T</a:t>
            </a:r>
            <a:endParaRPr sz="1098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84670" y="802515"/>
            <a:ext cx="485121" cy="242598"/>
          </a:xfrm>
          <a:custGeom>
            <a:avLst/>
            <a:gdLst/>
            <a:ahLst/>
            <a:cxnLst/>
            <a:rect l="l" t="t" r="r" b="b"/>
            <a:pathLst>
              <a:path w="486011" h="243043">
                <a:moveTo>
                  <a:pt x="0" y="243043"/>
                </a:moveTo>
                <a:lnTo>
                  <a:pt x="486011" y="0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11" name="object 11"/>
          <p:cNvSpPr/>
          <p:nvPr/>
        </p:nvSpPr>
        <p:spPr>
          <a:xfrm>
            <a:off x="2732058" y="796641"/>
            <a:ext cx="49478" cy="41691"/>
          </a:xfrm>
          <a:custGeom>
            <a:avLst/>
            <a:gdLst/>
            <a:ahLst/>
            <a:cxnLst/>
            <a:rect l="l" t="t" r="r" b="b"/>
            <a:pathLst>
              <a:path w="49569" h="41767">
                <a:moveTo>
                  <a:pt x="0" y="4784"/>
                </a:moveTo>
                <a:lnTo>
                  <a:pt x="10579" y="9223"/>
                </a:lnTo>
                <a:lnTo>
                  <a:pt x="16525" y="16712"/>
                </a:lnTo>
                <a:lnTo>
                  <a:pt x="17334" y="27483"/>
                </a:lnTo>
                <a:lnTo>
                  <a:pt x="12501" y="41767"/>
                </a:lnTo>
                <a:lnTo>
                  <a:pt x="20705" y="30080"/>
                </a:lnTo>
                <a:lnTo>
                  <a:pt x="28943" y="19797"/>
                </a:lnTo>
                <a:lnTo>
                  <a:pt x="37339" y="10773"/>
                </a:lnTo>
                <a:lnTo>
                  <a:pt x="46017" y="2864"/>
                </a:lnTo>
                <a:lnTo>
                  <a:pt x="49569" y="0"/>
                </a:lnTo>
                <a:lnTo>
                  <a:pt x="38455" y="2519"/>
                </a:lnTo>
                <a:lnTo>
                  <a:pt x="26653" y="4156"/>
                </a:lnTo>
                <a:lnTo>
                  <a:pt x="13917" y="4911"/>
                </a:lnTo>
                <a:lnTo>
                  <a:pt x="0" y="4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12" name="object 12"/>
          <p:cNvSpPr/>
          <p:nvPr/>
        </p:nvSpPr>
        <p:spPr>
          <a:xfrm>
            <a:off x="2732058" y="796641"/>
            <a:ext cx="49478" cy="41691"/>
          </a:xfrm>
          <a:custGeom>
            <a:avLst/>
            <a:gdLst/>
            <a:ahLst/>
            <a:cxnLst/>
            <a:rect l="l" t="t" r="r" b="b"/>
            <a:pathLst>
              <a:path w="49569" h="41767">
                <a:moveTo>
                  <a:pt x="49569" y="0"/>
                </a:moveTo>
                <a:lnTo>
                  <a:pt x="38455" y="2519"/>
                </a:lnTo>
                <a:lnTo>
                  <a:pt x="26653" y="4156"/>
                </a:lnTo>
                <a:lnTo>
                  <a:pt x="13917" y="4911"/>
                </a:lnTo>
                <a:lnTo>
                  <a:pt x="0" y="4784"/>
                </a:lnTo>
                <a:lnTo>
                  <a:pt x="10579" y="9223"/>
                </a:lnTo>
                <a:lnTo>
                  <a:pt x="16525" y="16712"/>
                </a:lnTo>
                <a:lnTo>
                  <a:pt x="17334" y="27483"/>
                </a:lnTo>
                <a:lnTo>
                  <a:pt x="12501" y="41767"/>
                </a:lnTo>
                <a:lnTo>
                  <a:pt x="20705" y="30080"/>
                </a:lnTo>
                <a:lnTo>
                  <a:pt x="28943" y="19797"/>
                </a:lnTo>
                <a:lnTo>
                  <a:pt x="37339" y="10773"/>
                </a:lnTo>
                <a:lnTo>
                  <a:pt x="46017" y="2864"/>
                </a:lnTo>
                <a:lnTo>
                  <a:pt x="49569" y="0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13" name="object 13"/>
          <p:cNvSpPr/>
          <p:nvPr/>
        </p:nvSpPr>
        <p:spPr>
          <a:xfrm>
            <a:off x="2368566" y="1148107"/>
            <a:ext cx="487040" cy="243550"/>
          </a:xfrm>
          <a:custGeom>
            <a:avLst/>
            <a:gdLst/>
            <a:ahLst/>
            <a:cxnLst/>
            <a:rect l="l" t="t" r="r" b="b"/>
            <a:pathLst>
              <a:path w="487934" h="243997">
                <a:moveTo>
                  <a:pt x="0" y="0"/>
                </a:moveTo>
                <a:lnTo>
                  <a:pt x="487934" y="243997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15" name="object 15"/>
          <p:cNvSpPr/>
          <p:nvPr/>
        </p:nvSpPr>
        <p:spPr>
          <a:xfrm>
            <a:off x="2818828" y="1360810"/>
            <a:ext cx="55552" cy="36721"/>
          </a:xfrm>
          <a:custGeom>
            <a:avLst/>
            <a:gdLst/>
            <a:ahLst/>
            <a:cxnLst/>
            <a:rect l="l" t="t" r="r" b="b"/>
            <a:pathLst>
              <a:path w="55654" h="36788">
                <a:moveTo>
                  <a:pt x="55654" y="36788"/>
                </a:moveTo>
                <a:lnTo>
                  <a:pt x="46970" y="29407"/>
                </a:lnTo>
                <a:lnTo>
                  <a:pt x="38580" y="20947"/>
                </a:lnTo>
                <a:lnTo>
                  <a:pt x="30335" y="11210"/>
                </a:lnTo>
                <a:lnTo>
                  <a:pt x="22088" y="0"/>
                </a:lnTo>
                <a:lnTo>
                  <a:pt x="24883" y="11127"/>
                </a:lnTo>
                <a:lnTo>
                  <a:pt x="22459" y="20377"/>
                </a:lnTo>
                <a:lnTo>
                  <a:pt x="14326" y="27486"/>
                </a:lnTo>
                <a:lnTo>
                  <a:pt x="0" y="32188"/>
                </a:lnTo>
                <a:lnTo>
                  <a:pt x="14271" y="31741"/>
                </a:lnTo>
                <a:lnTo>
                  <a:pt x="27440" y="32163"/>
                </a:lnTo>
                <a:lnTo>
                  <a:pt x="39697" y="33466"/>
                </a:lnTo>
                <a:lnTo>
                  <a:pt x="51231" y="35664"/>
                </a:lnTo>
                <a:lnTo>
                  <a:pt x="55654" y="36788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16" name="object 16"/>
          <p:cNvSpPr/>
          <p:nvPr/>
        </p:nvSpPr>
        <p:spPr>
          <a:xfrm>
            <a:off x="2282749" y="2239896"/>
            <a:ext cx="487041" cy="243558"/>
          </a:xfrm>
          <a:custGeom>
            <a:avLst/>
            <a:gdLst/>
            <a:ahLst/>
            <a:cxnLst/>
            <a:rect l="l" t="t" r="r" b="b"/>
            <a:pathLst>
              <a:path w="487935" h="244005">
                <a:moveTo>
                  <a:pt x="0" y="244005"/>
                </a:moveTo>
                <a:lnTo>
                  <a:pt x="487935" y="0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17" name="object 17"/>
          <p:cNvSpPr/>
          <p:nvPr/>
        </p:nvSpPr>
        <p:spPr>
          <a:xfrm>
            <a:off x="2732058" y="2234021"/>
            <a:ext cx="49478" cy="41691"/>
          </a:xfrm>
          <a:custGeom>
            <a:avLst/>
            <a:gdLst/>
            <a:ahLst/>
            <a:cxnLst/>
            <a:rect l="l" t="t" r="r" b="b"/>
            <a:pathLst>
              <a:path w="49569" h="41767">
                <a:moveTo>
                  <a:pt x="0" y="4784"/>
                </a:moveTo>
                <a:lnTo>
                  <a:pt x="10579" y="9223"/>
                </a:lnTo>
                <a:lnTo>
                  <a:pt x="16525" y="16712"/>
                </a:lnTo>
                <a:lnTo>
                  <a:pt x="17334" y="27483"/>
                </a:lnTo>
                <a:lnTo>
                  <a:pt x="12501" y="41767"/>
                </a:lnTo>
                <a:lnTo>
                  <a:pt x="20705" y="30080"/>
                </a:lnTo>
                <a:lnTo>
                  <a:pt x="28943" y="19797"/>
                </a:lnTo>
                <a:lnTo>
                  <a:pt x="37339" y="10773"/>
                </a:lnTo>
                <a:lnTo>
                  <a:pt x="46017" y="2864"/>
                </a:lnTo>
                <a:lnTo>
                  <a:pt x="49569" y="0"/>
                </a:lnTo>
                <a:lnTo>
                  <a:pt x="38455" y="2519"/>
                </a:lnTo>
                <a:lnTo>
                  <a:pt x="26653" y="4156"/>
                </a:lnTo>
                <a:lnTo>
                  <a:pt x="13917" y="4911"/>
                </a:lnTo>
                <a:lnTo>
                  <a:pt x="0" y="4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18" name="object 18"/>
          <p:cNvSpPr/>
          <p:nvPr/>
        </p:nvSpPr>
        <p:spPr>
          <a:xfrm>
            <a:off x="2732058" y="2234021"/>
            <a:ext cx="49478" cy="41691"/>
          </a:xfrm>
          <a:custGeom>
            <a:avLst/>
            <a:gdLst/>
            <a:ahLst/>
            <a:cxnLst/>
            <a:rect l="l" t="t" r="r" b="b"/>
            <a:pathLst>
              <a:path w="49569" h="41767">
                <a:moveTo>
                  <a:pt x="49569" y="0"/>
                </a:moveTo>
                <a:lnTo>
                  <a:pt x="38455" y="2519"/>
                </a:lnTo>
                <a:lnTo>
                  <a:pt x="26653" y="4156"/>
                </a:lnTo>
                <a:lnTo>
                  <a:pt x="13917" y="4911"/>
                </a:lnTo>
                <a:lnTo>
                  <a:pt x="0" y="4784"/>
                </a:lnTo>
                <a:lnTo>
                  <a:pt x="10579" y="9223"/>
                </a:lnTo>
                <a:lnTo>
                  <a:pt x="16525" y="16712"/>
                </a:lnTo>
                <a:lnTo>
                  <a:pt x="17334" y="27483"/>
                </a:lnTo>
                <a:lnTo>
                  <a:pt x="12501" y="41767"/>
                </a:lnTo>
                <a:lnTo>
                  <a:pt x="20705" y="30080"/>
                </a:lnTo>
                <a:lnTo>
                  <a:pt x="28943" y="19797"/>
                </a:lnTo>
                <a:lnTo>
                  <a:pt x="37339" y="10773"/>
                </a:lnTo>
                <a:lnTo>
                  <a:pt x="46017" y="2864"/>
                </a:lnTo>
                <a:lnTo>
                  <a:pt x="49569" y="0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19" name="object 19"/>
          <p:cNvSpPr/>
          <p:nvPr/>
        </p:nvSpPr>
        <p:spPr>
          <a:xfrm>
            <a:off x="2282748" y="2584527"/>
            <a:ext cx="488962" cy="244510"/>
          </a:xfrm>
          <a:custGeom>
            <a:avLst/>
            <a:gdLst/>
            <a:ahLst/>
            <a:cxnLst/>
            <a:rect l="l" t="t" r="r" b="b"/>
            <a:pathLst>
              <a:path w="489859" h="244959">
                <a:moveTo>
                  <a:pt x="0" y="0"/>
                </a:moveTo>
                <a:lnTo>
                  <a:pt x="489859" y="244959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20" name="object 20"/>
          <p:cNvSpPr/>
          <p:nvPr/>
        </p:nvSpPr>
        <p:spPr>
          <a:xfrm>
            <a:off x="2727904" y="2798190"/>
            <a:ext cx="55552" cy="36721"/>
          </a:xfrm>
          <a:custGeom>
            <a:avLst/>
            <a:gdLst/>
            <a:ahLst/>
            <a:cxnLst/>
            <a:rect l="l" t="t" r="r" b="b"/>
            <a:pathLst>
              <a:path w="55654" h="36788">
                <a:moveTo>
                  <a:pt x="22088" y="0"/>
                </a:moveTo>
                <a:lnTo>
                  <a:pt x="24883" y="11127"/>
                </a:lnTo>
                <a:lnTo>
                  <a:pt x="22459" y="20377"/>
                </a:lnTo>
                <a:lnTo>
                  <a:pt x="14326" y="27486"/>
                </a:lnTo>
                <a:lnTo>
                  <a:pt x="0" y="32188"/>
                </a:lnTo>
                <a:lnTo>
                  <a:pt x="14271" y="31741"/>
                </a:lnTo>
                <a:lnTo>
                  <a:pt x="27440" y="32163"/>
                </a:lnTo>
                <a:lnTo>
                  <a:pt x="39697" y="33466"/>
                </a:lnTo>
                <a:lnTo>
                  <a:pt x="51231" y="35664"/>
                </a:lnTo>
                <a:lnTo>
                  <a:pt x="55654" y="36788"/>
                </a:lnTo>
                <a:lnTo>
                  <a:pt x="46970" y="29407"/>
                </a:lnTo>
                <a:lnTo>
                  <a:pt x="38580" y="20947"/>
                </a:lnTo>
                <a:lnTo>
                  <a:pt x="30335" y="11210"/>
                </a:lnTo>
                <a:lnTo>
                  <a:pt x="220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21" name="object 21"/>
          <p:cNvSpPr/>
          <p:nvPr/>
        </p:nvSpPr>
        <p:spPr>
          <a:xfrm>
            <a:off x="2727904" y="2798190"/>
            <a:ext cx="55552" cy="36721"/>
          </a:xfrm>
          <a:custGeom>
            <a:avLst/>
            <a:gdLst/>
            <a:ahLst/>
            <a:cxnLst/>
            <a:rect l="l" t="t" r="r" b="b"/>
            <a:pathLst>
              <a:path w="55654" h="36788">
                <a:moveTo>
                  <a:pt x="55654" y="36788"/>
                </a:moveTo>
                <a:lnTo>
                  <a:pt x="46970" y="29407"/>
                </a:lnTo>
                <a:lnTo>
                  <a:pt x="38580" y="20947"/>
                </a:lnTo>
                <a:lnTo>
                  <a:pt x="30335" y="11210"/>
                </a:lnTo>
                <a:lnTo>
                  <a:pt x="22088" y="0"/>
                </a:lnTo>
                <a:lnTo>
                  <a:pt x="24883" y="11127"/>
                </a:lnTo>
                <a:lnTo>
                  <a:pt x="22459" y="20377"/>
                </a:lnTo>
                <a:lnTo>
                  <a:pt x="14326" y="27486"/>
                </a:lnTo>
                <a:lnTo>
                  <a:pt x="0" y="32188"/>
                </a:lnTo>
                <a:lnTo>
                  <a:pt x="14271" y="31741"/>
                </a:lnTo>
                <a:lnTo>
                  <a:pt x="27440" y="32163"/>
                </a:lnTo>
                <a:lnTo>
                  <a:pt x="39697" y="33466"/>
                </a:lnTo>
                <a:lnTo>
                  <a:pt x="51231" y="35664"/>
                </a:lnTo>
                <a:lnTo>
                  <a:pt x="55654" y="36788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355/555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599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599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endParaRPr sz="599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354">
              <a:tabLst>
                <a:tab pos="396794" algn="l"/>
              </a:tabLst>
            </a:pP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r>
              <a:rPr sz="599" spc="85" dirty="0">
                <a:solidFill>
                  <a:srgbClr val="FFFFFF"/>
                </a:solidFill>
                <a:latin typeface="Arial"/>
                <a:cs typeface="Arial"/>
              </a:rPr>
              <a:t>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5527027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7565">
              <a:lnSpc>
                <a:spcPct val="100000"/>
              </a:lnSpc>
            </a:pPr>
            <a:r>
              <a:rPr sz="1397" spc="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97" spc="-85" dirty="0">
                <a:solidFill>
                  <a:srgbClr val="FFFFFF"/>
                </a:solidFill>
                <a:latin typeface="Arial"/>
                <a:cs typeface="Arial"/>
              </a:rPr>
              <a:t>ree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97" spc="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97" spc="-35" dirty="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endParaRPr sz="1397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096" y="1723099"/>
            <a:ext cx="332764" cy="1869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1098" spc="15" dirty="0">
                <a:latin typeface="Arial"/>
                <a:cs typeface="Arial"/>
              </a:rPr>
              <a:t>Start</a:t>
            </a:r>
            <a:endParaRPr sz="109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0646" y="2801116"/>
            <a:ext cx="347977" cy="1869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1098" spc="110" dirty="0">
                <a:latin typeface="Arial"/>
                <a:cs typeface="Arial"/>
              </a:rPr>
              <a:t>T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50" dirty="0">
                <a:latin typeface="Arial"/>
                <a:cs typeface="Arial"/>
              </a:rPr>
              <a:t>.25</a:t>
            </a:r>
            <a:endParaRPr sz="1098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15819" y="1222561"/>
            <a:ext cx="247205" cy="494340"/>
          </a:xfrm>
          <a:custGeom>
            <a:avLst/>
            <a:gdLst/>
            <a:ahLst/>
            <a:cxnLst/>
            <a:rect l="l" t="t" r="r" b="b"/>
            <a:pathLst>
              <a:path w="247659" h="495247">
                <a:moveTo>
                  <a:pt x="0" y="495247"/>
                </a:moveTo>
                <a:lnTo>
                  <a:pt x="247659" y="0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6" name="object 6"/>
          <p:cNvSpPr/>
          <p:nvPr/>
        </p:nvSpPr>
        <p:spPr>
          <a:xfrm>
            <a:off x="2032177" y="1210814"/>
            <a:ext cx="36722" cy="55552"/>
          </a:xfrm>
          <a:custGeom>
            <a:avLst/>
            <a:gdLst/>
            <a:ahLst/>
            <a:cxnLst/>
            <a:rect l="l" t="t" r="r" b="b"/>
            <a:pathLst>
              <a:path w="36789" h="55654">
                <a:moveTo>
                  <a:pt x="0" y="33565"/>
                </a:moveTo>
                <a:lnTo>
                  <a:pt x="11127" y="30769"/>
                </a:lnTo>
                <a:lnTo>
                  <a:pt x="20377" y="33194"/>
                </a:lnTo>
                <a:lnTo>
                  <a:pt x="27485" y="41327"/>
                </a:lnTo>
                <a:lnTo>
                  <a:pt x="32188" y="55654"/>
                </a:lnTo>
                <a:lnTo>
                  <a:pt x="31741" y="41382"/>
                </a:lnTo>
                <a:lnTo>
                  <a:pt x="32163" y="28213"/>
                </a:lnTo>
                <a:lnTo>
                  <a:pt x="33466" y="15956"/>
                </a:lnTo>
                <a:lnTo>
                  <a:pt x="35665" y="4422"/>
                </a:lnTo>
                <a:lnTo>
                  <a:pt x="36789" y="0"/>
                </a:lnTo>
                <a:lnTo>
                  <a:pt x="29408" y="8683"/>
                </a:lnTo>
                <a:lnTo>
                  <a:pt x="20948" y="17073"/>
                </a:lnTo>
                <a:lnTo>
                  <a:pt x="11211" y="25317"/>
                </a:lnTo>
                <a:lnTo>
                  <a:pt x="0" y="335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7" name="object 7"/>
          <p:cNvSpPr/>
          <p:nvPr/>
        </p:nvSpPr>
        <p:spPr>
          <a:xfrm>
            <a:off x="2032177" y="1210814"/>
            <a:ext cx="36722" cy="55552"/>
          </a:xfrm>
          <a:custGeom>
            <a:avLst/>
            <a:gdLst/>
            <a:ahLst/>
            <a:cxnLst/>
            <a:rect l="l" t="t" r="r" b="b"/>
            <a:pathLst>
              <a:path w="36789" h="55654">
                <a:moveTo>
                  <a:pt x="36789" y="0"/>
                </a:moveTo>
                <a:lnTo>
                  <a:pt x="29408" y="8683"/>
                </a:lnTo>
                <a:lnTo>
                  <a:pt x="20948" y="17073"/>
                </a:lnTo>
                <a:lnTo>
                  <a:pt x="11211" y="25317"/>
                </a:lnTo>
                <a:lnTo>
                  <a:pt x="0" y="33565"/>
                </a:lnTo>
                <a:lnTo>
                  <a:pt x="11127" y="30769"/>
                </a:lnTo>
                <a:lnTo>
                  <a:pt x="20377" y="33194"/>
                </a:lnTo>
                <a:lnTo>
                  <a:pt x="27485" y="41327"/>
                </a:lnTo>
                <a:lnTo>
                  <a:pt x="32188" y="55654"/>
                </a:lnTo>
                <a:lnTo>
                  <a:pt x="31741" y="41382"/>
                </a:lnTo>
                <a:lnTo>
                  <a:pt x="32163" y="28213"/>
                </a:lnTo>
                <a:lnTo>
                  <a:pt x="33466" y="15956"/>
                </a:lnTo>
                <a:lnTo>
                  <a:pt x="35665" y="4422"/>
                </a:lnTo>
                <a:lnTo>
                  <a:pt x="36789" y="0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8" name="object 8"/>
          <p:cNvSpPr txBox="1"/>
          <p:nvPr/>
        </p:nvSpPr>
        <p:spPr>
          <a:xfrm>
            <a:off x="1879846" y="1004416"/>
            <a:ext cx="387908" cy="4481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7264"/>
            <a:r>
              <a:rPr sz="1098" spc="20" dirty="0">
                <a:latin typeface="Arial"/>
                <a:cs typeface="Arial"/>
              </a:rPr>
              <a:t>H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40" dirty="0">
                <a:latin typeface="Arial"/>
                <a:cs typeface="Arial"/>
              </a:rPr>
              <a:t>.5</a:t>
            </a:r>
            <a:endParaRPr sz="1098">
              <a:latin typeface="Arial"/>
              <a:cs typeface="Arial"/>
            </a:endParaRPr>
          </a:p>
          <a:p>
            <a:pPr>
              <a:lnSpc>
                <a:spcPts val="699"/>
              </a:lnSpc>
              <a:spcBef>
                <a:spcPts val="38"/>
              </a:spcBef>
            </a:pPr>
            <a:endParaRPr sz="699"/>
          </a:p>
          <a:p>
            <a:pPr marL="12677"/>
            <a:r>
              <a:rPr sz="1098" spc="-40" dirty="0">
                <a:latin typeface="Arial"/>
                <a:cs typeface="Arial"/>
              </a:rPr>
              <a:t>.5</a:t>
            </a:r>
            <a:endParaRPr sz="109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6534" y="2441781"/>
            <a:ext cx="278888" cy="1869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1098" spc="110" dirty="0">
                <a:latin typeface="Arial"/>
                <a:cs typeface="Arial"/>
              </a:rPr>
              <a:t>T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40" dirty="0">
                <a:latin typeface="Arial"/>
                <a:cs typeface="Arial"/>
              </a:rPr>
              <a:t>.5</a:t>
            </a:r>
            <a:endParaRPr sz="109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8707" y="645082"/>
            <a:ext cx="351780" cy="1869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1098" spc="20" dirty="0">
                <a:latin typeface="Arial"/>
                <a:cs typeface="Arial"/>
              </a:rPr>
              <a:t>H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50" dirty="0">
                <a:latin typeface="Arial"/>
                <a:cs typeface="Arial"/>
              </a:rPr>
              <a:t>.25</a:t>
            </a:r>
            <a:endParaRPr sz="109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0646" y="1363751"/>
            <a:ext cx="347977" cy="1869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1098" spc="110" dirty="0">
                <a:latin typeface="Arial"/>
                <a:cs typeface="Arial"/>
              </a:rPr>
              <a:t>T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50" dirty="0">
                <a:latin typeface="Arial"/>
                <a:cs typeface="Arial"/>
              </a:rPr>
              <a:t>.25</a:t>
            </a:r>
            <a:endParaRPr sz="109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68707" y="2082433"/>
            <a:ext cx="351780" cy="1869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1098" spc="20" dirty="0">
                <a:latin typeface="Arial"/>
                <a:cs typeface="Arial"/>
              </a:rPr>
              <a:t>H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50" dirty="0">
                <a:latin typeface="Arial"/>
                <a:cs typeface="Arial"/>
              </a:rPr>
              <a:t>.25</a:t>
            </a:r>
            <a:endParaRPr sz="1098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15819" y="1913691"/>
            <a:ext cx="247205" cy="494340"/>
          </a:xfrm>
          <a:custGeom>
            <a:avLst/>
            <a:gdLst/>
            <a:ahLst/>
            <a:cxnLst/>
            <a:rect l="l" t="t" r="r" b="b"/>
            <a:pathLst>
              <a:path w="247659" h="495247">
                <a:moveTo>
                  <a:pt x="0" y="0"/>
                </a:moveTo>
                <a:lnTo>
                  <a:pt x="247659" y="495247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14" name="object 14"/>
          <p:cNvSpPr/>
          <p:nvPr/>
        </p:nvSpPr>
        <p:spPr>
          <a:xfrm>
            <a:off x="2027209" y="2370299"/>
            <a:ext cx="41691" cy="49478"/>
          </a:xfrm>
          <a:custGeom>
            <a:avLst/>
            <a:gdLst/>
            <a:ahLst/>
            <a:cxnLst/>
            <a:rect l="l" t="t" r="r" b="b"/>
            <a:pathLst>
              <a:path w="41767" h="49569">
                <a:moveTo>
                  <a:pt x="36982" y="0"/>
                </a:moveTo>
                <a:lnTo>
                  <a:pt x="32543" y="10579"/>
                </a:lnTo>
                <a:lnTo>
                  <a:pt x="25054" y="16525"/>
                </a:lnTo>
                <a:lnTo>
                  <a:pt x="14283" y="17334"/>
                </a:lnTo>
                <a:lnTo>
                  <a:pt x="0" y="12501"/>
                </a:lnTo>
                <a:lnTo>
                  <a:pt x="11686" y="20705"/>
                </a:lnTo>
                <a:lnTo>
                  <a:pt x="21969" y="28943"/>
                </a:lnTo>
                <a:lnTo>
                  <a:pt x="30993" y="37339"/>
                </a:lnTo>
                <a:lnTo>
                  <a:pt x="38902" y="46017"/>
                </a:lnTo>
                <a:lnTo>
                  <a:pt x="41767" y="49569"/>
                </a:lnTo>
                <a:lnTo>
                  <a:pt x="39247" y="38455"/>
                </a:lnTo>
                <a:lnTo>
                  <a:pt x="37610" y="26653"/>
                </a:lnTo>
                <a:lnTo>
                  <a:pt x="36855" y="13917"/>
                </a:lnTo>
                <a:lnTo>
                  <a:pt x="369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15" name="object 15"/>
          <p:cNvSpPr/>
          <p:nvPr/>
        </p:nvSpPr>
        <p:spPr>
          <a:xfrm>
            <a:off x="2027209" y="2370299"/>
            <a:ext cx="41691" cy="49478"/>
          </a:xfrm>
          <a:custGeom>
            <a:avLst/>
            <a:gdLst/>
            <a:ahLst/>
            <a:cxnLst/>
            <a:rect l="l" t="t" r="r" b="b"/>
            <a:pathLst>
              <a:path w="41767" h="49569">
                <a:moveTo>
                  <a:pt x="41767" y="49569"/>
                </a:moveTo>
                <a:lnTo>
                  <a:pt x="39247" y="38455"/>
                </a:lnTo>
                <a:lnTo>
                  <a:pt x="37610" y="26653"/>
                </a:lnTo>
                <a:lnTo>
                  <a:pt x="36855" y="13917"/>
                </a:lnTo>
                <a:lnTo>
                  <a:pt x="36982" y="0"/>
                </a:lnTo>
                <a:lnTo>
                  <a:pt x="32543" y="10579"/>
                </a:lnTo>
                <a:lnTo>
                  <a:pt x="25054" y="16525"/>
                </a:lnTo>
                <a:lnTo>
                  <a:pt x="14283" y="17334"/>
                </a:lnTo>
                <a:lnTo>
                  <a:pt x="0" y="12501"/>
                </a:lnTo>
                <a:lnTo>
                  <a:pt x="11686" y="20705"/>
                </a:lnTo>
                <a:lnTo>
                  <a:pt x="21969" y="28943"/>
                </a:lnTo>
                <a:lnTo>
                  <a:pt x="30993" y="37339"/>
                </a:lnTo>
                <a:lnTo>
                  <a:pt x="38902" y="46017"/>
                </a:lnTo>
                <a:lnTo>
                  <a:pt x="41767" y="49569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16" name="object 16"/>
          <p:cNvSpPr txBox="1"/>
          <p:nvPr/>
        </p:nvSpPr>
        <p:spPr>
          <a:xfrm>
            <a:off x="1879859" y="1984049"/>
            <a:ext cx="133106" cy="1869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1098" spc="-40" dirty="0">
                <a:latin typeface="Arial"/>
                <a:cs typeface="Arial"/>
              </a:rPr>
              <a:t>.5</a:t>
            </a:r>
            <a:endParaRPr sz="1098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05810" y="849439"/>
            <a:ext cx="314535" cy="157302"/>
          </a:xfrm>
          <a:custGeom>
            <a:avLst/>
            <a:gdLst/>
            <a:ahLst/>
            <a:cxnLst/>
            <a:rect l="l" t="t" r="r" b="b"/>
            <a:pathLst>
              <a:path w="315112" h="157591">
                <a:moveTo>
                  <a:pt x="0" y="157591"/>
                </a:moveTo>
                <a:lnTo>
                  <a:pt x="315112" y="0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18" name="object 18"/>
          <p:cNvSpPr/>
          <p:nvPr/>
        </p:nvSpPr>
        <p:spPr>
          <a:xfrm>
            <a:off x="2582613" y="843564"/>
            <a:ext cx="49478" cy="41692"/>
          </a:xfrm>
          <a:custGeom>
            <a:avLst/>
            <a:gdLst/>
            <a:ahLst/>
            <a:cxnLst/>
            <a:rect l="l" t="t" r="r" b="b"/>
            <a:pathLst>
              <a:path w="49569" h="41768">
                <a:moveTo>
                  <a:pt x="0" y="4785"/>
                </a:moveTo>
                <a:lnTo>
                  <a:pt x="10579" y="9224"/>
                </a:lnTo>
                <a:lnTo>
                  <a:pt x="16525" y="16714"/>
                </a:lnTo>
                <a:lnTo>
                  <a:pt x="17334" y="27484"/>
                </a:lnTo>
                <a:lnTo>
                  <a:pt x="12501" y="41768"/>
                </a:lnTo>
                <a:lnTo>
                  <a:pt x="20705" y="30081"/>
                </a:lnTo>
                <a:lnTo>
                  <a:pt x="28943" y="19798"/>
                </a:lnTo>
                <a:lnTo>
                  <a:pt x="37338" y="10774"/>
                </a:lnTo>
                <a:lnTo>
                  <a:pt x="46016" y="2864"/>
                </a:lnTo>
                <a:lnTo>
                  <a:pt x="49569" y="0"/>
                </a:lnTo>
                <a:lnTo>
                  <a:pt x="38455" y="2519"/>
                </a:lnTo>
                <a:lnTo>
                  <a:pt x="26653" y="4157"/>
                </a:lnTo>
                <a:lnTo>
                  <a:pt x="13917" y="4912"/>
                </a:lnTo>
                <a:lnTo>
                  <a:pt x="0" y="47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19" name="object 19"/>
          <p:cNvSpPr/>
          <p:nvPr/>
        </p:nvSpPr>
        <p:spPr>
          <a:xfrm>
            <a:off x="2582613" y="843564"/>
            <a:ext cx="49478" cy="41692"/>
          </a:xfrm>
          <a:custGeom>
            <a:avLst/>
            <a:gdLst/>
            <a:ahLst/>
            <a:cxnLst/>
            <a:rect l="l" t="t" r="r" b="b"/>
            <a:pathLst>
              <a:path w="49569" h="41768">
                <a:moveTo>
                  <a:pt x="49569" y="0"/>
                </a:moveTo>
                <a:lnTo>
                  <a:pt x="38455" y="2519"/>
                </a:lnTo>
                <a:lnTo>
                  <a:pt x="26653" y="4157"/>
                </a:lnTo>
                <a:lnTo>
                  <a:pt x="13917" y="4912"/>
                </a:lnTo>
                <a:lnTo>
                  <a:pt x="0" y="4785"/>
                </a:lnTo>
                <a:lnTo>
                  <a:pt x="10579" y="9224"/>
                </a:lnTo>
                <a:lnTo>
                  <a:pt x="16525" y="16714"/>
                </a:lnTo>
                <a:lnTo>
                  <a:pt x="17334" y="27484"/>
                </a:lnTo>
                <a:lnTo>
                  <a:pt x="12501" y="41768"/>
                </a:lnTo>
                <a:lnTo>
                  <a:pt x="20705" y="30081"/>
                </a:lnTo>
                <a:lnTo>
                  <a:pt x="28943" y="19798"/>
                </a:lnTo>
                <a:lnTo>
                  <a:pt x="37338" y="10774"/>
                </a:lnTo>
                <a:lnTo>
                  <a:pt x="46016" y="2864"/>
                </a:lnTo>
                <a:lnTo>
                  <a:pt x="49569" y="0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20" name="object 20"/>
          <p:cNvSpPr txBox="1"/>
          <p:nvPr/>
        </p:nvSpPr>
        <p:spPr>
          <a:xfrm>
            <a:off x="2410393" y="730624"/>
            <a:ext cx="133106" cy="1869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1098" spc="-40" dirty="0">
                <a:latin typeface="Arial"/>
                <a:cs typeface="Arial"/>
              </a:rPr>
              <a:t>.5</a:t>
            </a:r>
            <a:endParaRPr sz="1098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05810" y="1186472"/>
            <a:ext cx="314535" cy="157302"/>
          </a:xfrm>
          <a:custGeom>
            <a:avLst/>
            <a:gdLst/>
            <a:ahLst/>
            <a:cxnLst/>
            <a:rect l="l" t="t" r="r" b="b"/>
            <a:pathLst>
              <a:path w="315112" h="157591">
                <a:moveTo>
                  <a:pt x="0" y="0"/>
                </a:moveTo>
                <a:lnTo>
                  <a:pt x="315112" y="157591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22" name="object 22"/>
          <p:cNvSpPr/>
          <p:nvPr/>
        </p:nvSpPr>
        <p:spPr>
          <a:xfrm>
            <a:off x="2576539" y="1312925"/>
            <a:ext cx="55552" cy="36723"/>
          </a:xfrm>
          <a:custGeom>
            <a:avLst/>
            <a:gdLst/>
            <a:ahLst/>
            <a:cxnLst/>
            <a:rect l="l" t="t" r="r" b="b"/>
            <a:pathLst>
              <a:path w="55654" h="36790">
                <a:moveTo>
                  <a:pt x="22090" y="0"/>
                </a:moveTo>
                <a:lnTo>
                  <a:pt x="24885" y="11127"/>
                </a:lnTo>
                <a:lnTo>
                  <a:pt x="22460" y="20377"/>
                </a:lnTo>
                <a:lnTo>
                  <a:pt x="14327" y="27485"/>
                </a:lnTo>
                <a:lnTo>
                  <a:pt x="0" y="32187"/>
                </a:lnTo>
                <a:lnTo>
                  <a:pt x="14271" y="31740"/>
                </a:lnTo>
                <a:lnTo>
                  <a:pt x="27440" y="32163"/>
                </a:lnTo>
                <a:lnTo>
                  <a:pt x="39697" y="33466"/>
                </a:lnTo>
                <a:lnTo>
                  <a:pt x="51231" y="35665"/>
                </a:lnTo>
                <a:lnTo>
                  <a:pt x="55654" y="36790"/>
                </a:lnTo>
                <a:lnTo>
                  <a:pt x="46971" y="29409"/>
                </a:lnTo>
                <a:lnTo>
                  <a:pt x="38582" y="20948"/>
                </a:lnTo>
                <a:lnTo>
                  <a:pt x="30337" y="11211"/>
                </a:lnTo>
                <a:lnTo>
                  <a:pt x="22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23" name="object 23"/>
          <p:cNvSpPr/>
          <p:nvPr/>
        </p:nvSpPr>
        <p:spPr>
          <a:xfrm>
            <a:off x="2576539" y="1312925"/>
            <a:ext cx="55552" cy="36723"/>
          </a:xfrm>
          <a:custGeom>
            <a:avLst/>
            <a:gdLst/>
            <a:ahLst/>
            <a:cxnLst/>
            <a:rect l="l" t="t" r="r" b="b"/>
            <a:pathLst>
              <a:path w="55654" h="36790">
                <a:moveTo>
                  <a:pt x="55654" y="36790"/>
                </a:moveTo>
                <a:lnTo>
                  <a:pt x="46971" y="29409"/>
                </a:lnTo>
                <a:lnTo>
                  <a:pt x="38582" y="20948"/>
                </a:lnTo>
                <a:lnTo>
                  <a:pt x="30337" y="11211"/>
                </a:lnTo>
                <a:lnTo>
                  <a:pt x="22090" y="0"/>
                </a:lnTo>
                <a:lnTo>
                  <a:pt x="24885" y="11127"/>
                </a:lnTo>
                <a:lnTo>
                  <a:pt x="22460" y="20377"/>
                </a:lnTo>
                <a:lnTo>
                  <a:pt x="14327" y="27485"/>
                </a:lnTo>
                <a:lnTo>
                  <a:pt x="0" y="32187"/>
                </a:lnTo>
                <a:lnTo>
                  <a:pt x="14271" y="31740"/>
                </a:lnTo>
                <a:lnTo>
                  <a:pt x="27440" y="32163"/>
                </a:lnTo>
                <a:lnTo>
                  <a:pt x="39697" y="33466"/>
                </a:lnTo>
                <a:lnTo>
                  <a:pt x="51231" y="35665"/>
                </a:lnTo>
                <a:lnTo>
                  <a:pt x="55654" y="36790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24" name="object 24"/>
          <p:cNvSpPr txBox="1"/>
          <p:nvPr/>
        </p:nvSpPr>
        <p:spPr>
          <a:xfrm>
            <a:off x="2410393" y="1081427"/>
            <a:ext cx="133106" cy="1869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1098" spc="-40" dirty="0">
                <a:latin typeface="Arial"/>
                <a:cs typeface="Arial"/>
              </a:rPr>
              <a:t>.5</a:t>
            </a:r>
            <a:endParaRPr sz="1098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03889" y="2286819"/>
            <a:ext cx="316455" cy="158262"/>
          </a:xfrm>
          <a:custGeom>
            <a:avLst/>
            <a:gdLst/>
            <a:ahLst/>
            <a:cxnLst/>
            <a:rect l="l" t="t" r="r" b="b"/>
            <a:pathLst>
              <a:path w="317036" h="158552">
                <a:moveTo>
                  <a:pt x="0" y="158552"/>
                </a:moveTo>
                <a:lnTo>
                  <a:pt x="317036" y="0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26" name="object 26"/>
          <p:cNvSpPr/>
          <p:nvPr/>
        </p:nvSpPr>
        <p:spPr>
          <a:xfrm>
            <a:off x="2582613" y="2280944"/>
            <a:ext cx="49478" cy="41692"/>
          </a:xfrm>
          <a:custGeom>
            <a:avLst/>
            <a:gdLst/>
            <a:ahLst/>
            <a:cxnLst/>
            <a:rect l="l" t="t" r="r" b="b"/>
            <a:pathLst>
              <a:path w="49569" h="41768">
                <a:moveTo>
                  <a:pt x="0" y="4785"/>
                </a:moveTo>
                <a:lnTo>
                  <a:pt x="10579" y="9224"/>
                </a:lnTo>
                <a:lnTo>
                  <a:pt x="16525" y="16714"/>
                </a:lnTo>
                <a:lnTo>
                  <a:pt x="17334" y="27484"/>
                </a:lnTo>
                <a:lnTo>
                  <a:pt x="12501" y="41768"/>
                </a:lnTo>
                <a:lnTo>
                  <a:pt x="20705" y="30081"/>
                </a:lnTo>
                <a:lnTo>
                  <a:pt x="28943" y="19798"/>
                </a:lnTo>
                <a:lnTo>
                  <a:pt x="37338" y="10774"/>
                </a:lnTo>
                <a:lnTo>
                  <a:pt x="46016" y="2864"/>
                </a:lnTo>
                <a:lnTo>
                  <a:pt x="49569" y="0"/>
                </a:lnTo>
                <a:lnTo>
                  <a:pt x="38455" y="2519"/>
                </a:lnTo>
                <a:lnTo>
                  <a:pt x="26653" y="4157"/>
                </a:lnTo>
                <a:lnTo>
                  <a:pt x="13917" y="4912"/>
                </a:lnTo>
                <a:lnTo>
                  <a:pt x="0" y="47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27" name="object 27"/>
          <p:cNvSpPr/>
          <p:nvPr/>
        </p:nvSpPr>
        <p:spPr>
          <a:xfrm>
            <a:off x="2582613" y="2280944"/>
            <a:ext cx="49478" cy="41692"/>
          </a:xfrm>
          <a:custGeom>
            <a:avLst/>
            <a:gdLst/>
            <a:ahLst/>
            <a:cxnLst/>
            <a:rect l="l" t="t" r="r" b="b"/>
            <a:pathLst>
              <a:path w="49569" h="41768">
                <a:moveTo>
                  <a:pt x="49569" y="0"/>
                </a:moveTo>
                <a:lnTo>
                  <a:pt x="38455" y="2519"/>
                </a:lnTo>
                <a:lnTo>
                  <a:pt x="26653" y="4157"/>
                </a:lnTo>
                <a:lnTo>
                  <a:pt x="13917" y="4912"/>
                </a:lnTo>
                <a:lnTo>
                  <a:pt x="0" y="4785"/>
                </a:lnTo>
                <a:lnTo>
                  <a:pt x="10579" y="9224"/>
                </a:lnTo>
                <a:lnTo>
                  <a:pt x="16525" y="16714"/>
                </a:lnTo>
                <a:lnTo>
                  <a:pt x="17334" y="27484"/>
                </a:lnTo>
                <a:lnTo>
                  <a:pt x="12501" y="41768"/>
                </a:lnTo>
                <a:lnTo>
                  <a:pt x="20705" y="30081"/>
                </a:lnTo>
                <a:lnTo>
                  <a:pt x="28943" y="19798"/>
                </a:lnTo>
                <a:lnTo>
                  <a:pt x="37338" y="10774"/>
                </a:lnTo>
                <a:lnTo>
                  <a:pt x="46016" y="2864"/>
                </a:lnTo>
                <a:lnTo>
                  <a:pt x="49569" y="0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28" name="object 28"/>
          <p:cNvSpPr txBox="1"/>
          <p:nvPr/>
        </p:nvSpPr>
        <p:spPr>
          <a:xfrm>
            <a:off x="2409442" y="2168458"/>
            <a:ext cx="133106" cy="1869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1098" spc="-40" dirty="0">
                <a:latin typeface="Arial"/>
                <a:cs typeface="Arial"/>
              </a:rPr>
              <a:t>.5</a:t>
            </a:r>
            <a:endParaRPr sz="1098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03889" y="2622891"/>
            <a:ext cx="316455" cy="158262"/>
          </a:xfrm>
          <a:custGeom>
            <a:avLst/>
            <a:gdLst/>
            <a:ahLst/>
            <a:cxnLst/>
            <a:rect l="l" t="t" r="r" b="b"/>
            <a:pathLst>
              <a:path w="317036" h="158552">
                <a:moveTo>
                  <a:pt x="0" y="0"/>
                </a:moveTo>
                <a:lnTo>
                  <a:pt x="317036" y="158552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30" name="object 30"/>
          <p:cNvSpPr/>
          <p:nvPr/>
        </p:nvSpPr>
        <p:spPr>
          <a:xfrm>
            <a:off x="2576539" y="2750305"/>
            <a:ext cx="55552" cy="36723"/>
          </a:xfrm>
          <a:custGeom>
            <a:avLst/>
            <a:gdLst/>
            <a:ahLst/>
            <a:cxnLst/>
            <a:rect l="l" t="t" r="r" b="b"/>
            <a:pathLst>
              <a:path w="55654" h="36790">
                <a:moveTo>
                  <a:pt x="22090" y="0"/>
                </a:moveTo>
                <a:lnTo>
                  <a:pt x="24885" y="11127"/>
                </a:lnTo>
                <a:lnTo>
                  <a:pt x="22460" y="20377"/>
                </a:lnTo>
                <a:lnTo>
                  <a:pt x="14327" y="27485"/>
                </a:lnTo>
                <a:lnTo>
                  <a:pt x="0" y="32187"/>
                </a:lnTo>
                <a:lnTo>
                  <a:pt x="14271" y="31740"/>
                </a:lnTo>
                <a:lnTo>
                  <a:pt x="27440" y="32163"/>
                </a:lnTo>
                <a:lnTo>
                  <a:pt x="39697" y="33466"/>
                </a:lnTo>
                <a:lnTo>
                  <a:pt x="51231" y="35665"/>
                </a:lnTo>
                <a:lnTo>
                  <a:pt x="55654" y="36790"/>
                </a:lnTo>
                <a:lnTo>
                  <a:pt x="46971" y="29409"/>
                </a:lnTo>
                <a:lnTo>
                  <a:pt x="38582" y="20948"/>
                </a:lnTo>
                <a:lnTo>
                  <a:pt x="30337" y="11211"/>
                </a:lnTo>
                <a:lnTo>
                  <a:pt x="22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31" name="object 31"/>
          <p:cNvSpPr/>
          <p:nvPr/>
        </p:nvSpPr>
        <p:spPr>
          <a:xfrm>
            <a:off x="2576539" y="2750305"/>
            <a:ext cx="55552" cy="36723"/>
          </a:xfrm>
          <a:custGeom>
            <a:avLst/>
            <a:gdLst/>
            <a:ahLst/>
            <a:cxnLst/>
            <a:rect l="l" t="t" r="r" b="b"/>
            <a:pathLst>
              <a:path w="55654" h="36790">
                <a:moveTo>
                  <a:pt x="55654" y="36790"/>
                </a:moveTo>
                <a:lnTo>
                  <a:pt x="46971" y="29409"/>
                </a:lnTo>
                <a:lnTo>
                  <a:pt x="38582" y="20948"/>
                </a:lnTo>
                <a:lnTo>
                  <a:pt x="30337" y="11211"/>
                </a:lnTo>
                <a:lnTo>
                  <a:pt x="22090" y="0"/>
                </a:lnTo>
                <a:lnTo>
                  <a:pt x="24885" y="11127"/>
                </a:lnTo>
                <a:lnTo>
                  <a:pt x="22460" y="20377"/>
                </a:lnTo>
                <a:lnTo>
                  <a:pt x="14327" y="27485"/>
                </a:lnTo>
                <a:lnTo>
                  <a:pt x="0" y="32187"/>
                </a:lnTo>
                <a:lnTo>
                  <a:pt x="14271" y="31740"/>
                </a:lnTo>
                <a:lnTo>
                  <a:pt x="27440" y="32163"/>
                </a:lnTo>
                <a:lnTo>
                  <a:pt x="39697" y="33466"/>
                </a:lnTo>
                <a:lnTo>
                  <a:pt x="51231" y="35665"/>
                </a:lnTo>
                <a:lnTo>
                  <a:pt x="55654" y="36790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32" name="object 32"/>
          <p:cNvSpPr txBox="1"/>
          <p:nvPr/>
        </p:nvSpPr>
        <p:spPr>
          <a:xfrm>
            <a:off x="2409442" y="2518311"/>
            <a:ext cx="133106" cy="1869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1098" spc="-40" dirty="0">
                <a:latin typeface="Arial"/>
                <a:cs typeface="Arial"/>
              </a:rPr>
              <a:t>.5</a:t>
            </a:r>
            <a:endParaRPr sz="1098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355/555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599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599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endParaRPr sz="599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354">
              <a:tabLst>
                <a:tab pos="396794" algn="l"/>
              </a:tabLst>
            </a:pP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sz="599" spc="85" dirty="0">
                <a:solidFill>
                  <a:srgbClr val="FFFFFF"/>
                </a:solidFill>
                <a:latin typeface="Arial"/>
                <a:cs typeface="Arial"/>
              </a:rPr>
              <a:t>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6461083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6918" y="59751"/>
            <a:ext cx="285752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dirty="0">
                <a:solidFill>
                  <a:srgbClr val="FFFFFF"/>
                </a:solidFill>
                <a:latin typeface="Georgia"/>
                <a:cs typeface="Georgia"/>
              </a:rPr>
              <a:t>Continuous Model -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Unit</a:t>
            </a:r>
            <a:r>
              <a:rPr sz="1400" spc="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Georgia"/>
                <a:cs typeface="Georgia"/>
              </a:rPr>
              <a:t>interval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053236"/>
            <a:ext cx="1285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Book Antiqua"/>
                <a:cs typeface="Book Antiqua"/>
              </a:rPr>
              <a:t>Intervals,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not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points.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4004" y="1448765"/>
            <a:ext cx="1067435" cy="0"/>
          </a:xfrm>
          <a:custGeom>
            <a:avLst/>
            <a:gdLst/>
            <a:ahLst/>
            <a:cxnLst/>
            <a:rect l="l" t="t" r="r" b="b"/>
            <a:pathLst>
              <a:path w="1067435">
                <a:moveTo>
                  <a:pt x="0" y="0"/>
                </a:moveTo>
                <a:lnTo>
                  <a:pt x="1067358" y="0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6661" y="1342174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Book Antiqua"/>
                <a:cs typeface="Book Antiqua"/>
              </a:rPr>
              <a:t>0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6664" y="1342174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Book Antiqua"/>
                <a:cs typeface="Book Antiqua"/>
              </a:rPr>
              <a:t>1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6665" y="1507350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Book Antiqua"/>
                <a:cs typeface="Book Antiqua"/>
              </a:rPr>
              <a:t>a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2811" y="1507629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Book Antiqua"/>
                <a:cs typeface="Book Antiqua"/>
              </a:rPr>
              <a:t>b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44633" y="3343393"/>
            <a:ext cx="454659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4/29</a:t>
            </a:r>
            <a:r>
              <a:rPr sz="600" b="0" spc="28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34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303" y="62407"/>
            <a:ext cx="10217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Unit</a:t>
            </a:r>
            <a:r>
              <a:rPr sz="1400" spc="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Georgia"/>
                <a:cs typeface="Georgia"/>
              </a:rPr>
              <a:t>interval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053236"/>
            <a:ext cx="1285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Book Antiqua"/>
                <a:cs typeface="Book Antiqua"/>
              </a:rPr>
              <a:t>Intervals,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not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points.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4004" y="1448765"/>
            <a:ext cx="1067435" cy="0"/>
          </a:xfrm>
          <a:custGeom>
            <a:avLst/>
            <a:gdLst/>
            <a:ahLst/>
            <a:cxnLst/>
            <a:rect l="l" t="t" r="r" b="b"/>
            <a:pathLst>
              <a:path w="1067435">
                <a:moveTo>
                  <a:pt x="0" y="0"/>
                </a:moveTo>
                <a:lnTo>
                  <a:pt x="1067358" y="0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6661" y="1342174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Book Antiqua"/>
                <a:cs typeface="Book Antiqua"/>
              </a:rPr>
              <a:t>0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6664" y="1342174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Book Antiqua"/>
                <a:cs typeface="Book Antiqua"/>
              </a:rPr>
              <a:t>1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6665" y="1507350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Book Antiqua"/>
                <a:cs typeface="Book Antiqua"/>
              </a:rPr>
              <a:t>a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2811" y="1507629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Book Antiqua"/>
                <a:cs typeface="Book Antiqua"/>
              </a:rPr>
              <a:t>b</a:t>
            </a:r>
            <a:endParaRPr sz="1100">
              <a:latin typeface="Book Antiqua"/>
              <a:cs typeface="Book Antiqu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963191"/>
            <a:ext cx="63233" cy="6323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2932" y="1877707"/>
            <a:ext cx="9239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0" dirty="0">
                <a:latin typeface="Bookman Old Style"/>
                <a:cs typeface="Bookman Old Style"/>
              </a:rPr>
              <a:t> </a:t>
            </a:r>
            <a:r>
              <a:rPr sz="1100" spc="90" dirty="0">
                <a:latin typeface="Book Antiqua"/>
                <a:cs typeface="Book Antiqua"/>
              </a:rPr>
              <a:t>(</a:t>
            </a:r>
            <a:r>
              <a:rPr sz="1100" b="0" i="1" spc="90" dirty="0">
                <a:latin typeface="Bookman Old Style"/>
                <a:cs typeface="Bookman Old Style"/>
              </a:rPr>
              <a:t>X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x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0.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44633" y="3343393"/>
            <a:ext cx="454659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4/29</a:t>
            </a:r>
            <a:r>
              <a:rPr sz="600" b="0" spc="28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34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303" y="62407"/>
            <a:ext cx="10217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Unit</a:t>
            </a:r>
            <a:r>
              <a:rPr sz="1400" spc="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Georgia"/>
                <a:cs typeface="Georgia"/>
              </a:rPr>
              <a:t>interval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053236"/>
            <a:ext cx="1285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Book Antiqua"/>
                <a:cs typeface="Book Antiqua"/>
              </a:rPr>
              <a:t>Intervals,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not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points.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4004" y="1448765"/>
            <a:ext cx="1067435" cy="0"/>
          </a:xfrm>
          <a:custGeom>
            <a:avLst/>
            <a:gdLst/>
            <a:ahLst/>
            <a:cxnLst/>
            <a:rect l="l" t="t" r="r" b="b"/>
            <a:pathLst>
              <a:path w="1067435">
                <a:moveTo>
                  <a:pt x="0" y="0"/>
                </a:moveTo>
                <a:lnTo>
                  <a:pt x="1067358" y="0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6661" y="1342174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Book Antiqua"/>
                <a:cs typeface="Book Antiqua"/>
              </a:rPr>
              <a:t>0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6664" y="1342174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Book Antiqua"/>
                <a:cs typeface="Book Antiqua"/>
              </a:rPr>
              <a:t>1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6665" y="1507350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Book Antiqua"/>
                <a:cs typeface="Book Antiqua"/>
              </a:rPr>
              <a:t>a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2811" y="1507629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Book Antiqua"/>
                <a:cs typeface="Book Antiqua"/>
              </a:rPr>
              <a:t>b</a:t>
            </a:r>
            <a:endParaRPr sz="1100">
              <a:latin typeface="Book Antiqua"/>
              <a:cs typeface="Book Antiqu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963191"/>
            <a:ext cx="63233" cy="6323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2932" y="1877707"/>
            <a:ext cx="9239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0" dirty="0">
                <a:latin typeface="Bookman Old Style"/>
                <a:cs typeface="Bookman Old Style"/>
              </a:rPr>
              <a:t> </a:t>
            </a:r>
            <a:r>
              <a:rPr sz="1100" spc="90" dirty="0">
                <a:latin typeface="Book Antiqua"/>
                <a:cs typeface="Book Antiqua"/>
              </a:rPr>
              <a:t>(</a:t>
            </a:r>
            <a:r>
              <a:rPr sz="1100" b="0" i="1" spc="90" dirty="0">
                <a:latin typeface="Bookman Old Style"/>
                <a:cs typeface="Bookman Old Style"/>
              </a:rPr>
              <a:t>X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x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0.</a:t>
            </a:r>
            <a:endParaRPr sz="1100">
              <a:latin typeface="Book Antiqua"/>
              <a:cs typeface="Book Antiqu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2173224"/>
            <a:ext cx="63233" cy="6323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184844" y="2172843"/>
            <a:ext cx="217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40" dirty="0">
                <a:latin typeface="Georgia"/>
                <a:cs typeface="Georgia"/>
              </a:rPr>
              <a:t>1</a:t>
            </a:r>
            <a:r>
              <a:rPr sz="800" i="1" spc="40" dirty="0">
                <a:latin typeface="Arial"/>
                <a:cs typeface="Arial"/>
              </a:rPr>
              <a:t>−</a:t>
            </a:r>
            <a:r>
              <a:rPr sz="800" spc="40" dirty="0">
                <a:latin typeface="Georgia"/>
                <a:cs typeface="Georgia"/>
              </a:rPr>
              <a:t>0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7532" y="2087740"/>
            <a:ext cx="2551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latin typeface="Book Antiqua"/>
                <a:cs typeface="Book Antiqua"/>
              </a:rPr>
              <a:t>[</a:t>
            </a:r>
            <a:r>
              <a:rPr sz="1100" b="0" i="1" spc="-75" dirty="0">
                <a:latin typeface="Bookman Old Style"/>
                <a:cs typeface="Bookman Old Style"/>
              </a:rPr>
              <a:t>a,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135" dirty="0">
                <a:latin typeface="Bookman Old Style"/>
                <a:cs typeface="Bookman Old Style"/>
              </a:rPr>
              <a:t>b</a:t>
            </a:r>
            <a:r>
              <a:rPr sz="1100" spc="-135" dirty="0">
                <a:latin typeface="Book Antiqua"/>
                <a:cs typeface="Book Antiqua"/>
              </a:rPr>
              <a:t>]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Book Antiqua"/>
                <a:cs typeface="Book Antiqua"/>
              </a:rPr>
              <a:t>[0</a:t>
            </a:r>
            <a:r>
              <a:rPr sz="1100" b="0" i="1" spc="-40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1]</a:t>
            </a:r>
            <a:r>
              <a:rPr sz="1100" spc="8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then</a:t>
            </a:r>
            <a:r>
              <a:rPr sz="1100" spc="8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80" dirty="0">
                <a:latin typeface="Bookman Old Style"/>
                <a:cs typeface="Bookman Old Style"/>
              </a:rPr>
              <a:t> </a:t>
            </a:r>
            <a:r>
              <a:rPr sz="1100" spc="-45" dirty="0">
                <a:latin typeface="Book Antiqua"/>
                <a:cs typeface="Book Antiqua"/>
              </a:rPr>
              <a:t>([</a:t>
            </a:r>
            <a:r>
              <a:rPr sz="1100" b="0" i="1" spc="-45" dirty="0">
                <a:latin typeface="Bookman Old Style"/>
                <a:cs typeface="Bookman Old Style"/>
              </a:rPr>
              <a:t>a,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65" dirty="0">
                <a:latin typeface="Bookman Old Style"/>
                <a:cs typeface="Bookman Old Style"/>
              </a:rPr>
              <a:t>b</a:t>
            </a:r>
            <a:r>
              <a:rPr sz="1100" spc="-65" dirty="0">
                <a:latin typeface="Book Antiqua"/>
                <a:cs typeface="Book Antiqua"/>
              </a:rPr>
              <a:t>])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160" dirty="0">
                <a:latin typeface="Book Antiqua"/>
                <a:cs typeface="Book Antiqua"/>
              </a:rPr>
              <a:t> </a:t>
            </a:r>
            <a:r>
              <a:rPr sz="1200" b="0" i="1" u="sng" baseline="31250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b</a:t>
            </a:r>
            <a:r>
              <a:rPr sz="1200" i="1" u="sng" baseline="31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−</a:t>
            </a:r>
            <a:r>
              <a:rPr sz="1200" b="0" i="1" u="sng" baseline="31250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a</a:t>
            </a:r>
            <a:r>
              <a:rPr sz="1200" b="0" i="1" spc="284" baseline="31250" dirty="0">
                <a:latin typeface="Bookman Old Style"/>
                <a:cs typeface="Bookman Old Styl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b="0" i="1" spc="-204" dirty="0">
                <a:latin typeface="Bookman Old Style"/>
                <a:cs typeface="Bookman Old Style"/>
              </a:rPr>
              <a:t>b</a:t>
            </a:r>
            <a:r>
              <a:rPr sz="1100" b="0" i="1" spc="-90" dirty="0">
                <a:latin typeface="Bookman Old Style"/>
                <a:cs typeface="Bookman Old Styl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b="0" i="1" spc="-50" dirty="0">
                <a:latin typeface="Bookman Old Style"/>
                <a:cs typeface="Bookman Old Style"/>
              </a:rPr>
              <a:t>a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44633" y="3343393"/>
            <a:ext cx="454659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4/29</a:t>
            </a:r>
            <a:r>
              <a:rPr sz="600" b="0" spc="28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34</a:t>
            </a:r>
            <a:endParaRPr sz="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8069055"/>
      </p:ext>
    </p:extLst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8256" y="62407"/>
            <a:ext cx="10121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Interval</a:t>
            </a:r>
            <a:r>
              <a:rPr sz="14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Georgia"/>
                <a:cs typeface="Georgia"/>
              </a:rPr>
              <a:t>[c,d]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0156" y="945959"/>
            <a:ext cx="1067435" cy="0"/>
          </a:xfrm>
          <a:custGeom>
            <a:avLst/>
            <a:gdLst/>
            <a:ahLst/>
            <a:cxnLst/>
            <a:rect l="l" t="t" r="r" b="b"/>
            <a:pathLst>
              <a:path w="1067435">
                <a:moveTo>
                  <a:pt x="0" y="0"/>
                </a:moveTo>
                <a:lnTo>
                  <a:pt x="1067358" y="0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6661" y="824547"/>
            <a:ext cx="869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Book Antiqua"/>
                <a:cs typeface="Book Antiqua"/>
              </a:rPr>
              <a:t>c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8967" y="842822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latin typeface="Book Antiqua"/>
                <a:cs typeface="Book Antiqua"/>
              </a:rPr>
              <a:t>d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1004824"/>
            <a:ext cx="2128520" cy="561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  <a:tabLst>
                <a:tab pos="355600" algn="l"/>
              </a:tabLst>
            </a:pPr>
            <a:r>
              <a:rPr sz="1100" spc="-50" dirty="0">
                <a:latin typeface="Book Antiqua"/>
                <a:cs typeface="Book Antiqua"/>
              </a:rPr>
              <a:t>a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50" dirty="0">
                <a:latin typeface="Book Antiqua"/>
                <a:cs typeface="Book Antiqua"/>
              </a:rPr>
              <a:t>b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0" dirty="0">
                <a:latin typeface="Bookman Old Style"/>
                <a:cs typeface="Bookman Old Style"/>
              </a:rPr>
              <a:t> </a:t>
            </a:r>
            <a:r>
              <a:rPr sz="1100" spc="90" dirty="0">
                <a:latin typeface="Book Antiqua"/>
                <a:cs typeface="Book Antiqua"/>
              </a:rPr>
              <a:t>(</a:t>
            </a:r>
            <a:r>
              <a:rPr sz="1100" b="0" i="1" spc="90" dirty="0">
                <a:latin typeface="Bookman Old Style"/>
                <a:cs typeface="Bookman Old Style"/>
              </a:rPr>
              <a:t>X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x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0.</a:t>
            </a:r>
            <a:endParaRPr sz="1100">
              <a:latin typeface="Book Antiqua"/>
              <a:cs typeface="Book Antiqu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460385"/>
            <a:ext cx="63233" cy="632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670418"/>
            <a:ext cx="63233" cy="632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7532" y="1584934"/>
            <a:ext cx="2015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102995" algn="l"/>
              </a:tabLst>
            </a:pPr>
            <a:r>
              <a:rPr sz="1100" spc="-75" dirty="0">
                <a:latin typeface="Book Antiqua"/>
                <a:cs typeface="Book Antiqua"/>
              </a:rPr>
              <a:t>[</a:t>
            </a:r>
            <a:r>
              <a:rPr sz="1100" b="0" i="1" spc="-75" dirty="0">
                <a:latin typeface="Bookman Old Style"/>
                <a:cs typeface="Bookman Old Style"/>
              </a:rPr>
              <a:t>a,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135" dirty="0">
                <a:latin typeface="Bookman Old Style"/>
                <a:cs typeface="Bookman Old Style"/>
              </a:rPr>
              <a:t>b</a:t>
            </a:r>
            <a:r>
              <a:rPr sz="1100" spc="-135" dirty="0">
                <a:latin typeface="Book Antiqua"/>
                <a:cs typeface="Book Antiqua"/>
              </a:rPr>
              <a:t>]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spc="-60" dirty="0">
                <a:latin typeface="Book Antiqua"/>
                <a:cs typeface="Book Antiqua"/>
              </a:rPr>
              <a:t>[</a:t>
            </a:r>
            <a:r>
              <a:rPr sz="1100" b="0" i="1" spc="-60" dirty="0">
                <a:latin typeface="Bookman Old Style"/>
                <a:cs typeface="Bookman Old Style"/>
              </a:rPr>
              <a:t>c,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d</a:t>
            </a:r>
            <a:r>
              <a:rPr sz="1100" spc="-25" dirty="0">
                <a:latin typeface="Book Antiqua"/>
                <a:cs typeface="Book Antiqua"/>
              </a:rPr>
              <a:t>]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dirty="0">
                <a:latin typeface="Bookman Old Style"/>
                <a:cs typeface="Bookman Old Style"/>
              </a:rPr>
              <a:t>	P</a:t>
            </a:r>
            <a:r>
              <a:rPr sz="1100" b="0" i="1" spc="-175" dirty="0">
                <a:latin typeface="Bookman Old Style"/>
                <a:cs typeface="Bookman Old Style"/>
              </a:rPr>
              <a:t> </a:t>
            </a:r>
            <a:r>
              <a:rPr sz="1100" spc="-45" dirty="0">
                <a:latin typeface="Book Antiqua"/>
                <a:cs typeface="Book Antiqua"/>
              </a:rPr>
              <a:t>([</a:t>
            </a:r>
            <a:r>
              <a:rPr sz="1100" b="0" i="1" spc="-45" dirty="0">
                <a:latin typeface="Bookman Old Style"/>
                <a:cs typeface="Bookman Old Style"/>
              </a:rPr>
              <a:t>a,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b="0" i="1" spc="-65" dirty="0">
                <a:latin typeface="Bookman Old Style"/>
                <a:cs typeface="Bookman Old Style"/>
              </a:rPr>
              <a:t>b</a:t>
            </a:r>
            <a:r>
              <a:rPr sz="1100" spc="-65" dirty="0">
                <a:latin typeface="Book Antiqua"/>
                <a:cs typeface="Book Antiqua"/>
              </a:rPr>
              <a:t>])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170" dirty="0">
                <a:latin typeface="Book Antiqua"/>
                <a:cs typeface="Book Antiqua"/>
              </a:rPr>
              <a:t> </a:t>
            </a:r>
            <a:r>
              <a:rPr sz="1200" b="0" i="1" u="sng" spc="-37" baseline="31250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b</a:t>
            </a:r>
            <a:r>
              <a:rPr sz="1200" i="1" u="sng" spc="-37" baseline="31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−</a:t>
            </a:r>
            <a:r>
              <a:rPr sz="1200" b="0" i="1" u="sng" spc="-37" baseline="31250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a</a:t>
            </a:r>
            <a:endParaRPr sz="1200" baseline="3125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5888" y="1670037"/>
            <a:ext cx="21145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0" i="1" spc="-25" dirty="0">
                <a:latin typeface="Bookman Old Style"/>
                <a:cs typeface="Bookman Old Style"/>
              </a:rPr>
              <a:t>d</a:t>
            </a:r>
            <a:r>
              <a:rPr sz="800" i="1" spc="-25" dirty="0">
                <a:latin typeface="Arial"/>
                <a:cs typeface="Arial"/>
              </a:rPr>
              <a:t>−</a:t>
            </a:r>
            <a:r>
              <a:rPr sz="800" b="0" i="1" spc="-25" dirty="0">
                <a:latin typeface="Bookman Old Style"/>
                <a:cs typeface="Bookman Old Style"/>
              </a:rPr>
              <a:t>c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44633" y="3343393"/>
            <a:ext cx="454659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5/29</a:t>
            </a:r>
            <a:r>
              <a:rPr sz="600" b="0" spc="28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34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8256" y="62407"/>
            <a:ext cx="10121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cs typeface="Georgia"/>
              </a:rPr>
              <a:t>Interval</a:t>
            </a:r>
            <a:r>
              <a:rPr kumimoji="0" sz="14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14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cs typeface="Georgia"/>
              </a:rPr>
              <a:t>[c,d]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0156" y="945959"/>
            <a:ext cx="1067435" cy="0"/>
          </a:xfrm>
          <a:custGeom>
            <a:avLst/>
            <a:gdLst/>
            <a:ahLst/>
            <a:cxnLst/>
            <a:rect l="l" t="t" r="r" b="b"/>
            <a:pathLst>
              <a:path w="1067435">
                <a:moveTo>
                  <a:pt x="0" y="0"/>
                </a:moveTo>
                <a:lnTo>
                  <a:pt x="1067358" y="0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6661" y="824547"/>
            <a:ext cx="869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c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8967" y="842822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d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2817" y="1004544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a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8963" y="1004824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b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460385"/>
            <a:ext cx="63233" cy="632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2932" y="1374902"/>
            <a:ext cx="9239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P</a:t>
            </a:r>
            <a:r>
              <a:rPr kumimoji="0" sz="1100" b="0" i="1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0" u="none" strike="noStrike" kern="0" cap="none" spc="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</a:t>
            </a:r>
            <a:r>
              <a:rPr kumimoji="0" sz="1100" b="0" i="1" u="none" strike="noStrike" kern="0" cap="none" spc="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X </a:t>
            </a:r>
            <a:r>
              <a:rPr kumimoji="0" sz="1100" b="0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=</a:t>
            </a:r>
            <a:r>
              <a:rPr kumimoji="0" sz="11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x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)</a:t>
            </a:r>
            <a:r>
              <a:rPr kumimoji="0" sz="11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=</a:t>
            </a:r>
            <a:r>
              <a:rPr kumimoji="0" sz="11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0.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670418"/>
            <a:ext cx="63233" cy="6323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77532" y="1584934"/>
            <a:ext cx="2015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02995" algn="l"/>
              </a:tabLst>
              <a:defRPr/>
            </a:pPr>
            <a:r>
              <a:rPr kumimoji="0" sz="11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[</a:t>
            </a:r>
            <a:r>
              <a:rPr kumimoji="0" sz="1100" b="0" i="1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a,</a:t>
            </a:r>
            <a:r>
              <a:rPr kumimoji="0" sz="1100" b="0" i="1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1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b</a:t>
            </a:r>
            <a:r>
              <a:rPr kumimoji="0" sz="11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]</a:t>
            </a:r>
            <a:r>
              <a:rPr kumimoji="0" sz="1100" b="0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cs typeface="Lucida Sans Unicode"/>
              </a:rPr>
              <a:t>⊂</a:t>
            </a:r>
            <a:r>
              <a:rPr kumimoji="0" sz="11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cs typeface="Lucida Sans Unicode"/>
              </a:rPr>
              <a:t> </a:t>
            </a:r>
            <a:r>
              <a:rPr kumimoji="0" sz="11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[</a:t>
            </a:r>
            <a:r>
              <a:rPr kumimoji="0" sz="1100" b="0" i="1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c,</a:t>
            </a:r>
            <a:r>
              <a:rPr kumimoji="0" sz="1100" b="0" i="1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d</a:t>
            </a:r>
            <a:r>
              <a:rPr kumimoji="0" sz="11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]</a:t>
            </a:r>
            <a:r>
              <a:rPr kumimoji="0" sz="11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,</a:t>
            </a: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	P</a:t>
            </a:r>
            <a:r>
              <a:rPr kumimoji="0" sz="1100" b="0" i="1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([</a:t>
            </a:r>
            <a:r>
              <a:rPr kumimoji="0" sz="1100" b="0" i="1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a,</a:t>
            </a:r>
            <a:r>
              <a:rPr kumimoji="0" sz="1100" b="0" i="1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1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b</a:t>
            </a:r>
            <a:r>
              <a:rPr kumimoji="0" sz="11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])</a:t>
            </a:r>
            <a:r>
              <a:rPr kumimoji="0" sz="11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=</a:t>
            </a:r>
            <a:r>
              <a:rPr kumimoji="0" sz="1100" b="0" i="0" u="none" strike="noStrike" kern="0" cap="none" spc="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200" b="0" i="1" u="sng" strike="noStrike" kern="0" cap="none" spc="-37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b</a:t>
            </a:r>
            <a:r>
              <a:rPr kumimoji="0" sz="1200" b="0" i="1" u="sng" strike="noStrike" kern="0" cap="none" spc="-37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−</a:t>
            </a:r>
            <a:r>
              <a:rPr kumimoji="0" sz="1200" b="0" i="1" u="sng" strike="noStrike" kern="0" cap="none" spc="-37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a</a:t>
            </a:r>
            <a:endParaRPr kumimoji="0" sz="1200" b="0" i="0" u="none" strike="noStrike" kern="0" cap="none" spc="0" normalizeH="0" baseline="3125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5888" y="1670037"/>
            <a:ext cx="21145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d</a:t>
            </a:r>
            <a:r>
              <a:rPr kumimoji="0" sz="8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−</a:t>
            </a:r>
            <a:r>
              <a:rPr kumimoji="0" sz="8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c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444" y="2018030"/>
            <a:ext cx="144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Discrete:</a:t>
            </a:r>
            <a:r>
              <a:rPr kumimoji="0" sz="1100" b="0" i="0" u="none" strike="noStrike" kern="0" cap="none" spc="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P</a:t>
            </a:r>
            <a:r>
              <a:rPr kumimoji="0" sz="1100" b="0" i="1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</a:t>
            </a:r>
            <a:r>
              <a:rPr kumimoji="0" sz="1100" b="0" i="1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A</a:t>
            </a:r>
            <a:r>
              <a:rPr kumimoji="0" sz="11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)</a:t>
            </a:r>
            <a:r>
              <a:rPr kumimoji="0" sz="11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=</a:t>
            </a:r>
            <a:r>
              <a:rPr kumimoji="0" sz="1100" b="0" i="0" u="none" strike="noStrike" kern="0" cap="none" spc="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200" b="0" i="0" u="sng" strike="noStrike" kern="0" cap="none" spc="82" normalizeH="0" baseline="38194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#(</a:t>
            </a:r>
            <a:r>
              <a:rPr kumimoji="0" sz="1200" b="0" i="1" u="sng" strike="noStrike" kern="0" cap="none" spc="82" normalizeH="0" baseline="38194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A</a:t>
            </a:r>
            <a:r>
              <a:rPr kumimoji="0" sz="1200" b="0" i="0" u="sng" strike="noStrike" kern="0" cap="none" spc="82" normalizeH="0" baseline="38194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)</a:t>
            </a:r>
            <a:endParaRPr kumimoji="0" sz="1200" b="0" i="0" u="none" strike="noStrike" kern="0" cap="none" spc="0" normalizeH="0" baseline="38194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8948" y="2104948"/>
            <a:ext cx="2768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#(Ω)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44633" y="3343393"/>
            <a:ext cx="454659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5/29</a:t>
            </a:r>
            <a:r>
              <a:rPr kumimoji="0" sz="600" b="0" i="0" u="none" strike="noStrike" kern="0" cap="none" spc="2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15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: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34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6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Copyright</a:t>
            </a:r>
            <a:r>
              <a:rPr kumimoji="0" sz="600" b="0" i="0" u="none" strike="noStrike" kern="0" cap="none" spc="26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</a:rPr>
              <a:t>@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2022,</a:t>
            </a:r>
            <a:r>
              <a:rPr kumimoji="0" sz="600" b="0" i="0" u="none" strike="noStrike" kern="0" cap="none" spc="26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Ivan</a:t>
            </a:r>
            <a:r>
              <a:rPr kumimoji="0" sz="600" b="0" i="0" u="none" strike="noStrike" kern="0" cap="none" spc="26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Mann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4" action="ppaction://hlinksldjump"/>
              </a:rPr>
              <a:t>CS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4" action="ppaction://hlinksldjump"/>
              </a:rPr>
              <a:t>355/555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4" action="ppaction://hlinksldjump"/>
              </a:rPr>
              <a:t>Probability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4" action="ppaction://hlinksldjump"/>
              </a:rPr>
              <a:t>and</a:t>
            </a:r>
            <a:r>
              <a:rPr kumimoji="0" sz="600" b="0" i="0" u="none" strike="noStrike" kern="0" cap="none" spc="1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4" action="ppaction://hlinksldjump"/>
              </a:rPr>
              <a:t>Statistics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4" action="ppaction://hlinksldjump"/>
              </a:rPr>
              <a:t>for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kumimoji="0" sz="6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4" action="ppaction://hlinksldjump"/>
              </a:rPr>
              <a:t>CS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256" y="62407"/>
            <a:ext cx="10121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Interval</a:t>
            </a:r>
            <a:r>
              <a:rPr spc="-5" dirty="0"/>
              <a:t> </a:t>
            </a:r>
            <a:r>
              <a:rPr spc="-50" dirty="0"/>
              <a:t>[c,d]</a:t>
            </a:r>
          </a:p>
        </p:txBody>
      </p:sp>
      <p:sp>
        <p:nvSpPr>
          <p:cNvPr id="3" name="object 3"/>
          <p:cNvSpPr/>
          <p:nvPr/>
        </p:nvSpPr>
        <p:spPr>
          <a:xfrm>
            <a:off x="1760156" y="945959"/>
            <a:ext cx="1067435" cy="0"/>
          </a:xfrm>
          <a:custGeom>
            <a:avLst/>
            <a:gdLst/>
            <a:ahLst/>
            <a:cxnLst/>
            <a:rect l="l" t="t" r="r" b="b"/>
            <a:pathLst>
              <a:path w="1067435">
                <a:moveTo>
                  <a:pt x="0" y="0"/>
                </a:moveTo>
                <a:lnTo>
                  <a:pt x="1067358" y="0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6661" y="824547"/>
            <a:ext cx="869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c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8967" y="842822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d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2817" y="1004544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a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8963" y="1004824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b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460385"/>
            <a:ext cx="63233" cy="632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2932" y="1374902"/>
            <a:ext cx="9239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P</a:t>
            </a:r>
            <a:r>
              <a:rPr kumimoji="0" sz="1100" b="0" i="1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0" u="none" strike="noStrike" kern="0" cap="none" spc="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</a:t>
            </a:r>
            <a:r>
              <a:rPr kumimoji="0" sz="1100" b="0" i="1" u="none" strike="noStrike" kern="0" cap="none" spc="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X </a:t>
            </a:r>
            <a:r>
              <a:rPr kumimoji="0" sz="1100" b="0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=</a:t>
            </a:r>
            <a:r>
              <a:rPr kumimoji="0" sz="11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x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)</a:t>
            </a:r>
            <a:r>
              <a:rPr kumimoji="0" sz="11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=</a:t>
            </a:r>
            <a:r>
              <a:rPr kumimoji="0" sz="11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0.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670418"/>
            <a:ext cx="63233" cy="6323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77532" y="1584934"/>
            <a:ext cx="2015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02995" algn="l"/>
              </a:tabLst>
              <a:defRPr/>
            </a:pPr>
            <a:r>
              <a:rPr kumimoji="0" sz="11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[</a:t>
            </a:r>
            <a:r>
              <a:rPr kumimoji="0" sz="1100" b="0" i="1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a,</a:t>
            </a:r>
            <a:r>
              <a:rPr kumimoji="0" sz="1100" b="0" i="1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1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b</a:t>
            </a:r>
            <a:r>
              <a:rPr kumimoji="0" sz="11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]</a:t>
            </a:r>
            <a:r>
              <a:rPr kumimoji="0" sz="1100" b="0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cs typeface="Lucida Sans Unicode"/>
              </a:rPr>
              <a:t>⊂</a:t>
            </a:r>
            <a:r>
              <a:rPr kumimoji="0" sz="11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cs typeface="Lucida Sans Unicode"/>
              </a:rPr>
              <a:t> </a:t>
            </a:r>
            <a:r>
              <a:rPr kumimoji="0" sz="11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[</a:t>
            </a:r>
            <a:r>
              <a:rPr kumimoji="0" sz="1100" b="0" i="1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c,</a:t>
            </a:r>
            <a:r>
              <a:rPr kumimoji="0" sz="1100" b="0" i="1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d</a:t>
            </a:r>
            <a:r>
              <a:rPr kumimoji="0" sz="11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]</a:t>
            </a:r>
            <a:r>
              <a:rPr kumimoji="0" sz="11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,</a:t>
            </a: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	P</a:t>
            </a:r>
            <a:r>
              <a:rPr kumimoji="0" sz="1100" b="0" i="1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([</a:t>
            </a:r>
            <a:r>
              <a:rPr kumimoji="0" sz="1100" b="0" i="1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a,</a:t>
            </a:r>
            <a:r>
              <a:rPr kumimoji="0" sz="1100" b="0" i="1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1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b</a:t>
            </a:r>
            <a:r>
              <a:rPr kumimoji="0" sz="11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])</a:t>
            </a:r>
            <a:r>
              <a:rPr kumimoji="0" sz="11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=</a:t>
            </a:r>
            <a:r>
              <a:rPr kumimoji="0" sz="1100" b="0" i="0" u="none" strike="noStrike" kern="0" cap="none" spc="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200" b="0" i="1" u="sng" strike="noStrike" kern="0" cap="none" spc="-37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b</a:t>
            </a:r>
            <a:r>
              <a:rPr kumimoji="0" sz="1200" b="0" i="1" u="sng" strike="noStrike" kern="0" cap="none" spc="-37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−</a:t>
            </a:r>
            <a:r>
              <a:rPr kumimoji="0" sz="1200" b="0" i="1" u="sng" strike="noStrike" kern="0" cap="none" spc="-37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a</a:t>
            </a:r>
            <a:endParaRPr kumimoji="0" sz="1200" b="0" i="0" u="none" strike="noStrike" kern="0" cap="none" spc="0" normalizeH="0" baseline="3125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5888" y="1670037"/>
            <a:ext cx="21145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d</a:t>
            </a:r>
            <a:r>
              <a:rPr kumimoji="0" sz="8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−</a:t>
            </a:r>
            <a:r>
              <a:rPr kumimoji="0" sz="8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c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444" y="2018030"/>
            <a:ext cx="144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Discrete:</a:t>
            </a:r>
            <a:r>
              <a:rPr kumimoji="0" sz="1100" b="0" i="0" u="none" strike="noStrike" kern="0" cap="none" spc="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P</a:t>
            </a:r>
            <a:r>
              <a:rPr kumimoji="0" sz="1100" b="0" i="1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</a:t>
            </a:r>
            <a:r>
              <a:rPr kumimoji="0" sz="1100" b="0" i="1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A</a:t>
            </a:r>
            <a:r>
              <a:rPr kumimoji="0" sz="11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)</a:t>
            </a:r>
            <a:r>
              <a:rPr kumimoji="0" sz="11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=</a:t>
            </a:r>
            <a:r>
              <a:rPr kumimoji="0" sz="1100" b="0" i="0" u="none" strike="noStrike" kern="0" cap="none" spc="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200" b="0" i="0" u="sng" strike="noStrike" kern="0" cap="none" spc="82" normalizeH="0" baseline="38194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#(</a:t>
            </a:r>
            <a:r>
              <a:rPr kumimoji="0" sz="1200" b="0" i="1" u="sng" strike="noStrike" kern="0" cap="none" spc="82" normalizeH="0" baseline="38194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A</a:t>
            </a:r>
            <a:r>
              <a:rPr kumimoji="0" sz="1200" b="0" i="0" u="sng" strike="noStrike" kern="0" cap="none" spc="82" normalizeH="0" baseline="38194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)</a:t>
            </a:r>
            <a:endParaRPr kumimoji="0" sz="1200" b="0" i="0" u="none" strike="noStrike" kern="0" cap="none" spc="0" normalizeH="0" baseline="38194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8948" y="2104948"/>
            <a:ext cx="2768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#(Ω)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9"/>
              <p:cNvSpPr txBox="1"/>
              <p:nvPr/>
            </p:nvSpPr>
            <p:spPr>
              <a:xfrm>
                <a:off x="125844" y="2499880"/>
                <a:ext cx="2560206" cy="32714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0" lvl="0" indent="0" defTabSz="914400" eaLnBrk="1" fontAlgn="auto" latinLnBrk="0" hangingPunct="1">
                  <a:lnSpc>
                    <a:spcPct val="100000"/>
                  </a:lnSpc>
                  <a:spcBef>
                    <a:spcPts val="9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24000" algn="l"/>
                  </a:tabLst>
                  <a:defRPr/>
                </a:pPr>
                <a:r>
                  <a:rPr kumimoji="0" lang="en-US" sz="1100" b="0" i="0" u="none" strike="noStrike" kern="0" cap="none" spc="-2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 Antiqua"/>
                    <a:cs typeface="Book Antiqua"/>
                  </a:rPr>
                  <a:t>Continuous:</a:t>
                </a:r>
                <a:r>
                  <a:rPr kumimoji="0" lang="en-US" sz="1100" b="0" i="0" u="none" strike="noStrike" kern="0" cap="none" spc="18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 Antiqua"/>
                    <a:cs typeface="Book Antiqua"/>
                  </a:rPr>
                  <a:t> </a:t>
                </a:r>
                <a:r>
                  <a:rPr kumimoji="0" lang="en-US" sz="11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/>
                    <a:cs typeface="Bookman Old Style"/>
                  </a:rPr>
                  <a:t>P</a:t>
                </a:r>
                <a:r>
                  <a:rPr kumimoji="0" lang="en-US" sz="1100" b="0" i="1" u="none" strike="noStrike" kern="0" cap="none" spc="-18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/>
                    <a:cs typeface="Bookman Old Style"/>
                  </a:rPr>
                  <a:t> </a:t>
                </a:r>
                <a:r>
                  <a:rPr kumimoji="0" lang="en-US" sz="1100" b="0" i="0" u="none" strike="noStrike" kern="0" cap="none" spc="5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 Antiqua"/>
                    <a:cs typeface="Book Antiqua"/>
                  </a:rPr>
                  <a:t>(</a:t>
                </a:r>
                <a:r>
                  <a:rPr kumimoji="0" lang="en-US" sz="1100" b="0" i="1" u="none" strike="noStrike" kern="0" cap="none" spc="5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/>
                    <a:cs typeface="Bookman Old Style"/>
                  </a:rPr>
                  <a:t>A</a:t>
                </a:r>
                <a:r>
                  <a:rPr kumimoji="0" lang="en-US" sz="1100" b="0" i="0" u="none" strike="noStrike" kern="0" cap="none" spc="5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 Antiqua"/>
                    <a:cs typeface="Book Antiqua"/>
                  </a:rPr>
                  <a:t>)</a:t>
                </a:r>
                <a:r>
                  <a:rPr kumimoji="0" lang="en-US" sz="1100" b="0" i="0" u="none" strike="noStrike" kern="0" cap="none" spc="1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 Antiqua"/>
                    <a:cs typeface="Book Antiqua"/>
                  </a:rPr>
                  <a:t> </a:t>
                </a:r>
                <a:r>
                  <a:rPr kumimoji="0" lang="en-US" sz="1100" b="0" i="0" u="none" strike="noStrike" kern="0" cap="none" spc="13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 Antiqua"/>
                    <a:cs typeface="Book Antiqua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ar-AE" sz="11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subSup"/>
                            <m:grow m:val="on"/>
                            <m:supHide m:val="on"/>
                            <m:ctrlPr>
                              <a:rPr kumimoji="0" lang="ar-AE" sz="1100" b="0" i="1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0" lang="ar-AE" sz="11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/>
                          <m:e>
                            <m:r>
                              <a:rPr kumimoji="0" lang="ar-AE" sz="1100" b="0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num>
                      <m:den>
                        <m:nary>
                          <m:naryPr>
                            <m:limLoc m:val="subSup"/>
                            <m:grow m:val="on"/>
                            <m:supHide m:val="on"/>
                            <m:ctrlPr>
                              <a:rPr kumimoji="0" lang="ar-AE" sz="1100" b="0" i="1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0" lang="ar-AE" sz="11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𝛺</m:t>
                            </m:r>
                          </m:sub>
                          <m:sup/>
                          <m:e>
                            <m:r>
                              <a:rPr kumimoji="0" lang="en-US" sz="1100" b="0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den>
                    </m:f>
                  </m:oMath>
                </a14:m>
                <a:endParaRPr kumimoji="0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ok Antiqua"/>
                  <a:cs typeface="Book Antiqua"/>
                </a:endParaRPr>
              </a:p>
            </p:txBody>
          </p:sp>
        </mc:Choice>
        <mc:Fallback xmlns="">
          <p:sp>
            <p:nvSpPr>
              <p:cNvPr id="19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44" y="2499880"/>
                <a:ext cx="2560206" cy="327141"/>
              </a:xfrm>
              <a:prstGeom prst="rect">
                <a:avLst/>
              </a:prstGeom>
              <a:blipFill>
                <a:blip r:embed="rId4"/>
                <a:stretch>
                  <a:fillRect l="-3095" t="-77778" b="-1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bject 26"/>
          <p:cNvSpPr txBox="1"/>
          <p:nvPr/>
        </p:nvSpPr>
        <p:spPr>
          <a:xfrm>
            <a:off x="4144633" y="3343393"/>
            <a:ext cx="454659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5/29</a:t>
            </a:r>
            <a:r>
              <a:rPr kumimoji="0" sz="600" b="0" i="0" u="none" strike="noStrike" kern="0" cap="none" spc="2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15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: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34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6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Copyright</a:t>
            </a:r>
            <a:r>
              <a:rPr kumimoji="0" sz="600" b="0" i="0" u="none" strike="noStrike" kern="0" cap="none" spc="26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</a:rPr>
              <a:t>@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2022,</a:t>
            </a:r>
            <a:r>
              <a:rPr kumimoji="0" sz="600" b="0" i="0" u="none" strike="noStrike" kern="0" cap="none" spc="26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Ivan</a:t>
            </a:r>
            <a:r>
              <a:rPr kumimoji="0" sz="600" b="0" i="0" u="none" strike="noStrike" kern="0" cap="none" spc="26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Mann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CS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355/555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Probability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and</a:t>
            </a:r>
            <a:r>
              <a:rPr kumimoji="0" sz="600" b="0" i="0" u="none" strike="noStrike" kern="0" cap="none" spc="1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Statistics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for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kumimoji="0" sz="6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CS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852816699"/>
      </p:ext>
    </p:extLst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256" y="62407"/>
            <a:ext cx="10121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Interval</a:t>
            </a:r>
            <a:r>
              <a:rPr spc="-5" dirty="0"/>
              <a:t> </a:t>
            </a:r>
            <a:r>
              <a:rPr spc="-50" dirty="0"/>
              <a:t>[c,d]</a:t>
            </a:r>
          </a:p>
        </p:txBody>
      </p:sp>
      <p:sp>
        <p:nvSpPr>
          <p:cNvPr id="3" name="object 3"/>
          <p:cNvSpPr/>
          <p:nvPr/>
        </p:nvSpPr>
        <p:spPr>
          <a:xfrm>
            <a:off x="1760156" y="945959"/>
            <a:ext cx="1067435" cy="0"/>
          </a:xfrm>
          <a:custGeom>
            <a:avLst/>
            <a:gdLst/>
            <a:ahLst/>
            <a:cxnLst/>
            <a:rect l="l" t="t" r="r" b="b"/>
            <a:pathLst>
              <a:path w="1067435">
                <a:moveTo>
                  <a:pt x="0" y="0"/>
                </a:moveTo>
                <a:lnTo>
                  <a:pt x="1067358" y="0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6661" y="824547"/>
            <a:ext cx="869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c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8967" y="842822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d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2817" y="1004544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a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8963" y="1004824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b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460385"/>
            <a:ext cx="63233" cy="632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2932" y="1374902"/>
            <a:ext cx="9239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P</a:t>
            </a:r>
            <a:r>
              <a:rPr kumimoji="0" sz="1100" b="0" i="1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0" u="none" strike="noStrike" kern="0" cap="none" spc="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</a:t>
            </a:r>
            <a:r>
              <a:rPr kumimoji="0" sz="1100" b="0" i="1" u="none" strike="noStrike" kern="0" cap="none" spc="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X </a:t>
            </a:r>
            <a:r>
              <a:rPr kumimoji="0" sz="1100" b="0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=</a:t>
            </a:r>
            <a:r>
              <a:rPr kumimoji="0" sz="11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x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)</a:t>
            </a:r>
            <a:r>
              <a:rPr kumimoji="0" sz="11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=</a:t>
            </a:r>
            <a:r>
              <a:rPr kumimoji="0" sz="11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0.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670418"/>
            <a:ext cx="63233" cy="6323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77532" y="1584934"/>
            <a:ext cx="2015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02995" algn="l"/>
              </a:tabLst>
              <a:defRPr/>
            </a:pPr>
            <a:r>
              <a:rPr kumimoji="0" sz="11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[</a:t>
            </a:r>
            <a:r>
              <a:rPr kumimoji="0" sz="1100" b="0" i="1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a,</a:t>
            </a:r>
            <a:r>
              <a:rPr kumimoji="0" sz="1100" b="0" i="1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1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b</a:t>
            </a:r>
            <a:r>
              <a:rPr kumimoji="0" sz="11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]</a:t>
            </a:r>
            <a:r>
              <a:rPr kumimoji="0" sz="1100" b="0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cs typeface="Lucida Sans Unicode"/>
              </a:rPr>
              <a:t>⊂</a:t>
            </a:r>
            <a:r>
              <a:rPr kumimoji="0" sz="11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cs typeface="Lucida Sans Unicode"/>
              </a:rPr>
              <a:t> </a:t>
            </a:r>
            <a:r>
              <a:rPr kumimoji="0" sz="11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[</a:t>
            </a:r>
            <a:r>
              <a:rPr kumimoji="0" sz="1100" b="0" i="1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c,</a:t>
            </a:r>
            <a:r>
              <a:rPr kumimoji="0" sz="1100" b="0" i="1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d</a:t>
            </a:r>
            <a:r>
              <a:rPr kumimoji="0" sz="11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]</a:t>
            </a:r>
            <a:r>
              <a:rPr kumimoji="0" sz="11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,</a:t>
            </a: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	P</a:t>
            </a:r>
            <a:r>
              <a:rPr kumimoji="0" sz="1100" b="0" i="1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([</a:t>
            </a:r>
            <a:r>
              <a:rPr kumimoji="0" sz="1100" b="0" i="1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a,</a:t>
            </a:r>
            <a:r>
              <a:rPr kumimoji="0" sz="1100" b="0" i="1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1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b</a:t>
            </a:r>
            <a:r>
              <a:rPr kumimoji="0" sz="11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])</a:t>
            </a:r>
            <a:r>
              <a:rPr kumimoji="0" sz="11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=</a:t>
            </a:r>
            <a:r>
              <a:rPr kumimoji="0" sz="1100" b="0" i="0" u="none" strike="noStrike" kern="0" cap="none" spc="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200" b="0" i="1" u="sng" strike="noStrike" kern="0" cap="none" spc="-37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b</a:t>
            </a:r>
            <a:r>
              <a:rPr kumimoji="0" sz="1200" b="0" i="1" u="sng" strike="noStrike" kern="0" cap="none" spc="-37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−</a:t>
            </a:r>
            <a:r>
              <a:rPr kumimoji="0" sz="1200" b="0" i="1" u="sng" strike="noStrike" kern="0" cap="none" spc="-37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a</a:t>
            </a:r>
            <a:endParaRPr kumimoji="0" sz="1200" b="0" i="0" u="none" strike="noStrike" kern="0" cap="none" spc="0" normalizeH="0" baseline="3125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5888" y="1670037"/>
            <a:ext cx="21145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d</a:t>
            </a:r>
            <a:r>
              <a:rPr kumimoji="0" sz="8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−</a:t>
            </a:r>
            <a:r>
              <a:rPr kumimoji="0" sz="8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c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444" y="2018030"/>
            <a:ext cx="144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Discrete:</a:t>
            </a:r>
            <a:r>
              <a:rPr kumimoji="0" sz="1100" b="0" i="0" u="none" strike="noStrike" kern="0" cap="none" spc="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P</a:t>
            </a:r>
            <a:r>
              <a:rPr kumimoji="0" sz="1100" b="0" i="1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</a:t>
            </a:r>
            <a:r>
              <a:rPr kumimoji="0" sz="1100" b="0" i="1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A</a:t>
            </a:r>
            <a:r>
              <a:rPr kumimoji="0" sz="11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)</a:t>
            </a:r>
            <a:r>
              <a:rPr kumimoji="0" sz="11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=</a:t>
            </a:r>
            <a:r>
              <a:rPr kumimoji="0" sz="1100" b="0" i="0" u="none" strike="noStrike" kern="0" cap="none" spc="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200" b="0" i="0" u="sng" strike="noStrike" kern="0" cap="none" spc="82" normalizeH="0" baseline="38194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#(</a:t>
            </a:r>
            <a:r>
              <a:rPr kumimoji="0" sz="1200" b="0" i="1" u="sng" strike="noStrike" kern="0" cap="none" spc="82" normalizeH="0" baseline="38194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A</a:t>
            </a:r>
            <a:r>
              <a:rPr kumimoji="0" sz="1200" b="0" i="0" u="sng" strike="noStrike" kern="0" cap="none" spc="82" normalizeH="0" baseline="38194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)</a:t>
            </a:r>
            <a:endParaRPr kumimoji="0" sz="1200" b="0" i="0" u="none" strike="noStrike" kern="0" cap="none" spc="0" normalizeH="0" baseline="38194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8948" y="2104948"/>
            <a:ext cx="2768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#(Ω)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9"/>
              <p:cNvSpPr txBox="1"/>
              <p:nvPr/>
            </p:nvSpPr>
            <p:spPr>
              <a:xfrm>
                <a:off x="125844" y="2499880"/>
                <a:ext cx="2560206" cy="32714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0" lvl="0" indent="0" defTabSz="914400" eaLnBrk="1" fontAlgn="auto" latinLnBrk="0" hangingPunct="1">
                  <a:lnSpc>
                    <a:spcPct val="100000"/>
                  </a:lnSpc>
                  <a:spcBef>
                    <a:spcPts val="9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24000" algn="l"/>
                  </a:tabLst>
                  <a:defRPr/>
                </a:pPr>
                <a:r>
                  <a:rPr kumimoji="0" lang="en-US" sz="1100" b="0" i="0" u="none" strike="noStrike" kern="0" cap="none" spc="-2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 Antiqua"/>
                    <a:cs typeface="Book Antiqua"/>
                  </a:rPr>
                  <a:t>Continuous:</a:t>
                </a:r>
                <a:r>
                  <a:rPr kumimoji="0" lang="en-US" sz="1100" b="0" i="0" u="none" strike="noStrike" kern="0" cap="none" spc="18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 Antiqua"/>
                    <a:cs typeface="Book Antiqua"/>
                  </a:rPr>
                  <a:t> </a:t>
                </a:r>
                <a:r>
                  <a:rPr kumimoji="0" lang="en-US" sz="11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/>
                    <a:cs typeface="Bookman Old Style"/>
                  </a:rPr>
                  <a:t>P</a:t>
                </a:r>
                <a:r>
                  <a:rPr kumimoji="0" lang="en-US" sz="1100" b="0" i="1" u="none" strike="noStrike" kern="0" cap="none" spc="-18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/>
                    <a:cs typeface="Bookman Old Style"/>
                  </a:rPr>
                  <a:t> </a:t>
                </a:r>
                <a:r>
                  <a:rPr kumimoji="0" lang="en-US" sz="1100" b="0" i="0" u="none" strike="noStrike" kern="0" cap="none" spc="5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 Antiqua"/>
                    <a:cs typeface="Book Antiqua"/>
                  </a:rPr>
                  <a:t>(</a:t>
                </a:r>
                <a:r>
                  <a:rPr kumimoji="0" lang="en-US" sz="1100" b="0" i="1" u="none" strike="noStrike" kern="0" cap="none" spc="5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/>
                    <a:cs typeface="Bookman Old Style"/>
                  </a:rPr>
                  <a:t>A</a:t>
                </a:r>
                <a:r>
                  <a:rPr kumimoji="0" lang="en-US" sz="1100" b="0" i="0" u="none" strike="noStrike" kern="0" cap="none" spc="5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 Antiqua"/>
                    <a:cs typeface="Book Antiqua"/>
                  </a:rPr>
                  <a:t>)</a:t>
                </a:r>
                <a:r>
                  <a:rPr kumimoji="0" lang="en-US" sz="1100" b="0" i="0" u="none" strike="noStrike" kern="0" cap="none" spc="1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 Antiqua"/>
                    <a:cs typeface="Book Antiqua"/>
                  </a:rPr>
                  <a:t> </a:t>
                </a:r>
                <a:r>
                  <a:rPr kumimoji="0" lang="en-US" sz="1100" b="0" i="0" u="none" strike="noStrike" kern="0" cap="none" spc="13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 Antiqua"/>
                    <a:cs typeface="Book Antiqua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ar-AE" sz="11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subSup"/>
                            <m:grow m:val="on"/>
                            <m:supHide m:val="on"/>
                            <m:ctrlPr>
                              <a:rPr kumimoji="0" lang="ar-AE" sz="1100" b="0" i="1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0" lang="ar-AE" sz="11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/>
                          <m:e>
                            <m:r>
                              <a:rPr kumimoji="0" lang="ar-AE" sz="1100" b="0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num>
                      <m:den>
                        <m:nary>
                          <m:naryPr>
                            <m:limLoc m:val="subSup"/>
                            <m:grow m:val="on"/>
                            <m:supHide m:val="on"/>
                            <m:ctrlPr>
                              <a:rPr kumimoji="0" lang="ar-AE" sz="1100" b="0" i="1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0" lang="ar-AE" sz="11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𝛺</m:t>
                            </m:r>
                          </m:sub>
                          <m:sup/>
                          <m:e>
                            <m:r>
                              <a:rPr kumimoji="0" lang="en-US" sz="1100" b="0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den>
                    </m:f>
                    <m:r>
                      <a:rPr kumimoji="0" lang="en-US" sz="11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kumimoji="0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ok Antiqua"/>
                  <a:cs typeface="Book Antiqua"/>
                </a:endParaRPr>
              </a:p>
            </p:txBody>
          </p:sp>
        </mc:Choice>
        <mc:Fallback xmlns="">
          <p:sp>
            <p:nvSpPr>
              <p:cNvPr id="19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44" y="2499880"/>
                <a:ext cx="2560206" cy="327141"/>
              </a:xfrm>
              <a:prstGeom prst="rect">
                <a:avLst/>
              </a:prstGeom>
              <a:blipFill>
                <a:blip r:embed="rId4"/>
                <a:stretch>
                  <a:fillRect l="-3095" t="-77778" b="-1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bject 20"/>
          <p:cNvSpPr txBox="1"/>
          <p:nvPr/>
        </p:nvSpPr>
        <p:spPr>
          <a:xfrm>
            <a:off x="1768583" y="2502979"/>
            <a:ext cx="629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length</a:t>
            </a: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</a:t>
            </a:r>
            <a:r>
              <a:rPr kumimoji="0" sz="1100" b="0" i="1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A</a:t>
            </a: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)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81086" y="2704857"/>
            <a:ext cx="604520" cy="0"/>
          </a:xfrm>
          <a:custGeom>
            <a:avLst/>
            <a:gdLst/>
            <a:ahLst/>
            <a:cxnLst/>
            <a:rect l="l" t="t" r="r" b="b"/>
            <a:pathLst>
              <a:path w="604519">
                <a:moveTo>
                  <a:pt x="0" y="0"/>
                </a:moveTo>
                <a:lnTo>
                  <a:pt x="60430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65137" y="2704857"/>
            <a:ext cx="626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length</a:t>
            </a: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(Ω)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44633" y="3343393"/>
            <a:ext cx="454659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5/29</a:t>
            </a:r>
            <a:r>
              <a:rPr kumimoji="0" sz="600" b="0" i="0" u="none" strike="noStrike" kern="0" cap="none" spc="2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15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: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34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6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Copyright</a:t>
            </a:r>
            <a:r>
              <a:rPr kumimoji="0" sz="600" b="0" i="0" u="none" strike="noStrike" kern="0" cap="none" spc="26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</a:rPr>
              <a:t>@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2022,</a:t>
            </a:r>
            <a:r>
              <a:rPr kumimoji="0" sz="600" b="0" i="0" u="none" strike="noStrike" kern="0" cap="none" spc="26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Ivan</a:t>
            </a:r>
            <a:r>
              <a:rPr kumimoji="0" sz="600" b="0" i="0" u="none" strike="noStrike" kern="0" cap="none" spc="26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Mann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CS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355/555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Probability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and</a:t>
            </a:r>
            <a:r>
              <a:rPr kumimoji="0" sz="600" b="0" i="0" u="none" strike="noStrike" kern="0" cap="none" spc="1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Statistics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for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kumimoji="0" sz="6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CS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93589">
              <a:lnSpc>
                <a:spcPct val="100000"/>
              </a:lnSpc>
            </a:pPr>
            <a:r>
              <a:rPr sz="1397" spc="-3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397" spc="-6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97" spc="15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1397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397" spc="1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97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-30" dirty="0">
                <a:solidFill>
                  <a:srgbClr val="FFFFFF"/>
                </a:solidFill>
                <a:latin typeface="Arial"/>
                <a:cs typeface="Arial"/>
              </a:rPr>
              <a:t>Stateme</a:t>
            </a:r>
            <a:r>
              <a:rPr sz="1397" spc="-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97" spc="1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397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42" y="1213100"/>
            <a:ext cx="4424448" cy="198004"/>
          </a:xfrm>
          <a:custGeom>
            <a:avLst/>
            <a:gdLst/>
            <a:ahLst/>
            <a:cxnLst/>
            <a:rect l="l" t="t" r="r" b="b"/>
            <a:pathLst>
              <a:path w="4432566" h="198367">
                <a:moveTo>
                  <a:pt x="4381765" y="0"/>
                </a:moveTo>
                <a:lnTo>
                  <a:pt x="41300" y="896"/>
                </a:lnTo>
                <a:lnTo>
                  <a:pt x="7786" y="23856"/>
                </a:lnTo>
                <a:lnTo>
                  <a:pt x="0" y="50800"/>
                </a:lnTo>
                <a:lnTo>
                  <a:pt x="0" y="198367"/>
                </a:lnTo>
                <a:lnTo>
                  <a:pt x="4432566" y="198367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4" name="object 4"/>
          <p:cNvSpPr txBox="1"/>
          <p:nvPr/>
        </p:nvSpPr>
        <p:spPr>
          <a:xfrm>
            <a:off x="148851" y="1204265"/>
            <a:ext cx="4424816" cy="10046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01417" algn="ctr"/>
            <a:r>
              <a:rPr sz="1198" spc="-5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198" spc="-7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98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1198" spc="-2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198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98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98" spc="-45" dirty="0">
                <a:solidFill>
                  <a:srgbClr val="FFFFFF"/>
                </a:solidFill>
                <a:latin typeface="Arial"/>
                <a:cs typeface="Arial"/>
              </a:rPr>
              <a:t>Stateme</a:t>
            </a:r>
            <a:r>
              <a:rPr sz="1198" spc="-8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98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198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42" y="1360252"/>
            <a:ext cx="4424448" cy="10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7" name="object 7"/>
          <p:cNvSpPr/>
          <p:nvPr/>
        </p:nvSpPr>
        <p:spPr>
          <a:xfrm>
            <a:off x="98142" y="1442677"/>
            <a:ext cx="4424448" cy="715500"/>
          </a:xfrm>
          <a:custGeom>
            <a:avLst/>
            <a:gdLst/>
            <a:ahLst/>
            <a:cxnLst/>
            <a:rect l="l" t="t" r="r" b="b"/>
            <a:pathLst>
              <a:path w="4432566" h="716813">
                <a:moveTo>
                  <a:pt x="4432566" y="0"/>
                </a:moveTo>
                <a:lnTo>
                  <a:pt x="0" y="0"/>
                </a:lnTo>
                <a:lnTo>
                  <a:pt x="0" y="666012"/>
                </a:lnTo>
                <a:lnTo>
                  <a:pt x="16636" y="703526"/>
                </a:lnTo>
                <a:lnTo>
                  <a:pt x="4381765" y="716813"/>
                </a:lnTo>
                <a:lnTo>
                  <a:pt x="4396008" y="714768"/>
                </a:lnTo>
                <a:lnTo>
                  <a:pt x="4427129" y="688809"/>
                </a:lnTo>
                <a:lnTo>
                  <a:pt x="4432566" y="0"/>
                </a:lnTo>
                <a:close/>
              </a:path>
            </a:pathLst>
          </a:custGeom>
          <a:solidFill>
            <a:srgbClr val="EBEBE5"/>
          </a:solid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8" name="object 8"/>
          <p:cNvSpPr txBox="1"/>
          <p:nvPr/>
        </p:nvSpPr>
        <p:spPr>
          <a:xfrm>
            <a:off x="165862" y="1450103"/>
            <a:ext cx="4288541" cy="7067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 marR="12677" algn="ctr">
              <a:lnSpc>
                <a:spcPct val="102600"/>
              </a:lnSpc>
            </a:pPr>
            <a:r>
              <a:rPr sz="1098" spc="-5" dirty="0">
                <a:latin typeface="Arial"/>
                <a:cs typeface="Arial"/>
              </a:rPr>
              <a:t>Materials</a:t>
            </a:r>
            <a:r>
              <a:rPr sz="1098" spc="60" dirty="0">
                <a:latin typeface="Arial"/>
                <a:cs typeface="Arial"/>
              </a:rPr>
              <a:t> </a:t>
            </a:r>
            <a:r>
              <a:rPr sz="1098" spc="-30" dirty="0">
                <a:latin typeface="Arial"/>
                <a:cs typeface="Arial"/>
              </a:rPr>
              <a:t>prepared</a:t>
            </a:r>
            <a:r>
              <a:rPr sz="1098" spc="60" dirty="0">
                <a:latin typeface="Arial"/>
                <a:cs typeface="Arial"/>
              </a:rPr>
              <a:t> </a:t>
            </a:r>
            <a:r>
              <a:rPr sz="1098" dirty="0">
                <a:latin typeface="Arial"/>
                <a:cs typeface="Arial"/>
              </a:rPr>
              <a:t>for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20" dirty="0">
                <a:latin typeface="Arial"/>
                <a:cs typeface="Arial"/>
              </a:rPr>
              <a:t>and/or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20" dirty="0">
                <a:latin typeface="Arial"/>
                <a:cs typeface="Arial"/>
              </a:rPr>
              <a:t>included</a:t>
            </a:r>
            <a:r>
              <a:rPr sz="1098" spc="60" dirty="0">
                <a:latin typeface="Arial"/>
                <a:cs typeface="Arial"/>
              </a:rPr>
              <a:t> </a:t>
            </a:r>
            <a:r>
              <a:rPr sz="1098" spc="25" dirty="0">
                <a:latin typeface="Arial"/>
                <a:cs typeface="Arial"/>
              </a:rPr>
              <a:t>in</a:t>
            </a:r>
            <a:r>
              <a:rPr sz="1098" spc="60" dirty="0">
                <a:latin typeface="Arial"/>
                <a:cs typeface="Arial"/>
              </a:rPr>
              <a:t> </a:t>
            </a:r>
            <a:r>
              <a:rPr sz="1098" spc="110" dirty="0">
                <a:latin typeface="Arial"/>
                <a:cs typeface="Arial"/>
              </a:rPr>
              <a:t>t</a:t>
            </a:r>
            <a:r>
              <a:rPr sz="1098" spc="-25" dirty="0">
                <a:latin typeface="Arial"/>
                <a:cs typeface="Arial"/>
              </a:rPr>
              <a:t>his</a:t>
            </a:r>
            <a:r>
              <a:rPr sz="1098" spc="60" dirty="0">
                <a:latin typeface="Arial"/>
                <a:cs typeface="Arial"/>
              </a:rPr>
              <a:t> </a:t>
            </a:r>
            <a:r>
              <a:rPr sz="1098" spc="-55" dirty="0">
                <a:latin typeface="Arial"/>
                <a:cs typeface="Arial"/>
              </a:rPr>
              <a:t>course</a:t>
            </a:r>
            <a:r>
              <a:rPr sz="1098" spc="60" dirty="0">
                <a:latin typeface="Arial"/>
                <a:cs typeface="Arial"/>
              </a:rPr>
              <a:t> </a:t>
            </a:r>
            <a:r>
              <a:rPr sz="1098" spc="-50" dirty="0">
                <a:latin typeface="Arial"/>
                <a:cs typeface="Arial"/>
              </a:rPr>
              <a:t>are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20" dirty="0">
                <a:latin typeface="Arial"/>
                <a:cs typeface="Arial"/>
              </a:rPr>
              <a:t>pr</a:t>
            </a:r>
            <a:r>
              <a:rPr sz="1098" spc="-30" dirty="0">
                <a:latin typeface="Arial"/>
                <a:cs typeface="Arial"/>
              </a:rPr>
              <a:t>ote</a:t>
            </a:r>
            <a:r>
              <a:rPr sz="1098" spc="-25" dirty="0">
                <a:latin typeface="Arial"/>
                <a:cs typeface="Arial"/>
              </a:rPr>
              <a:t>cted</a:t>
            </a:r>
            <a:r>
              <a:rPr sz="1098" spc="60" dirty="0">
                <a:latin typeface="Arial"/>
                <a:cs typeface="Arial"/>
              </a:rPr>
              <a:t> </a:t>
            </a:r>
            <a:r>
              <a:rPr sz="1098" spc="-45" dirty="0">
                <a:latin typeface="Arial"/>
                <a:cs typeface="Arial"/>
              </a:rPr>
              <a:t>b</a:t>
            </a:r>
            <a:r>
              <a:rPr sz="1098" spc="20" dirty="0">
                <a:latin typeface="Arial"/>
                <a:cs typeface="Arial"/>
              </a:rPr>
              <a:t>y</a:t>
            </a:r>
            <a:r>
              <a:rPr sz="1098" spc="10" dirty="0">
                <a:latin typeface="Arial"/>
                <a:cs typeface="Arial"/>
              </a:rPr>
              <a:t> </a:t>
            </a:r>
            <a:r>
              <a:rPr sz="1098" spc="-50" dirty="0">
                <a:latin typeface="Arial"/>
                <a:cs typeface="Arial"/>
              </a:rPr>
              <a:t>co</a:t>
            </a:r>
            <a:r>
              <a:rPr sz="1098" spc="-80" dirty="0">
                <a:latin typeface="Arial"/>
                <a:cs typeface="Arial"/>
              </a:rPr>
              <a:t>p</a:t>
            </a:r>
            <a:r>
              <a:rPr sz="1098" spc="5" dirty="0">
                <a:latin typeface="Arial"/>
                <a:cs typeface="Arial"/>
              </a:rPr>
              <a:t>yrig</a:t>
            </a:r>
            <a:r>
              <a:rPr sz="1098" spc="-20" dirty="0">
                <a:latin typeface="Arial"/>
                <a:cs typeface="Arial"/>
              </a:rPr>
              <a:t>h</a:t>
            </a:r>
            <a:r>
              <a:rPr sz="1098" spc="114" dirty="0">
                <a:latin typeface="Arial"/>
                <a:cs typeface="Arial"/>
              </a:rPr>
              <a:t>t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5" dirty="0">
                <a:latin typeface="Arial"/>
                <a:cs typeface="Arial"/>
              </a:rPr>
              <a:t>l</a:t>
            </a:r>
            <a:r>
              <a:rPr sz="1098" spc="-40" dirty="0">
                <a:latin typeface="Arial"/>
                <a:cs typeface="Arial"/>
              </a:rPr>
              <a:t>a</a:t>
            </a:r>
            <a:r>
              <a:rPr sz="1098" spc="-10" dirty="0">
                <a:latin typeface="Arial"/>
                <a:cs typeface="Arial"/>
              </a:rPr>
              <a:t>w. </a:t>
            </a:r>
            <a:r>
              <a:rPr sz="1098" spc="-130" dirty="0">
                <a:latin typeface="Arial"/>
                <a:cs typeface="Arial"/>
              </a:rPr>
              <a:t> </a:t>
            </a:r>
            <a:r>
              <a:rPr sz="1098" dirty="0">
                <a:latin typeface="Arial"/>
                <a:cs typeface="Arial"/>
              </a:rPr>
              <a:t>They</a:t>
            </a:r>
            <a:r>
              <a:rPr sz="1098" spc="60" dirty="0">
                <a:latin typeface="Arial"/>
                <a:cs typeface="Arial"/>
              </a:rPr>
              <a:t> </a:t>
            </a:r>
            <a:r>
              <a:rPr sz="1098" spc="-50" dirty="0">
                <a:latin typeface="Arial"/>
                <a:cs typeface="Arial"/>
              </a:rPr>
              <a:t>are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10" dirty="0">
                <a:latin typeface="Arial"/>
                <a:cs typeface="Arial"/>
              </a:rPr>
              <a:t>i</a:t>
            </a:r>
            <a:r>
              <a:rPr sz="1098" spc="5" dirty="0">
                <a:latin typeface="Arial"/>
                <a:cs typeface="Arial"/>
              </a:rPr>
              <a:t>n</a:t>
            </a:r>
            <a:r>
              <a:rPr sz="1098" spc="-30" dirty="0">
                <a:latin typeface="Arial"/>
                <a:cs typeface="Arial"/>
              </a:rPr>
              <a:t>tended</a:t>
            </a:r>
            <a:r>
              <a:rPr sz="1098" spc="60" dirty="0">
                <a:latin typeface="Arial"/>
                <a:cs typeface="Arial"/>
              </a:rPr>
              <a:t> </a:t>
            </a:r>
            <a:r>
              <a:rPr sz="1098" spc="20" dirty="0">
                <a:latin typeface="Arial"/>
                <a:cs typeface="Arial"/>
              </a:rPr>
              <a:t>to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15" dirty="0">
                <a:latin typeface="Arial"/>
                <a:cs typeface="Arial"/>
              </a:rPr>
              <a:t>b</a:t>
            </a:r>
            <a:r>
              <a:rPr sz="1098" spc="-130" dirty="0">
                <a:latin typeface="Arial"/>
                <a:cs typeface="Arial"/>
              </a:rPr>
              <a:t>e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70" dirty="0">
                <a:latin typeface="Arial"/>
                <a:cs typeface="Arial"/>
              </a:rPr>
              <a:t>used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dirty="0">
                <a:latin typeface="Arial"/>
                <a:cs typeface="Arial"/>
              </a:rPr>
              <a:t>only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45" dirty="0">
                <a:latin typeface="Arial"/>
                <a:cs typeface="Arial"/>
              </a:rPr>
              <a:t>b</a:t>
            </a:r>
            <a:r>
              <a:rPr sz="1098" spc="20" dirty="0">
                <a:latin typeface="Arial"/>
                <a:cs typeface="Arial"/>
              </a:rPr>
              <a:t>y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30" dirty="0">
                <a:latin typeface="Arial"/>
                <a:cs typeface="Arial"/>
              </a:rPr>
              <a:t>stude</a:t>
            </a:r>
            <a:r>
              <a:rPr sz="1098" spc="-65" dirty="0">
                <a:latin typeface="Arial"/>
                <a:cs typeface="Arial"/>
              </a:rPr>
              <a:t>n</a:t>
            </a:r>
            <a:r>
              <a:rPr sz="1098" spc="-5" dirty="0">
                <a:latin typeface="Arial"/>
                <a:cs typeface="Arial"/>
              </a:rPr>
              <a:t>ts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25" dirty="0">
                <a:latin typeface="Arial"/>
                <a:cs typeface="Arial"/>
              </a:rPr>
              <a:t>enrolled</a:t>
            </a:r>
            <a:r>
              <a:rPr sz="1098" spc="-20" dirty="0">
                <a:latin typeface="Arial"/>
                <a:cs typeface="Arial"/>
              </a:rPr>
              <a:t> </a:t>
            </a:r>
            <a:r>
              <a:rPr sz="1098" spc="25" dirty="0">
                <a:latin typeface="Arial"/>
                <a:cs typeface="Arial"/>
              </a:rPr>
              <a:t>in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5" dirty="0">
                <a:latin typeface="Arial"/>
                <a:cs typeface="Arial"/>
              </a:rPr>
              <a:t>this</a:t>
            </a:r>
            <a:r>
              <a:rPr sz="1098" spc="60" dirty="0">
                <a:latin typeface="Arial"/>
                <a:cs typeface="Arial"/>
              </a:rPr>
              <a:t> </a:t>
            </a:r>
            <a:r>
              <a:rPr sz="1098" spc="-55" dirty="0">
                <a:latin typeface="Arial"/>
                <a:cs typeface="Arial"/>
              </a:rPr>
              <a:t>course</a:t>
            </a:r>
            <a:r>
              <a:rPr sz="1098" spc="60" dirty="0">
                <a:latin typeface="Arial"/>
                <a:cs typeface="Arial"/>
              </a:rPr>
              <a:t> </a:t>
            </a:r>
            <a:r>
              <a:rPr sz="1098" spc="5" dirty="0">
                <a:latin typeface="Arial"/>
                <a:cs typeface="Arial"/>
              </a:rPr>
              <a:t>during</a:t>
            </a:r>
            <a:r>
              <a:rPr sz="1098" spc="60" dirty="0">
                <a:latin typeface="Arial"/>
                <a:cs typeface="Arial"/>
              </a:rPr>
              <a:t> </a:t>
            </a:r>
            <a:r>
              <a:rPr sz="1098" spc="-15" dirty="0">
                <a:latin typeface="Arial"/>
                <a:cs typeface="Arial"/>
              </a:rPr>
              <a:t>the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70" dirty="0">
                <a:latin typeface="Arial"/>
                <a:cs typeface="Arial"/>
              </a:rPr>
              <a:t>c</a:t>
            </a:r>
            <a:r>
              <a:rPr sz="1098" spc="-20" dirty="0">
                <a:latin typeface="Arial"/>
                <a:cs typeface="Arial"/>
              </a:rPr>
              <a:t>u</a:t>
            </a:r>
            <a:r>
              <a:rPr sz="1098" spc="-5" dirty="0">
                <a:latin typeface="Arial"/>
                <a:cs typeface="Arial"/>
              </a:rPr>
              <a:t>rre</a:t>
            </a:r>
            <a:r>
              <a:rPr sz="1098" spc="-40" dirty="0">
                <a:latin typeface="Arial"/>
                <a:cs typeface="Arial"/>
              </a:rPr>
              <a:t>n</a:t>
            </a:r>
            <a:r>
              <a:rPr sz="1098" spc="114" dirty="0">
                <a:latin typeface="Arial"/>
                <a:cs typeface="Arial"/>
              </a:rPr>
              <a:t>t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5" dirty="0">
                <a:latin typeface="Arial"/>
                <a:cs typeface="Arial"/>
              </a:rPr>
              <a:t>term</a:t>
            </a:r>
            <a:r>
              <a:rPr sz="1098" spc="60" dirty="0">
                <a:latin typeface="Arial"/>
                <a:cs typeface="Arial"/>
              </a:rPr>
              <a:t> </a:t>
            </a:r>
            <a:r>
              <a:rPr sz="1098" spc="-35" dirty="0">
                <a:latin typeface="Arial"/>
                <a:cs typeface="Arial"/>
              </a:rPr>
              <a:t>and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30" dirty="0">
                <a:latin typeface="Arial"/>
                <a:cs typeface="Arial"/>
              </a:rPr>
              <a:t>should</a:t>
            </a:r>
            <a:r>
              <a:rPr sz="1098" spc="60" dirty="0">
                <a:latin typeface="Arial"/>
                <a:cs typeface="Arial"/>
              </a:rPr>
              <a:t> </a:t>
            </a:r>
            <a:r>
              <a:rPr sz="1098" spc="10" dirty="0">
                <a:latin typeface="Arial"/>
                <a:cs typeface="Arial"/>
              </a:rPr>
              <a:t>not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15" dirty="0">
                <a:latin typeface="Arial"/>
                <a:cs typeface="Arial"/>
              </a:rPr>
              <a:t>b</a:t>
            </a:r>
            <a:r>
              <a:rPr sz="1098" spc="-130" dirty="0">
                <a:latin typeface="Arial"/>
                <a:cs typeface="Arial"/>
              </a:rPr>
              <a:t>e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10" dirty="0">
                <a:latin typeface="Arial"/>
                <a:cs typeface="Arial"/>
              </a:rPr>
              <a:t>further</a:t>
            </a:r>
            <a:r>
              <a:rPr sz="1098" spc="5" dirty="0">
                <a:latin typeface="Arial"/>
                <a:cs typeface="Arial"/>
              </a:rPr>
              <a:t> </a:t>
            </a:r>
            <a:r>
              <a:rPr sz="1098" spc="-35" dirty="0">
                <a:latin typeface="Arial"/>
                <a:cs typeface="Arial"/>
              </a:rPr>
              <a:t>disseminated</a:t>
            </a:r>
            <a:r>
              <a:rPr sz="1098" spc="60" dirty="0">
                <a:latin typeface="Arial"/>
                <a:cs typeface="Arial"/>
              </a:rPr>
              <a:t> </a:t>
            </a:r>
            <a:r>
              <a:rPr sz="1098" spc="20" dirty="0">
                <a:latin typeface="Arial"/>
                <a:cs typeface="Arial"/>
              </a:rPr>
              <a:t>without</a:t>
            </a:r>
            <a:r>
              <a:rPr sz="1098" spc="60" dirty="0">
                <a:latin typeface="Arial"/>
                <a:cs typeface="Arial"/>
              </a:rPr>
              <a:t> </a:t>
            </a:r>
            <a:r>
              <a:rPr sz="1098" spc="20" dirty="0">
                <a:latin typeface="Arial"/>
                <a:cs typeface="Arial"/>
              </a:rPr>
              <a:t>pr</a:t>
            </a:r>
            <a:r>
              <a:rPr sz="1098" spc="15" dirty="0">
                <a:latin typeface="Arial"/>
                <a:cs typeface="Arial"/>
              </a:rPr>
              <a:t>ior</a:t>
            </a:r>
            <a:r>
              <a:rPr sz="1098" spc="60" dirty="0">
                <a:latin typeface="Arial"/>
                <a:cs typeface="Arial"/>
              </a:rPr>
              <a:t> </a:t>
            </a:r>
            <a:r>
              <a:rPr sz="1098" spc="15" dirty="0">
                <a:latin typeface="Arial"/>
                <a:cs typeface="Arial"/>
              </a:rPr>
              <a:t>p</a:t>
            </a:r>
            <a:r>
              <a:rPr sz="1098" spc="-130" dirty="0">
                <a:latin typeface="Arial"/>
                <a:cs typeface="Arial"/>
              </a:rPr>
              <a:t>e</a:t>
            </a:r>
            <a:r>
              <a:rPr sz="1098" spc="-25" dirty="0">
                <a:latin typeface="Arial"/>
                <a:cs typeface="Arial"/>
              </a:rPr>
              <a:t>rmission</a:t>
            </a:r>
            <a:r>
              <a:rPr sz="1098" spc="60" dirty="0">
                <a:latin typeface="Arial"/>
                <a:cs typeface="Arial"/>
              </a:rPr>
              <a:t> </a:t>
            </a:r>
            <a:r>
              <a:rPr sz="1098" dirty="0">
                <a:latin typeface="Arial"/>
                <a:cs typeface="Arial"/>
              </a:rPr>
              <a:t>from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15" dirty="0">
                <a:latin typeface="Arial"/>
                <a:cs typeface="Arial"/>
              </a:rPr>
              <a:t>the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70" dirty="0">
                <a:latin typeface="Arial"/>
                <a:cs typeface="Arial"/>
              </a:rPr>
              <a:t>c</a:t>
            </a:r>
            <a:r>
              <a:rPr sz="1098" spc="-40" dirty="0">
                <a:latin typeface="Arial"/>
                <a:cs typeface="Arial"/>
              </a:rPr>
              <a:t>o</a:t>
            </a:r>
            <a:r>
              <a:rPr sz="1098" spc="-45" dirty="0">
                <a:latin typeface="Arial"/>
                <a:cs typeface="Arial"/>
              </a:rPr>
              <a:t>u</a:t>
            </a:r>
            <a:r>
              <a:rPr sz="1098" spc="-35" dirty="0">
                <a:latin typeface="Arial"/>
                <a:cs typeface="Arial"/>
              </a:rPr>
              <a:t>rs</a:t>
            </a:r>
            <a:r>
              <a:rPr sz="1098" spc="-130" dirty="0">
                <a:latin typeface="Arial"/>
                <a:cs typeface="Arial"/>
              </a:rPr>
              <a:t>e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10" dirty="0">
                <a:latin typeface="Arial"/>
                <a:cs typeface="Arial"/>
              </a:rPr>
              <a:t>instructor.</a:t>
            </a:r>
            <a:endParaRPr sz="1098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355/555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599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599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C</a:t>
            </a:r>
            <a:r>
              <a:rPr sz="59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599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354">
              <a:tabLst>
                <a:tab pos="349889" algn="l"/>
              </a:tabLst>
            </a:pPr>
            <a:fld id="{81D60167-4931-47E6-BA6A-407CBD079E47}" type="slidenum"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pPr marL="25354">
                <a:tabLst>
                  <a:tab pos="349889" algn="l"/>
                </a:tabLst>
              </a:pPr>
              <a:t>4</a:t>
            </a:fld>
            <a:r>
              <a:rPr sz="599" spc="85" dirty="0">
                <a:solidFill>
                  <a:srgbClr val="FFFFFF"/>
                </a:solidFill>
                <a:latin typeface="Arial"/>
                <a:cs typeface="Arial"/>
              </a:rPr>
              <a:t>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5158636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256" y="62407"/>
            <a:ext cx="10121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Interval</a:t>
            </a:r>
            <a:r>
              <a:rPr spc="-5" dirty="0"/>
              <a:t> </a:t>
            </a:r>
            <a:r>
              <a:rPr spc="-50" dirty="0"/>
              <a:t>[c,d]</a:t>
            </a:r>
          </a:p>
        </p:txBody>
      </p:sp>
      <p:sp>
        <p:nvSpPr>
          <p:cNvPr id="3" name="object 3"/>
          <p:cNvSpPr/>
          <p:nvPr/>
        </p:nvSpPr>
        <p:spPr>
          <a:xfrm>
            <a:off x="1760156" y="945959"/>
            <a:ext cx="1067435" cy="0"/>
          </a:xfrm>
          <a:custGeom>
            <a:avLst/>
            <a:gdLst/>
            <a:ahLst/>
            <a:cxnLst/>
            <a:rect l="l" t="t" r="r" b="b"/>
            <a:pathLst>
              <a:path w="1067435">
                <a:moveTo>
                  <a:pt x="0" y="0"/>
                </a:moveTo>
                <a:lnTo>
                  <a:pt x="1067358" y="0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6661" y="824547"/>
            <a:ext cx="869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c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8967" y="842822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d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2817" y="1004544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a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8963" y="1004824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b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460385"/>
            <a:ext cx="63233" cy="632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2932" y="1374902"/>
            <a:ext cx="9239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P</a:t>
            </a:r>
            <a:r>
              <a:rPr kumimoji="0" sz="1100" b="0" i="1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0" u="none" strike="noStrike" kern="0" cap="none" spc="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</a:t>
            </a:r>
            <a:r>
              <a:rPr kumimoji="0" sz="1100" b="0" i="1" u="none" strike="noStrike" kern="0" cap="none" spc="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X </a:t>
            </a:r>
            <a:r>
              <a:rPr kumimoji="0" sz="1100" b="0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=</a:t>
            </a:r>
            <a:r>
              <a:rPr kumimoji="0" sz="11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x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)</a:t>
            </a:r>
            <a:r>
              <a:rPr kumimoji="0" sz="11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=</a:t>
            </a:r>
            <a:r>
              <a:rPr kumimoji="0" sz="11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0.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670418"/>
            <a:ext cx="63233" cy="6323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77532" y="1584934"/>
            <a:ext cx="2015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02995" algn="l"/>
              </a:tabLst>
              <a:defRPr/>
            </a:pPr>
            <a:r>
              <a:rPr kumimoji="0" sz="11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[</a:t>
            </a:r>
            <a:r>
              <a:rPr kumimoji="0" sz="1100" b="0" i="1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a,</a:t>
            </a:r>
            <a:r>
              <a:rPr kumimoji="0" sz="1100" b="0" i="1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1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b</a:t>
            </a:r>
            <a:r>
              <a:rPr kumimoji="0" sz="11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]</a:t>
            </a:r>
            <a:r>
              <a:rPr kumimoji="0" sz="1100" b="0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cs typeface="Lucida Sans Unicode"/>
              </a:rPr>
              <a:t>⊂</a:t>
            </a:r>
            <a:r>
              <a:rPr kumimoji="0" sz="11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cs typeface="Lucida Sans Unicode"/>
              </a:rPr>
              <a:t> </a:t>
            </a:r>
            <a:r>
              <a:rPr kumimoji="0" sz="11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[</a:t>
            </a:r>
            <a:r>
              <a:rPr kumimoji="0" sz="1100" b="0" i="1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c,</a:t>
            </a:r>
            <a:r>
              <a:rPr kumimoji="0" sz="1100" b="0" i="1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d</a:t>
            </a:r>
            <a:r>
              <a:rPr kumimoji="0" sz="11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]</a:t>
            </a:r>
            <a:r>
              <a:rPr kumimoji="0" sz="11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,</a:t>
            </a: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	P</a:t>
            </a:r>
            <a:r>
              <a:rPr kumimoji="0" sz="1100" b="0" i="1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([</a:t>
            </a:r>
            <a:r>
              <a:rPr kumimoji="0" sz="1100" b="0" i="1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a,</a:t>
            </a:r>
            <a:r>
              <a:rPr kumimoji="0" sz="1100" b="0" i="1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1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b</a:t>
            </a:r>
            <a:r>
              <a:rPr kumimoji="0" sz="11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])</a:t>
            </a:r>
            <a:r>
              <a:rPr kumimoji="0" sz="11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=</a:t>
            </a:r>
            <a:r>
              <a:rPr kumimoji="0" sz="1100" b="0" i="0" u="none" strike="noStrike" kern="0" cap="none" spc="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200" b="0" i="1" u="sng" strike="noStrike" kern="0" cap="none" spc="-37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b</a:t>
            </a:r>
            <a:r>
              <a:rPr kumimoji="0" sz="1200" b="0" i="1" u="sng" strike="noStrike" kern="0" cap="none" spc="-37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−</a:t>
            </a:r>
            <a:r>
              <a:rPr kumimoji="0" sz="1200" b="0" i="1" u="sng" strike="noStrike" kern="0" cap="none" spc="-37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a</a:t>
            </a:r>
            <a:endParaRPr kumimoji="0" sz="1200" b="0" i="0" u="none" strike="noStrike" kern="0" cap="none" spc="0" normalizeH="0" baseline="3125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5888" y="1670037"/>
            <a:ext cx="21145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d</a:t>
            </a:r>
            <a:r>
              <a:rPr kumimoji="0" sz="8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−</a:t>
            </a:r>
            <a:r>
              <a:rPr kumimoji="0" sz="8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c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444" y="2018030"/>
            <a:ext cx="144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Discrete:</a:t>
            </a:r>
            <a:r>
              <a:rPr kumimoji="0" sz="1100" b="0" i="0" u="none" strike="noStrike" kern="0" cap="none" spc="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P</a:t>
            </a:r>
            <a:r>
              <a:rPr kumimoji="0" sz="1100" b="0" i="1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</a:t>
            </a:r>
            <a:r>
              <a:rPr kumimoji="0" sz="1100" b="0" i="1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A</a:t>
            </a:r>
            <a:r>
              <a:rPr kumimoji="0" sz="11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)</a:t>
            </a:r>
            <a:r>
              <a:rPr kumimoji="0" sz="11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=</a:t>
            </a:r>
            <a:r>
              <a:rPr kumimoji="0" sz="1100" b="0" i="0" u="none" strike="noStrike" kern="0" cap="none" spc="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200" b="0" i="0" u="sng" strike="noStrike" kern="0" cap="none" spc="82" normalizeH="0" baseline="38194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#(</a:t>
            </a:r>
            <a:r>
              <a:rPr kumimoji="0" sz="1200" b="0" i="1" u="sng" strike="noStrike" kern="0" cap="none" spc="82" normalizeH="0" baseline="38194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A</a:t>
            </a:r>
            <a:r>
              <a:rPr kumimoji="0" sz="1200" b="0" i="0" u="sng" strike="noStrike" kern="0" cap="none" spc="82" normalizeH="0" baseline="38194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)</a:t>
            </a:r>
            <a:endParaRPr kumimoji="0" sz="1200" b="0" i="0" u="none" strike="noStrike" kern="0" cap="none" spc="0" normalizeH="0" baseline="38194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8948" y="2104948"/>
            <a:ext cx="2768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#(Ω)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9"/>
              <p:cNvSpPr txBox="1"/>
              <p:nvPr/>
            </p:nvSpPr>
            <p:spPr>
              <a:xfrm>
                <a:off x="113362" y="2527578"/>
                <a:ext cx="2560206" cy="32714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0" lvl="0" indent="0" defTabSz="914400" eaLnBrk="1" fontAlgn="auto" latinLnBrk="0" hangingPunct="1">
                  <a:lnSpc>
                    <a:spcPct val="100000"/>
                  </a:lnSpc>
                  <a:spcBef>
                    <a:spcPts val="9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24000" algn="l"/>
                  </a:tabLst>
                  <a:defRPr/>
                </a:pPr>
                <a:r>
                  <a:rPr kumimoji="0" lang="en-US" sz="1100" b="0" i="0" u="none" strike="noStrike" kern="0" cap="none" spc="-2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 Antiqua"/>
                    <a:cs typeface="Book Antiqua"/>
                  </a:rPr>
                  <a:t>Continuous:</a:t>
                </a:r>
                <a:r>
                  <a:rPr kumimoji="0" lang="en-US" sz="1100" b="0" i="0" u="none" strike="noStrike" kern="0" cap="none" spc="18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 Antiqua"/>
                    <a:cs typeface="Book Antiqua"/>
                  </a:rPr>
                  <a:t> </a:t>
                </a:r>
                <a:r>
                  <a:rPr kumimoji="0" lang="en-US" sz="11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/>
                    <a:cs typeface="Bookman Old Style"/>
                  </a:rPr>
                  <a:t>P</a:t>
                </a:r>
                <a:r>
                  <a:rPr kumimoji="0" lang="en-US" sz="1100" b="0" i="1" u="none" strike="noStrike" kern="0" cap="none" spc="-18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/>
                    <a:cs typeface="Bookman Old Style"/>
                  </a:rPr>
                  <a:t> </a:t>
                </a:r>
                <a:r>
                  <a:rPr kumimoji="0" lang="en-US" sz="1100" b="0" i="0" u="none" strike="noStrike" kern="0" cap="none" spc="5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 Antiqua"/>
                    <a:cs typeface="Book Antiqua"/>
                  </a:rPr>
                  <a:t>(</a:t>
                </a:r>
                <a:r>
                  <a:rPr kumimoji="0" lang="en-US" sz="1100" b="0" i="1" u="none" strike="noStrike" kern="0" cap="none" spc="5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/>
                    <a:cs typeface="Bookman Old Style"/>
                  </a:rPr>
                  <a:t>A</a:t>
                </a:r>
                <a:r>
                  <a:rPr kumimoji="0" lang="en-US" sz="1100" b="0" i="0" u="none" strike="noStrike" kern="0" cap="none" spc="5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 Antiqua"/>
                    <a:cs typeface="Book Antiqua"/>
                  </a:rPr>
                  <a:t>)</a:t>
                </a:r>
                <a:r>
                  <a:rPr kumimoji="0" lang="en-US" sz="1100" b="0" i="0" u="none" strike="noStrike" kern="0" cap="none" spc="1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 Antiqua"/>
                    <a:cs typeface="Book Antiqua"/>
                  </a:rPr>
                  <a:t> </a:t>
                </a:r>
                <a:r>
                  <a:rPr kumimoji="0" lang="en-US" sz="1100" b="0" i="0" u="none" strike="noStrike" kern="0" cap="none" spc="13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 Antiqua"/>
                    <a:cs typeface="Book Antiqua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ar-AE" sz="11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subSup"/>
                            <m:grow m:val="on"/>
                            <m:supHide m:val="on"/>
                            <m:ctrlPr>
                              <a:rPr kumimoji="0" lang="ar-AE" sz="1100" b="0" i="1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0" lang="ar-AE" sz="11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/>
                          <m:e>
                            <m:r>
                              <a:rPr kumimoji="0" lang="ar-AE" sz="1100" b="0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num>
                      <m:den>
                        <m:nary>
                          <m:naryPr>
                            <m:limLoc m:val="subSup"/>
                            <m:grow m:val="on"/>
                            <m:supHide m:val="on"/>
                            <m:ctrlPr>
                              <a:rPr kumimoji="0" lang="ar-AE" sz="1100" b="0" i="1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0" lang="ar-AE" sz="11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𝛺</m:t>
                            </m:r>
                          </m:sub>
                          <m:sup/>
                          <m:e>
                            <m:r>
                              <a:rPr kumimoji="0" lang="en-US" sz="1100" b="0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den>
                    </m:f>
                    <m:r>
                      <a:rPr kumimoji="0" lang="en-US" sz="11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kumimoji="0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ok Antiqua"/>
                  <a:cs typeface="Book Antiqua"/>
                </a:endParaRPr>
              </a:p>
            </p:txBody>
          </p:sp>
        </mc:Choice>
        <mc:Fallback xmlns="">
          <p:sp>
            <p:nvSpPr>
              <p:cNvPr id="19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2" y="2527578"/>
                <a:ext cx="2560206" cy="327141"/>
              </a:xfrm>
              <a:prstGeom prst="rect">
                <a:avLst/>
              </a:prstGeom>
              <a:blipFill>
                <a:blip r:embed="rId4"/>
                <a:stretch>
                  <a:fillRect l="-3095" t="-79245" b="-124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bject 20"/>
          <p:cNvSpPr txBox="1"/>
          <p:nvPr/>
        </p:nvSpPr>
        <p:spPr>
          <a:xfrm>
            <a:off x="1768386" y="2534294"/>
            <a:ext cx="629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length</a:t>
            </a: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</a:t>
            </a:r>
            <a:r>
              <a:rPr kumimoji="0" sz="1100" b="0" i="1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A</a:t>
            </a: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)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81086" y="2704857"/>
            <a:ext cx="604520" cy="0"/>
          </a:xfrm>
          <a:custGeom>
            <a:avLst/>
            <a:gdLst/>
            <a:ahLst/>
            <a:cxnLst/>
            <a:rect l="l" t="t" r="r" b="b"/>
            <a:pathLst>
              <a:path w="604519">
                <a:moveTo>
                  <a:pt x="0" y="0"/>
                </a:moveTo>
                <a:lnTo>
                  <a:pt x="60430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65137" y="2704857"/>
            <a:ext cx="626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length</a:t>
            </a: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(Ω)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44633" y="3343393"/>
            <a:ext cx="454659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5/29</a:t>
            </a:r>
            <a:r>
              <a:rPr kumimoji="0" sz="600" b="0" i="0" u="none" strike="noStrike" kern="0" cap="none" spc="2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15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: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34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6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Copyright</a:t>
            </a:r>
            <a:r>
              <a:rPr kumimoji="0" sz="600" b="0" i="0" u="none" strike="noStrike" kern="0" cap="none" spc="26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</a:rPr>
              <a:t>@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2022,</a:t>
            </a:r>
            <a:r>
              <a:rPr kumimoji="0" sz="600" b="0" i="0" u="none" strike="noStrike" kern="0" cap="none" spc="26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Ivan</a:t>
            </a:r>
            <a:r>
              <a:rPr kumimoji="0" sz="600" b="0" i="0" u="none" strike="noStrike" kern="0" cap="none" spc="26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Mann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CS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355/555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Probability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and</a:t>
            </a:r>
            <a:r>
              <a:rPr kumimoji="0" sz="600" b="0" i="0" u="none" strike="noStrike" kern="0" cap="none" spc="1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Statistics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for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kumimoji="0" sz="6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5" action="ppaction://hlinksldjump"/>
              </a:rPr>
              <a:t>CS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  <p:sp>
        <p:nvSpPr>
          <p:cNvPr id="15" name="object 23">
            <a:extLst>
              <a:ext uri="{FF2B5EF4-FFF2-40B4-BE49-F238E27FC236}">
                <a16:creationId xmlns:a16="http://schemas.microsoft.com/office/drawing/2014/main" id="{E718CD61-A422-99D9-A6B3-D8CB2AF5B8B4}"/>
              </a:ext>
            </a:extLst>
          </p:cNvPr>
          <p:cNvSpPr txBox="1"/>
          <p:nvPr/>
        </p:nvSpPr>
        <p:spPr>
          <a:xfrm>
            <a:off x="1580158" y="3080013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=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6" name="object 24">
            <a:extLst>
              <a:ext uri="{FF2B5EF4-FFF2-40B4-BE49-F238E27FC236}">
                <a16:creationId xmlns:a16="http://schemas.microsoft.com/office/drawing/2014/main" id="{5FD87BDD-CB51-4562-A02E-78F6F25A5CDA}"/>
              </a:ext>
            </a:extLst>
          </p:cNvPr>
          <p:cNvSpPr txBox="1"/>
          <p:nvPr/>
        </p:nvSpPr>
        <p:spPr>
          <a:xfrm>
            <a:off x="1779523" y="2933968"/>
            <a:ext cx="514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area</a:t>
            </a: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</a:t>
            </a:r>
            <a:r>
              <a:rPr kumimoji="0" sz="1100" b="0" i="1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A</a:t>
            </a: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)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7" name="object 26">
            <a:extLst>
              <a:ext uri="{FF2B5EF4-FFF2-40B4-BE49-F238E27FC236}">
                <a16:creationId xmlns:a16="http://schemas.microsoft.com/office/drawing/2014/main" id="{D2B37004-ACE4-0395-D0C2-AE2BDAE71849}"/>
              </a:ext>
            </a:extLst>
          </p:cNvPr>
          <p:cNvSpPr txBox="1"/>
          <p:nvPr/>
        </p:nvSpPr>
        <p:spPr>
          <a:xfrm>
            <a:off x="1782698" y="3158007"/>
            <a:ext cx="5111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area</a:t>
            </a:r>
            <a:r>
              <a:rPr kumimoji="0" sz="11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(Ω)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8" name="object 25">
            <a:extLst>
              <a:ext uri="{FF2B5EF4-FFF2-40B4-BE49-F238E27FC236}">
                <a16:creationId xmlns:a16="http://schemas.microsoft.com/office/drawing/2014/main" id="{33CC9463-6370-E37C-C001-8364A47A5653}"/>
              </a:ext>
            </a:extLst>
          </p:cNvPr>
          <p:cNvSpPr/>
          <p:nvPr/>
        </p:nvSpPr>
        <p:spPr>
          <a:xfrm>
            <a:off x="1779523" y="3158007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5">
                <a:moveTo>
                  <a:pt x="0" y="0"/>
                </a:moveTo>
                <a:lnTo>
                  <a:pt x="48900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55279623"/>
      </p:ext>
    </p:extLst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4934" y="62407"/>
            <a:ext cx="9385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cs typeface="Georgia"/>
              </a:rPr>
              <a:t>Unit</a:t>
            </a:r>
            <a:r>
              <a:rPr kumimoji="0" sz="1400" b="0" i="0" u="none" strike="noStrike" kern="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1400" b="0" i="0" u="none" strike="noStrike" kern="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cs typeface="Georgia"/>
              </a:rPr>
              <a:t>square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39417" y="1085316"/>
            <a:ext cx="1080135" cy="1080135"/>
          </a:xfrm>
          <a:custGeom>
            <a:avLst/>
            <a:gdLst/>
            <a:ahLst/>
            <a:cxnLst/>
            <a:rect l="l" t="t" r="r" b="b"/>
            <a:pathLst>
              <a:path w="1080135" h="1080135">
                <a:moveTo>
                  <a:pt x="0" y="1080008"/>
                </a:moveTo>
                <a:lnTo>
                  <a:pt x="0" y="0"/>
                </a:lnTo>
                <a:lnTo>
                  <a:pt x="1080008" y="0"/>
                </a:lnTo>
                <a:lnTo>
                  <a:pt x="1080008" y="1080008"/>
                </a:lnTo>
                <a:lnTo>
                  <a:pt x="0" y="1080008"/>
                </a:lnTo>
                <a:lnTo>
                  <a:pt x="1071067" y="8940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8902" y="2069566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(0,0)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8904" y="2069566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(1,0)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8902" y="989571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(0,1)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8904" y="989571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(1,1)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44633" y="3343393"/>
            <a:ext cx="454659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8/29</a:t>
            </a:r>
            <a:r>
              <a:rPr kumimoji="0" sz="600" b="0" i="0" u="none" strike="noStrike" kern="0" cap="none" spc="2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15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: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34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6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Copyright</a:t>
            </a:r>
            <a:r>
              <a:rPr kumimoji="0" sz="600" b="0" i="0" u="none" strike="noStrike" kern="0" cap="none" spc="26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</a:rPr>
              <a:t>@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2022,</a:t>
            </a:r>
            <a:r>
              <a:rPr kumimoji="0" sz="600" b="0" i="0" u="none" strike="noStrike" kern="0" cap="none" spc="26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Ivan</a:t>
            </a:r>
            <a:r>
              <a:rPr kumimoji="0" sz="600" b="0" i="0" u="none" strike="noStrike" kern="0" cap="none" spc="26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Mann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kumimoji="0" sz="600" b="0" i="0" u="none" strike="noStrike" kern="0" cap="none" spc="1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4934" y="62407"/>
            <a:ext cx="9385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cs typeface="Georgia"/>
              </a:rPr>
              <a:t>Unit</a:t>
            </a:r>
            <a:r>
              <a:rPr kumimoji="0" sz="1400" b="0" i="0" u="none" strike="noStrike" kern="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1400" b="0" i="0" u="none" strike="noStrike" kern="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cs typeface="Georgia"/>
              </a:rPr>
              <a:t>square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4004" y="1106170"/>
            <a:ext cx="1080135" cy="1080135"/>
          </a:xfrm>
          <a:custGeom>
            <a:avLst/>
            <a:gdLst/>
            <a:ahLst/>
            <a:cxnLst/>
            <a:rect l="l" t="t" r="r" b="b"/>
            <a:pathLst>
              <a:path w="1080135" h="1080135">
                <a:moveTo>
                  <a:pt x="0" y="1080008"/>
                </a:moveTo>
                <a:lnTo>
                  <a:pt x="0" y="0"/>
                </a:lnTo>
                <a:lnTo>
                  <a:pt x="1080008" y="0"/>
                </a:lnTo>
                <a:lnTo>
                  <a:pt x="1080008" y="1080008"/>
                </a:lnTo>
                <a:lnTo>
                  <a:pt x="0" y="1080008"/>
                </a:lnTo>
                <a:lnTo>
                  <a:pt x="1071067" y="8940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8902" y="2069566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(0,0)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8904" y="2069566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(1,0)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8902" y="989571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(0,1)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8904" y="989571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(1,1)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2436329"/>
            <a:ext cx="1550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Treat</a:t>
            </a:r>
            <a:r>
              <a:rPr kumimoji="0" sz="1100" b="0" i="0" u="none" strike="noStrike" kern="0" cap="none" spc="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it</a:t>
            </a:r>
            <a:r>
              <a:rPr kumimoji="0" sz="1100" b="0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like</a:t>
            </a:r>
            <a:r>
              <a:rPr kumimoji="0" sz="1100" b="0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a</a:t>
            </a:r>
            <a:r>
              <a:rPr kumimoji="0" sz="1100" b="0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dartboard.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44633" y="3343393"/>
            <a:ext cx="454659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8/29</a:t>
            </a:r>
            <a:r>
              <a:rPr kumimoji="0" sz="600" b="0" i="0" u="none" strike="noStrike" kern="0" cap="none" spc="2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15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: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34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6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Copyright</a:t>
            </a:r>
            <a:r>
              <a:rPr kumimoji="0" sz="600" b="0" i="0" u="none" strike="noStrike" kern="0" cap="none" spc="26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</a:rPr>
              <a:t>@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2022,</a:t>
            </a:r>
            <a:r>
              <a:rPr kumimoji="0" sz="600" b="0" i="0" u="none" strike="noStrike" kern="0" cap="none" spc="26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Ivan</a:t>
            </a:r>
            <a:r>
              <a:rPr kumimoji="0" sz="600" b="0" i="0" u="none" strike="noStrike" kern="0" cap="none" spc="26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Mann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kumimoji="0" sz="600" b="0" i="0" u="none" strike="noStrike" kern="0" cap="none" spc="1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4934" y="62407"/>
            <a:ext cx="9385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cs typeface="Georgia"/>
              </a:rPr>
              <a:t>Unit</a:t>
            </a:r>
            <a:r>
              <a:rPr kumimoji="0" sz="1400" b="0" i="0" u="none" strike="noStrike" kern="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1400" b="0" i="0" u="none" strike="noStrike" kern="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cs typeface="Georgia"/>
              </a:rPr>
              <a:t>square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4004" y="1106170"/>
            <a:ext cx="1080135" cy="1080135"/>
          </a:xfrm>
          <a:custGeom>
            <a:avLst/>
            <a:gdLst/>
            <a:ahLst/>
            <a:cxnLst/>
            <a:rect l="l" t="t" r="r" b="b"/>
            <a:pathLst>
              <a:path w="1080135" h="1080135">
                <a:moveTo>
                  <a:pt x="0" y="1080008"/>
                </a:moveTo>
                <a:lnTo>
                  <a:pt x="0" y="0"/>
                </a:lnTo>
                <a:lnTo>
                  <a:pt x="1080008" y="0"/>
                </a:lnTo>
                <a:lnTo>
                  <a:pt x="1080008" y="1080008"/>
                </a:lnTo>
                <a:lnTo>
                  <a:pt x="0" y="1080008"/>
                </a:lnTo>
                <a:lnTo>
                  <a:pt x="1071067" y="8940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8902" y="2069566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(0,0)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8904" y="2069566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(1,0)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8902" y="989571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(0,1)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8904" y="989571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(1,1)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2436329"/>
            <a:ext cx="1569606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Calculate the area of the region</a:t>
            </a: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.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9/29</a:t>
            </a:r>
            <a:r>
              <a:rPr kumimoji="0" sz="600" b="0" i="0" u="none" strike="noStrike" kern="0" cap="none" spc="28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</a:rPr>
              <a:t>15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: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</a:rPr>
              <a:t>34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6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Copyright</a:t>
            </a:r>
            <a:r>
              <a:rPr kumimoji="0" sz="600" b="0" i="0" u="none" strike="noStrike" kern="0" cap="none" spc="26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</a:rPr>
              <a:t>@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2022,</a:t>
            </a:r>
            <a:r>
              <a:rPr kumimoji="0" sz="600" b="0" i="0" u="none" strike="noStrike" kern="0" cap="none" spc="26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Ivan</a:t>
            </a:r>
            <a:r>
              <a:rPr kumimoji="0" sz="600" b="0" i="0" u="none" strike="noStrike" kern="0" cap="none" spc="26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Mann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kumimoji="0" sz="600" b="0" i="0" u="none" strike="noStrike" kern="0" cap="none" spc="1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kumimoji="0" sz="600" b="0" i="0" u="none" strike="noStrike" kern="0" cap="none" spc="1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82559" y="-85178"/>
            <a:ext cx="1092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cs typeface="Verdana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6658" y="-85178"/>
            <a:ext cx="1092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cs typeface="Verdana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44" y="787831"/>
            <a:ext cx="22338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>
                <a:tab pos="857885" algn="l"/>
                <a:tab pos="1657985" algn="l"/>
              </a:tabLst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What</a:t>
            </a:r>
            <a:r>
              <a:rPr kumimoji="0" sz="1100" b="0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is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                                             </a:t>
            </a:r>
            <a:r>
              <a:rPr kumimoji="0" sz="11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?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67713" y="1229537"/>
            <a:ext cx="1080135" cy="1080135"/>
          </a:xfrm>
          <a:custGeom>
            <a:avLst/>
            <a:gdLst/>
            <a:ahLst/>
            <a:cxnLst/>
            <a:rect l="l" t="t" r="r" b="b"/>
            <a:pathLst>
              <a:path w="1080135" h="1080135">
                <a:moveTo>
                  <a:pt x="0" y="1080008"/>
                </a:moveTo>
                <a:lnTo>
                  <a:pt x="0" y="0"/>
                </a:lnTo>
                <a:lnTo>
                  <a:pt x="1080008" y="0"/>
                </a:lnTo>
                <a:lnTo>
                  <a:pt x="1080008" y="1080008"/>
                </a:lnTo>
                <a:lnTo>
                  <a:pt x="12649" y="1080008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2623" y="2192934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(0,0)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72625" y="2192934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(1,0)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2623" y="1112939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(0,1)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72625" y="1112939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(1,1)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D95D8F-C097-CB19-E34D-6EEAF0DA7ED3}"/>
                  </a:ext>
                </a:extLst>
              </p:cNvPr>
              <p:cNvSpPr txBox="1"/>
              <p:nvPr/>
            </p:nvSpPr>
            <p:spPr>
              <a:xfrm>
                <a:off x="1273589" y="-5610"/>
                <a:ext cx="2172210" cy="380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1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11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1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1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D95D8F-C097-CB19-E34D-6EEAF0DA7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589" y="-5610"/>
                <a:ext cx="2172210" cy="3803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5C4DEB9-9505-0DE9-A5E3-A1F31B2D1ADA}"/>
                  </a:ext>
                </a:extLst>
              </p:cNvPr>
              <p:cNvSpPr txBox="1"/>
              <p:nvPr/>
            </p:nvSpPr>
            <p:spPr>
              <a:xfrm>
                <a:off x="378894" y="683035"/>
                <a:ext cx="1905000" cy="380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1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11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1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1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5C4DEB9-9505-0DE9-A5E3-A1F31B2D1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94" y="683035"/>
                <a:ext cx="1905000" cy="3803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986658" y="-85178"/>
            <a:ext cx="1092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cs typeface="Verdana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828" y="87293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3828" y="770610"/>
            <a:ext cx="8547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787400" algn="l"/>
              </a:tabLst>
              <a:defRPr/>
            </a:pPr>
            <a:r>
              <a:rPr kumimoji="0" sz="800" b="0" i="0" u="sng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1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	</a:t>
            </a:r>
            <a:r>
              <a:rPr kumimoji="0" sz="800" b="0" i="0" u="sng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2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8833" y="87293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5139" y="675614"/>
            <a:ext cx="1011555" cy="1917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Tx/>
              <a:buSzTx/>
              <a:buFontTx/>
              <a:buNone/>
              <a:tabLst>
                <a:tab pos="934719" algn="l"/>
              </a:tabLst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	 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44" y="787831"/>
            <a:ext cx="1736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>
                <a:tab pos="857885" algn="l"/>
                <a:tab pos="1657985" algn="l"/>
              </a:tabLst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What</a:t>
            </a:r>
            <a:r>
              <a:rPr kumimoji="0" sz="1100" b="0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is</a:t>
            </a:r>
            <a:r>
              <a:rPr kumimoji="0" sz="1100" b="0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1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P</a:t>
            </a: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	</a:t>
            </a:r>
            <a:r>
              <a:rPr kumimoji="0" sz="1100" b="0" i="1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&lt;</a:t>
            </a:r>
            <a:r>
              <a:rPr kumimoji="0" sz="11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x</a:t>
            </a:r>
            <a:r>
              <a:rPr kumimoji="0" sz="1100" b="0" i="1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+</a:t>
            </a:r>
            <a:r>
              <a:rPr kumimoji="0" sz="11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1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y</a:t>
            </a:r>
            <a:r>
              <a:rPr kumimoji="0" sz="1100" b="0" i="1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1" u="none" strike="noStrike" kern="0" cap="none" spc="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&lt;</a:t>
            </a: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	</a:t>
            </a:r>
            <a:r>
              <a:rPr kumimoji="0" sz="11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?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62652" y="1224476"/>
            <a:ext cx="1090295" cy="1090295"/>
            <a:chOff x="1762652" y="1224476"/>
            <a:chExt cx="1090295" cy="1090295"/>
          </a:xfrm>
        </p:grpSpPr>
        <p:sp>
          <p:nvSpPr>
            <p:cNvPr id="14" name="object 14"/>
            <p:cNvSpPr/>
            <p:nvPr/>
          </p:nvSpPr>
          <p:spPr>
            <a:xfrm>
              <a:off x="1767713" y="1229537"/>
              <a:ext cx="1080135" cy="1080135"/>
            </a:xfrm>
            <a:custGeom>
              <a:avLst/>
              <a:gdLst/>
              <a:ahLst/>
              <a:cxnLst/>
              <a:rect l="l" t="t" r="r" b="b"/>
              <a:pathLst>
                <a:path w="1080135" h="1080135">
                  <a:moveTo>
                    <a:pt x="0" y="1080008"/>
                  </a:moveTo>
                  <a:lnTo>
                    <a:pt x="0" y="0"/>
                  </a:lnTo>
                  <a:lnTo>
                    <a:pt x="1080008" y="0"/>
                  </a:lnTo>
                  <a:lnTo>
                    <a:pt x="1080008" y="1080008"/>
                  </a:lnTo>
                  <a:lnTo>
                    <a:pt x="12649" y="1080008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767713" y="1949541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5">
                  <a:moveTo>
                    <a:pt x="0" y="0"/>
                  </a:moveTo>
                  <a:lnTo>
                    <a:pt x="351053" y="351053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776661" y="1598485"/>
              <a:ext cx="711200" cy="711200"/>
            </a:xfrm>
            <a:custGeom>
              <a:avLst/>
              <a:gdLst/>
              <a:ahLst/>
              <a:cxnLst/>
              <a:rect l="l" t="t" r="r" b="b"/>
              <a:pathLst>
                <a:path w="711200" h="711200">
                  <a:moveTo>
                    <a:pt x="711060" y="711060"/>
                  </a:moveTo>
                  <a:lnTo>
                    <a:pt x="0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32623" y="2192934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(0,0)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72625" y="2192934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(1,0)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2623" y="1112939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(0,1)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72625" y="1112939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(1,1)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02003" y="191940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99794" y="1834299"/>
            <a:ext cx="375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(0,</a:t>
            </a:r>
            <a:r>
              <a:rPr kumimoji="0" sz="11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200" b="0" i="0" u="sng" strike="noStrike" kern="0" cap="none" spc="112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1</a:t>
            </a:r>
            <a:r>
              <a:rPr kumimoji="0" sz="1200" b="0" i="0" u="none" strike="noStrike" kern="0" cap="none" spc="-52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34247" y="2459405"/>
            <a:ext cx="4394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372110" algn="l"/>
              </a:tabLst>
              <a:defRPr/>
            </a:pPr>
            <a:r>
              <a:rPr kumimoji="0" sz="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	</a:t>
            </a:r>
            <a:r>
              <a:rPr kumimoji="0" sz="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39785" y="2374303"/>
            <a:ext cx="7359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</a:t>
            </a:r>
            <a:r>
              <a:rPr kumimoji="0" sz="11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200" b="0" i="0" u="sng" strike="noStrike" kern="0" cap="none" spc="112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1</a:t>
            </a:r>
            <a:r>
              <a:rPr kumimoji="0" sz="1200" b="0" i="0" u="none" strike="noStrike" kern="0" cap="none" spc="-97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,0)</a:t>
            </a:r>
            <a:r>
              <a:rPr kumimoji="0" sz="1100" b="0" i="0" u="none" strike="noStrike" kern="0" cap="none" spc="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</a:t>
            </a:r>
            <a:r>
              <a:rPr kumimoji="0" sz="11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200" b="0" i="0" u="sng" strike="noStrike" kern="0" cap="none" spc="-52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2</a:t>
            </a:r>
            <a:r>
              <a:rPr kumimoji="0" sz="1200" b="0" i="0" u="none" strike="noStrike" kern="0" cap="none" spc="-97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11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,1)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02003" y="155940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99794" y="1474304"/>
            <a:ext cx="375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(0,</a:t>
            </a:r>
            <a:r>
              <a:rPr kumimoji="0" sz="11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200" b="0" i="0" u="sng" strike="noStrike" kern="0" cap="none" spc="-52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2</a:t>
            </a:r>
            <a:r>
              <a:rPr kumimoji="0" sz="1200" b="0" i="0" u="none" strike="noStrike" kern="0" cap="none" spc="-52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573EB86-D73F-FD79-9841-B63948DA89E9}"/>
                  </a:ext>
                </a:extLst>
              </p:cNvPr>
              <p:cNvSpPr txBox="1"/>
              <p:nvPr/>
            </p:nvSpPr>
            <p:spPr>
              <a:xfrm>
                <a:off x="1273589" y="-5610"/>
                <a:ext cx="2172210" cy="380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1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11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1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1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573EB86-D73F-FD79-9841-B63948DA8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589" y="-5610"/>
                <a:ext cx="2172210" cy="3803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51939" y="-85178"/>
            <a:ext cx="1092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cs typeface="Verdana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7278" y="-85178"/>
            <a:ext cx="1092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cs typeface="Verdana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73243" y="943210"/>
            <a:ext cx="1090295" cy="1090295"/>
            <a:chOff x="1773243" y="943210"/>
            <a:chExt cx="1090295" cy="1090295"/>
          </a:xfrm>
        </p:grpSpPr>
        <p:sp>
          <p:nvSpPr>
            <p:cNvPr id="9" name="object 9"/>
            <p:cNvSpPr/>
            <p:nvPr/>
          </p:nvSpPr>
          <p:spPr>
            <a:xfrm>
              <a:off x="1778304" y="948271"/>
              <a:ext cx="1080135" cy="1080135"/>
            </a:xfrm>
            <a:custGeom>
              <a:avLst/>
              <a:gdLst/>
              <a:ahLst/>
              <a:cxnLst/>
              <a:rect l="l" t="t" r="r" b="b"/>
              <a:pathLst>
                <a:path w="1080135" h="1080135">
                  <a:moveTo>
                    <a:pt x="0" y="1080008"/>
                  </a:moveTo>
                  <a:lnTo>
                    <a:pt x="0" y="0"/>
                  </a:lnTo>
                  <a:lnTo>
                    <a:pt x="1080008" y="0"/>
                  </a:lnTo>
                  <a:lnTo>
                    <a:pt x="1080008" y="1080008"/>
                  </a:lnTo>
                  <a:lnTo>
                    <a:pt x="12649" y="1080008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778304" y="1668274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5">
                  <a:moveTo>
                    <a:pt x="0" y="0"/>
                  </a:moveTo>
                  <a:lnTo>
                    <a:pt x="351053" y="351053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787253" y="1317218"/>
              <a:ext cx="711200" cy="711200"/>
            </a:xfrm>
            <a:custGeom>
              <a:avLst/>
              <a:gdLst/>
              <a:ahLst/>
              <a:cxnLst/>
              <a:rect l="l" t="t" r="r" b="b"/>
              <a:pathLst>
                <a:path w="711200" h="711200">
                  <a:moveTo>
                    <a:pt x="711060" y="711060"/>
                  </a:moveTo>
                  <a:lnTo>
                    <a:pt x="0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43202" y="1911667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(0,0)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83204" y="1911667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(1,0)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43202" y="831672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(0,1)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83204" y="831672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(1,1)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78102" y="1552676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0</a:t>
            </a:r>
            <a:r>
              <a:rPr kumimoji="0" sz="11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,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24139" y="153545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sng" strike="noStrike" kern="0" cap="none" spc="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1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24139" y="163777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14602" y="1440446"/>
            <a:ext cx="367665" cy="1917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0830" algn="l"/>
              </a:tabLst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	 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54606" y="1980450"/>
            <a:ext cx="889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 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3295" y="2075446"/>
            <a:ext cx="79375" cy="249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885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sng" strike="noStrike" kern="0" cap="none" spc="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1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  <a:p>
            <a:pPr marL="12700" marR="0" lvl="0" indent="0" defTabSz="91440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78102" y="1192669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0</a:t>
            </a:r>
            <a:r>
              <a:rPr kumimoji="0" sz="11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,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24139" y="117544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sng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2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24139" y="127777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14602" y="1080452"/>
            <a:ext cx="367665" cy="1917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0830" algn="l"/>
              </a:tabLst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	 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93289" y="207544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sng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2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93289" y="217777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02243" y="2092668"/>
            <a:ext cx="516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2110" algn="l"/>
              </a:tabLst>
              <a:defRPr/>
            </a:pPr>
            <a:r>
              <a:rPr kumimoji="0" sz="1100" b="0" i="1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,</a:t>
            </a:r>
            <a:r>
              <a:rPr kumimoji="0" sz="1100" b="0" i="1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0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	</a:t>
            </a:r>
            <a:r>
              <a:rPr kumimoji="0" sz="1100" b="0" i="1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,</a:t>
            </a:r>
            <a:r>
              <a:rPr kumimoji="0" sz="1100" b="0" i="1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1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33091" y="1980450"/>
            <a:ext cx="448945" cy="1917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2110" algn="l"/>
              </a:tabLst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	 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cs typeface="Verdan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34"/>
              <p:cNvSpPr txBox="1"/>
              <p:nvPr/>
            </p:nvSpPr>
            <p:spPr>
              <a:xfrm>
                <a:off x="70230" y="2481204"/>
                <a:ext cx="940894" cy="32714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0" lvl="0" indent="0" defTabSz="914400" eaLnBrk="1" fontAlgn="auto" latinLnBrk="0" hangingPunct="1">
                  <a:lnSpc>
                    <a:spcPct val="100000"/>
                  </a:lnSpc>
                  <a:spcBef>
                    <a:spcPts val="9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737870" algn="l"/>
                  </a:tabLst>
                  <a:defRPr/>
                </a:pPr>
                <a:r>
                  <a:rPr kumimoji="0" lang="en-US" sz="11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/>
                    <a:cs typeface="Bookman Old Style"/>
                  </a:rPr>
                  <a:t>P</a:t>
                </a:r>
                <a:r>
                  <a:rPr kumimoji="0" lang="en-US" sz="1100" b="0" i="1" u="none" strike="noStrike" kern="0" cap="none" spc="-16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/>
                    <a:cs typeface="Bookman Old Style"/>
                  </a:rPr>
                  <a:t> </a:t>
                </a:r>
                <a:r>
                  <a:rPr kumimoji="0" lang="en-US" sz="1100" b="0" i="0" u="none" strike="noStrike" kern="0" cap="none" spc="5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 Antiqua"/>
                    <a:cs typeface="Book Antiqua"/>
                  </a:rPr>
                  <a:t>(</a:t>
                </a:r>
                <a:r>
                  <a:rPr kumimoji="0" lang="en-US" sz="1100" b="0" i="1" u="none" strike="noStrike" kern="0" cap="none" spc="5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/>
                    <a:cs typeface="Bookman Old Style"/>
                  </a:rPr>
                  <a:t>A</a:t>
                </a:r>
                <a:r>
                  <a:rPr kumimoji="0" lang="en-US" sz="1100" b="0" i="0" u="none" strike="noStrike" kern="0" cap="none" spc="5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 Antiqua"/>
                    <a:cs typeface="Book Antiqua"/>
                  </a:rPr>
                  <a:t>)</a:t>
                </a:r>
                <a:r>
                  <a:rPr kumimoji="0" lang="en-US" sz="1100" b="0" i="0" u="none" strike="noStrike" kern="0" cap="none" spc="5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 Antiqua"/>
                    <a:cs typeface="Book Antiqua"/>
                  </a:rPr>
                  <a:t> </a:t>
                </a:r>
                <a:r>
                  <a:rPr kumimoji="0" lang="en-US" sz="1100" b="0" i="0" u="none" strike="noStrike" kern="0" cap="none" spc="13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 Antiqua"/>
                    <a:cs typeface="Book Antiqua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ar-AE" sz="1100" b="0" i="1" u="none" strike="noStrike" kern="0" cap="none" spc="13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subSup"/>
                            <m:grow m:val="on"/>
                            <m:supHide m:val="on"/>
                            <m:ctrlPr>
                              <a:rPr kumimoji="0" lang="ar-AE" sz="1100" b="0" i="1" u="none" strike="noStrike" kern="0" cap="none" spc="13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0" lang="ar-AE" sz="1100" b="0" i="0" u="none" strike="noStrike" kern="0" cap="none" spc="13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/>
                          <m:e>
                            <m:r>
                              <a:rPr kumimoji="0" lang="ar-AE" sz="1100" b="0" i="0" u="none" strike="noStrike" kern="0" cap="none" spc="13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num>
                      <m:den>
                        <m:nary>
                          <m:naryPr>
                            <m:limLoc m:val="subSup"/>
                            <m:grow m:val="on"/>
                            <m:supHide m:val="on"/>
                            <m:ctrlPr>
                              <a:rPr kumimoji="0" lang="ar-AE" sz="1100" b="0" i="1" u="none" strike="noStrike" kern="0" cap="none" spc="13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0" lang="ar-AE" sz="1100" b="0" i="0" u="none" strike="noStrike" kern="0" cap="none" spc="13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𝛺</m:t>
                            </m:r>
                          </m:sub>
                          <m:sup/>
                          <m:e>
                            <m:r>
                              <a:rPr kumimoji="0" lang="en-US" sz="1100" b="0" i="0" u="none" strike="noStrike" kern="0" cap="none" spc="13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den>
                    </m:f>
                  </m:oMath>
                </a14:m>
                <a:r>
                  <a:rPr kumimoji="0" lang="ar-AE" sz="1100" b="0" i="0" u="none" strike="noStrike" kern="0" cap="none" spc="13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 Antiqua"/>
                    <a:cs typeface="Book Antiqua"/>
                  </a:rPr>
                  <a:t>     </a:t>
                </a:r>
                <a:endParaRPr kumimoji="0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ok Antiqua"/>
                  <a:cs typeface="Book Antiqua"/>
                </a:endParaRPr>
              </a:p>
            </p:txBody>
          </p:sp>
        </mc:Choice>
        <mc:Fallback xmlns="">
          <p:sp>
            <p:nvSpPr>
              <p:cNvPr id="34" name="object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0" y="2481204"/>
                <a:ext cx="940894" cy="327141"/>
              </a:xfrm>
              <a:prstGeom prst="rect">
                <a:avLst/>
              </a:prstGeom>
              <a:blipFill>
                <a:blip r:embed="rId2"/>
                <a:stretch>
                  <a:fillRect l="-8442" t="-77778" r="-8442" b="-1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ject 35"/>
          <p:cNvSpPr txBox="1"/>
          <p:nvPr/>
        </p:nvSpPr>
        <p:spPr>
          <a:xfrm>
            <a:off x="1013015" y="2434437"/>
            <a:ext cx="629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length</a:t>
            </a: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</a:t>
            </a:r>
            <a:r>
              <a:rPr kumimoji="0" sz="1100" b="0" i="1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A</a:t>
            </a: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25715" y="2644775"/>
            <a:ext cx="604520" cy="0"/>
          </a:xfrm>
          <a:custGeom>
            <a:avLst/>
            <a:gdLst/>
            <a:ahLst/>
            <a:cxnLst/>
            <a:rect l="l" t="t" r="r" b="b"/>
            <a:pathLst>
              <a:path w="604519">
                <a:moveTo>
                  <a:pt x="0" y="0"/>
                </a:moveTo>
                <a:lnTo>
                  <a:pt x="60430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14933" y="2623197"/>
            <a:ext cx="6267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length</a:t>
            </a: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(Ω)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86814" y="2551391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=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32419" y="2434437"/>
            <a:ext cx="51498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area</a:t>
            </a: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</a:t>
            </a:r>
            <a:r>
              <a:rPr kumimoji="0" sz="1100" b="0" i="1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A</a:t>
            </a: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845106" y="2644775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5">
                <a:moveTo>
                  <a:pt x="0" y="0"/>
                </a:moveTo>
                <a:lnTo>
                  <a:pt x="48900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34337" y="2623197"/>
            <a:ext cx="5111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area</a:t>
            </a:r>
            <a:r>
              <a:rPr kumimoji="0" sz="11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(Ω)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45" name="object 38">
            <a:extLst>
              <a:ext uri="{FF2B5EF4-FFF2-40B4-BE49-F238E27FC236}">
                <a16:creationId xmlns:a16="http://schemas.microsoft.com/office/drawing/2014/main" id="{C3819398-3ACB-EFAC-03B0-7B8F797B7106}"/>
              </a:ext>
            </a:extLst>
          </p:cNvPr>
          <p:cNvSpPr txBox="1"/>
          <p:nvPr/>
        </p:nvSpPr>
        <p:spPr>
          <a:xfrm>
            <a:off x="873733" y="2557620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=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AC86FC-21E7-31B6-4DA7-D573316FED03}"/>
                  </a:ext>
                </a:extLst>
              </p:cNvPr>
              <p:cNvSpPr txBox="1"/>
              <p:nvPr/>
            </p:nvSpPr>
            <p:spPr>
              <a:xfrm>
                <a:off x="1273589" y="-5610"/>
                <a:ext cx="2172210" cy="380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1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11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1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1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AC86FC-21E7-31B6-4DA7-D573316FE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589" y="-5610"/>
                <a:ext cx="2172210" cy="3803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773243" y="910659"/>
            <a:ext cx="1090295" cy="1090295"/>
            <a:chOff x="1773243" y="910659"/>
            <a:chExt cx="1090295" cy="1090295"/>
          </a:xfrm>
        </p:grpSpPr>
        <p:sp>
          <p:nvSpPr>
            <p:cNvPr id="4" name="object 4"/>
            <p:cNvSpPr/>
            <p:nvPr/>
          </p:nvSpPr>
          <p:spPr>
            <a:xfrm>
              <a:off x="1778304" y="915720"/>
              <a:ext cx="1080135" cy="1080135"/>
            </a:xfrm>
            <a:custGeom>
              <a:avLst/>
              <a:gdLst/>
              <a:ahLst/>
              <a:cxnLst/>
              <a:rect l="l" t="t" r="r" b="b"/>
              <a:pathLst>
                <a:path w="1080135" h="1080135">
                  <a:moveTo>
                    <a:pt x="0" y="1080008"/>
                  </a:moveTo>
                  <a:lnTo>
                    <a:pt x="0" y="0"/>
                  </a:lnTo>
                  <a:lnTo>
                    <a:pt x="1080008" y="0"/>
                  </a:lnTo>
                  <a:lnTo>
                    <a:pt x="1080008" y="1080008"/>
                  </a:lnTo>
                  <a:lnTo>
                    <a:pt x="12649" y="1080008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778304" y="1635724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5">
                  <a:moveTo>
                    <a:pt x="0" y="0"/>
                  </a:moveTo>
                  <a:lnTo>
                    <a:pt x="351053" y="351053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787253" y="1284668"/>
              <a:ext cx="711200" cy="711200"/>
            </a:xfrm>
            <a:custGeom>
              <a:avLst/>
              <a:gdLst/>
              <a:ahLst/>
              <a:cxnLst/>
              <a:rect l="l" t="t" r="r" b="b"/>
              <a:pathLst>
                <a:path w="711200" h="711200">
                  <a:moveTo>
                    <a:pt x="711060" y="711060"/>
                  </a:moveTo>
                  <a:lnTo>
                    <a:pt x="0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43202" y="1879130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(0,0)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3204" y="1879130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(1,0)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3202" y="799122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(0,1)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83204" y="799122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(1,1)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8102" y="1520126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0</a:t>
            </a:r>
            <a:r>
              <a:rPr kumimoji="0" sz="11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,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24139" y="150290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sng" strike="noStrike" kern="0" cap="none" spc="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1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4139" y="160522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4602" y="1407909"/>
            <a:ext cx="367665" cy="1917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0830" algn="l"/>
              </a:tabLst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	 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8102" y="1160132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0</a:t>
            </a:r>
            <a:r>
              <a:rPr kumimoji="0" sz="11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,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24139" y="114291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sng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2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24139" y="124523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14602" y="1047915"/>
            <a:ext cx="367665" cy="1917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0830" algn="l"/>
              </a:tabLst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	 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93289" y="204290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sng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2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33295" y="2042909"/>
            <a:ext cx="439420" cy="249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885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sng" strike="noStrike" kern="0" cap="none" spc="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1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  <a:p>
            <a:pPr marL="12700" marR="0" lvl="0" indent="0" defTabSz="91440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2110" algn="l"/>
              </a:tabLst>
              <a:defRPr/>
            </a:pPr>
            <a:r>
              <a:rPr kumimoji="0" sz="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	</a:t>
            </a:r>
            <a:r>
              <a:rPr kumimoji="0" sz="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02243" y="2060130"/>
            <a:ext cx="516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2110" algn="l"/>
              </a:tabLst>
              <a:defRPr/>
            </a:pPr>
            <a:r>
              <a:rPr kumimoji="0" sz="1100" b="0" i="1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,</a:t>
            </a:r>
            <a:r>
              <a:rPr kumimoji="0" sz="1100" b="0" i="1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0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	</a:t>
            </a:r>
            <a:r>
              <a:rPr kumimoji="0" sz="1100" b="0" i="1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,</a:t>
            </a:r>
            <a:r>
              <a:rPr kumimoji="0" sz="1100" b="0" i="1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1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54606" y="1947913"/>
            <a:ext cx="727710" cy="1917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0830" algn="l"/>
                <a:tab pos="650875" algn="l"/>
              </a:tabLst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		 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25844" y="2352685"/>
            <a:ext cx="2476500" cy="53403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0" marR="5080" lvl="0" indent="0" algn="r" defTabSz="914400" eaLnBrk="1" fontAlgn="auto" latinLnBrk="0" hangingPunct="1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P</a:t>
            </a:r>
            <a:r>
              <a:rPr kumimoji="0" sz="1100" b="0" i="1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(Ω)</a:t>
            </a:r>
            <a:r>
              <a:rPr kumimoji="0" sz="1100" b="0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=</a:t>
            </a:r>
            <a:r>
              <a:rPr kumimoji="0" sz="1100" b="0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1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Let</a:t>
            </a:r>
            <a:r>
              <a:rPr kumimoji="0" sz="11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A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=</a:t>
            </a:r>
            <a:r>
              <a:rPr kumimoji="0" sz="11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points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between</a:t>
            </a:r>
            <a:r>
              <a:rPr kumimoji="0" sz="11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two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lines.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12/29</a:t>
            </a:r>
            <a:r>
              <a:rPr kumimoji="0" sz="600" b="0" i="0" u="none" strike="noStrike" kern="0" cap="none" spc="28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</a:rPr>
              <a:t>15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: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</a:rPr>
              <a:t>34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6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Copyright</a:t>
            </a:r>
            <a:r>
              <a:rPr kumimoji="0" sz="600" b="0" i="0" u="none" strike="noStrike" kern="0" cap="none" spc="26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</a:rPr>
              <a:t>@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2022,</a:t>
            </a:r>
            <a:r>
              <a:rPr kumimoji="0" sz="600" b="0" i="0" u="none" strike="noStrike" kern="0" cap="none" spc="26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Ivan</a:t>
            </a:r>
            <a:r>
              <a:rPr kumimoji="0" sz="600" b="0" i="0" u="none" strike="noStrike" kern="0" cap="none" spc="26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Mann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kumimoji="0" sz="600" b="0" i="0" u="none" strike="noStrike" kern="0" cap="none" spc="1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kumimoji="0" sz="600" b="0" i="0" u="none" strike="noStrike" kern="0" cap="none" spc="1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3AC34B-ABAC-CEBD-51D0-1F0F786B7894}"/>
                  </a:ext>
                </a:extLst>
              </p:cNvPr>
              <p:cNvSpPr txBox="1"/>
              <p:nvPr/>
            </p:nvSpPr>
            <p:spPr>
              <a:xfrm>
                <a:off x="1273589" y="-5610"/>
                <a:ext cx="2172210" cy="380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1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11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1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1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3AC34B-ABAC-CEBD-51D0-1F0F786B7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589" y="-5610"/>
                <a:ext cx="2172210" cy="3803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762652" y="755986"/>
            <a:ext cx="1090295" cy="1090295"/>
            <a:chOff x="1762652" y="755986"/>
            <a:chExt cx="1090295" cy="1090295"/>
          </a:xfrm>
        </p:grpSpPr>
        <p:sp>
          <p:nvSpPr>
            <p:cNvPr id="4" name="object 4"/>
            <p:cNvSpPr/>
            <p:nvPr/>
          </p:nvSpPr>
          <p:spPr>
            <a:xfrm>
              <a:off x="1767713" y="761047"/>
              <a:ext cx="1080135" cy="1080135"/>
            </a:xfrm>
            <a:custGeom>
              <a:avLst/>
              <a:gdLst/>
              <a:ahLst/>
              <a:cxnLst/>
              <a:rect l="l" t="t" r="r" b="b"/>
              <a:pathLst>
                <a:path w="1080135" h="1080135">
                  <a:moveTo>
                    <a:pt x="0" y="1080008"/>
                  </a:moveTo>
                  <a:lnTo>
                    <a:pt x="0" y="0"/>
                  </a:lnTo>
                  <a:lnTo>
                    <a:pt x="1080008" y="0"/>
                  </a:lnTo>
                  <a:lnTo>
                    <a:pt x="1080008" y="1080008"/>
                  </a:lnTo>
                  <a:lnTo>
                    <a:pt x="12649" y="1080008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767713" y="1481051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5">
                  <a:moveTo>
                    <a:pt x="0" y="0"/>
                  </a:moveTo>
                  <a:lnTo>
                    <a:pt x="351053" y="351053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776661" y="1129995"/>
              <a:ext cx="711200" cy="711200"/>
            </a:xfrm>
            <a:custGeom>
              <a:avLst/>
              <a:gdLst/>
              <a:ahLst/>
              <a:cxnLst/>
              <a:rect l="l" t="t" r="r" b="b"/>
              <a:pathLst>
                <a:path w="711200" h="711200">
                  <a:moveTo>
                    <a:pt x="711060" y="711060"/>
                  </a:moveTo>
                  <a:lnTo>
                    <a:pt x="0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32623" y="1724444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(0,0)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2625" y="1724444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(1,0)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2623" y="644448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(0,1)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2625" y="644448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(1,1)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2003" y="145091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9794" y="1365808"/>
            <a:ext cx="375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(0,</a:t>
            </a:r>
            <a:r>
              <a:rPr kumimoji="0" sz="11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200" b="0" i="0" u="sng" strike="noStrike" kern="0" cap="none" spc="112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1</a:t>
            </a:r>
            <a:r>
              <a:rPr kumimoji="0" sz="1200" b="0" i="0" u="none" strike="noStrike" kern="0" cap="none" spc="-52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4247" y="1990915"/>
            <a:ext cx="4394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372110" algn="l"/>
              </a:tabLst>
              <a:defRPr/>
            </a:pPr>
            <a:r>
              <a:rPr kumimoji="0" sz="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	</a:t>
            </a:r>
            <a:r>
              <a:rPr kumimoji="0" sz="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39785" y="1905812"/>
            <a:ext cx="7359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</a:t>
            </a:r>
            <a:r>
              <a:rPr kumimoji="0" sz="11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200" b="0" i="0" u="sng" strike="noStrike" kern="0" cap="none" spc="112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1</a:t>
            </a:r>
            <a:r>
              <a:rPr kumimoji="0" sz="1200" b="0" i="0" u="none" strike="noStrike" kern="0" cap="none" spc="-97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,0)</a:t>
            </a:r>
            <a:r>
              <a:rPr kumimoji="0" sz="1100" b="0" i="0" u="none" strike="noStrike" kern="0" cap="none" spc="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</a:t>
            </a:r>
            <a:r>
              <a:rPr kumimoji="0" sz="11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200" b="0" i="0" u="sng" strike="noStrike" kern="0" cap="none" spc="-52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2</a:t>
            </a:r>
            <a:r>
              <a:rPr kumimoji="0" sz="1200" b="0" i="0" u="none" strike="noStrike" kern="0" cap="none" spc="-97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11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,1)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2003" y="109091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9794" y="1005814"/>
            <a:ext cx="375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(0,</a:t>
            </a:r>
            <a:r>
              <a:rPr kumimoji="0" sz="11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200" b="0" i="0" u="sng" strike="noStrike" kern="0" cap="none" spc="-52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2</a:t>
            </a:r>
            <a:r>
              <a:rPr kumimoji="0" sz="1200" b="0" i="0" u="none" strike="noStrike" kern="0" cap="none" spc="-52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044" y="2197643"/>
            <a:ext cx="2694940" cy="76898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0" marR="172720" lvl="0" indent="0" algn="r" defTabSz="914400" eaLnBrk="1" fontAlgn="auto" latinLnBrk="0" hangingPunct="1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P</a:t>
            </a:r>
            <a:r>
              <a:rPr kumimoji="0" sz="1100" b="0" i="1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(Ω)</a:t>
            </a:r>
            <a:r>
              <a:rPr kumimoji="0" sz="1100" b="0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=</a:t>
            </a:r>
            <a:r>
              <a:rPr kumimoji="0" sz="1100" b="0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1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  <a:p>
            <a:pPr marL="63500" marR="0" lvl="0" indent="0" defTabSz="914400" eaLnBrk="1" fontAlgn="auto" latinLnBrk="0" hangingPunct="1">
              <a:lnSpc>
                <a:spcPts val="1120"/>
              </a:lnSpc>
              <a:spcBef>
                <a:spcPts val="6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Let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A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=</a:t>
            </a:r>
            <a:r>
              <a:rPr kumimoji="0" sz="11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area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between</a:t>
            </a:r>
            <a:r>
              <a:rPr kumimoji="0" sz="11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two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lines.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  <a:p>
            <a:pPr marL="6350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0" i="1" u="none" strike="noStrike" kern="0" cap="none" spc="0" normalizeH="0" baseline="-30303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P</a:t>
            </a:r>
            <a:r>
              <a:rPr kumimoji="0" sz="1650" b="0" i="1" u="none" strike="noStrike" kern="0" cap="none" spc="-270" normalizeH="0" baseline="-30303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650" b="0" i="0" u="none" strike="noStrike" kern="0" cap="none" spc="75" normalizeH="0" baseline="-30303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</a:t>
            </a:r>
            <a:r>
              <a:rPr kumimoji="0" sz="1650" b="0" i="1" u="none" strike="noStrike" kern="0" cap="none" spc="75" normalizeH="0" baseline="-30303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A</a:t>
            </a:r>
            <a:r>
              <a:rPr kumimoji="0" sz="1650" b="0" i="0" u="none" strike="noStrike" kern="0" cap="none" spc="75" normalizeH="0" baseline="-30303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)</a:t>
            </a:r>
            <a:r>
              <a:rPr kumimoji="0" sz="1650" b="0" i="0" u="none" strike="noStrike" kern="0" cap="none" spc="7" normalizeH="0" baseline="-30303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650" b="0" i="0" u="none" strike="noStrike" kern="0" cap="none" spc="270" normalizeH="0" baseline="-30303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=</a:t>
            </a:r>
            <a:r>
              <a:rPr kumimoji="0" sz="1650" b="0" i="0" u="none" strike="noStrike" kern="0" cap="none" spc="187" normalizeH="0" baseline="-30303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A(big</a:t>
            </a:r>
            <a:r>
              <a:rPr kumimoji="0" sz="1100" b="0" i="0" u="sng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kumimoji="0" sz="11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triangle)</a:t>
            </a:r>
            <a:r>
              <a:rPr kumimoji="0" sz="1100" b="0" i="0" u="sng" strike="noStrike" kern="0" cap="none" spc="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kumimoji="0" sz="11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-</a:t>
            </a:r>
            <a:r>
              <a:rPr kumimoji="0" sz="1100" b="0" i="0" u="sng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kumimoji="0" sz="11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A(little</a:t>
            </a:r>
            <a:r>
              <a:rPr kumimoji="0" sz="1100" b="0" i="0" u="sng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kumimoji="0" sz="1100" b="0" i="0" u="sng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triangle)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  <a:p>
            <a:pPr marL="519430" marR="0" lvl="0" indent="0" algn="ctr" defTabSz="914400" eaLnBrk="1" fontAlgn="auto" latinLnBrk="0" hangingPunct="1">
              <a:lnSpc>
                <a:spcPts val="94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1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13/29</a:t>
            </a:r>
            <a:r>
              <a:rPr kumimoji="0" sz="600" b="0" i="0" u="none" strike="noStrike" kern="0" cap="none" spc="2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15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: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34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6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Copyright</a:t>
            </a:r>
            <a:r>
              <a:rPr kumimoji="0" sz="600" b="0" i="0" u="none" strike="noStrike" kern="0" cap="none" spc="26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</a:rPr>
              <a:t>@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2022,</a:t>
            </a:r>
            <a:r>
              <a:rPr kumimoji="0" sz="600" b="0" i="0" u="none" strike="noStrike" kern="0" cap="none" spc="26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Ivan</a:t>
            </a:r>
            <a:r>
              <a:rPr kumimoji="0" sz="600" b="0" i="0" u="none" strike="noStrike" kern="0" cap="none" spc="26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Mann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kumimoji="0" sz="600" b="0" i="0" u="none" strike="noStrike" kern="0" cap="none" spc="1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kumimoji="0" sz="600" b="0" i="0" u="none" strike="noStrike" kern="0" cap="none" spc="1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121AE8-B8B4-DB82-48F3-4999B25125B4}"/>
                  </a:ext>
                </a:extLst>
              </p:cNvPr>
              <p:cNvSpPr txBox="1"/>
              <p:nvPr/>
            </p:nvSpPr>
            <p:spPr>
              <a:xfrm>
                <a:off x="1218945" y="-6226"/>
                <a:ext cx="2172210" cy="380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1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11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1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1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121AE8-B8B4-DB82-48F3-4999B2512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945" y="-6226"/>
                <a:ext cx="2172210" cy="3803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762652" y="755986"/>
            <a:ext cx="1090295" cy="1090295"/>
            <a:chOff x="1762652" y="755986"/>
            <a:chExt cx="1090295" cy="1090295"/>
          </a:xfrm>
        </p:grpSpPr>
        <p:sp>
          <p:nvSpPr>
            <p:cNvPr id="4" name="object 4"/>
            <p:cNvSpPr/>
            <p:nvPr/>
          </p:nvSpPr>
          <p:spPr>
            <a:xfrm>
              <a:off x="1767713" y="761047"/>
              <a:ext cx="1080135" cy="1080135"/>
            </a:xfrm>
            <a:custGeom>
              <a:avLst/>
              <a:gdLst/>
              <a:ahLst/>
              <a:cxnLst/>
              <a:rect l="l" t="t" r="r" b="b"/>
              <a:pathLst>
                <a:path w="1080135" h="1080135">
                  <a:moveTo>
                    <a:pt x="0" y="1080008"/>
                  </a:moveTo>
                  <a:lnTo>
                    <a:pt x="0" y="0"/>
                  </a:lnTo>
                  <a:lnTo>
                    <a:pt x="1080008" y="0"/>
                  </a:lnTo>
                  <a:lnTo>
                    <a:pt x="1080008" y="1080008"/>
                  </a:lnTo>
                  <a:lnTo>
                    <a:pt x="12649" y="1080008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767713" y="1481051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5">
                  <a:moveTo>
                    <a:pt x="0" y="0"/>
                  </a:moveTo>
                  <a:lnTo>
                    <a:pt x="351053" y="351053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776661" y="1129995"/>
              <a:ext cx="711200" cy="711200"/>
            </a:xfrm>
            <a:custGeom>
              <a:avLst/>
              <a:gdLst/>
              <a:ahLst/>
              <a:cxnLst/>
              <a:rect l="l" t="t" r="r" b="b"/>
              <a:pathLst>
                <a:path w="711200" h="711200">
                  <a:moveTo>
                    <a:pt x="711060" y="711060"/>
                  </a:moveTo>
                  <a:lnTo>
                    <a:pt x="0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32623" y="1724444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(0,0)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2625" y="1724444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(1,0)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2623" y="644448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(0,1)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2625" y="644448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(1,1)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2003" y="145091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9794" y="1365808"/>
            <a:ext cx="375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(0,</a:t>
            </a:r>
            <a:r>
              <a:rPr kumimoji="0" sz="11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200" b="0" i="0" u="sng" strike="noStrike" kern="0" cap="none" spc="112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1</a:t>
            </a:r>
            <a:r>
              <a:rPr kumimoji="0" sz="1200" b="0" i="0" u="none" strike="noStrike" kern="0" cap="none" spc="-52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4247" y="1990915"/>
            <a:ext cx="4394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372110" algn="l"/>
              </a:tabLst>
              <a:defRPr/>
            </a:pPr>
            <a:r>
              <a:rPr kumimoji="0" sz="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	</a:t>
            </a:r>
            <a:r>
              <a:rPr kumimoji="0" sz="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39785" y="1905812"/>
            <a:ext cx="7359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</a:t>
            </a:r>
            <a:r>
              <a:rPr kumimoji="0" sz="11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200" b="0" i="0" u="sng" strike="noStrike" kern="0" cap="none" spc="112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1</a:t>
            </a:r>
            <a:r>
              <a:rPr kumimoji="0" sz="1200" b="0" i="0" u="none" strike="noStrike" kern="0" cap="none" spc="-97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,0)</a:t>
            </a:r>
            <a:r>
              <a:rPr kumimoji="0" sz="1100" b="0" i="0" u="none" strike="noStrike" kern="0" cap="none" spc="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</a:t>
            </a:r>
            <a:r>
              <a:rPr kumimoji="0" sz="11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200" b="0" i="0" u="sng" strike="noStrike" kern="0" cap="none" spc="-52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2</a:t>
            </a:r>
            <a:r>
              <a:rPr kumimoji="0" sz="1200" b="0" i="0" u="none" strike="noStrike" kern="0" cap="none" spc="-97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11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,1)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2003" y="109091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9794" y="1005814"/>
            <a:ext cx="375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(0,</a:t>
            </a:r>
            <a:r>
              <a:rPr kumimoji="0" sz="11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200" b="0" i="0" u="sng" strike="noStrike" kern="0" cap="none" spc="-52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2</a:t>
            </a:r>
            <a:r>
              <a:rPr kumimoji="0" sz="1200" b="0" i="0" u="none" strike="noStrike" kern="0" cap="none" spc="-52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044" y="2197643"/>
            <a:ext cx="2694940" cy="76898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0" marR="172720" lvl="0" indent="0" algn="r" defTabSz="914400" eaLnBrk="1" fontAlgn="auto" latinLnBrk="0" hangingPunct="1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P</a:t>
            </a:r>
            <a:r>
              <a:rPr kumimoji="0" sz="1100" b="0" i="1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(Ω)</a:t>
            </a:r>
            <a:r>
              <a:rPr kumimoji="0" sz="1100" b="0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=</a:t>
            </a:r>
            <a:r>
              <a:rPr kumimoji="0" sz="1100" b="0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1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  <a:p>
            <a:pPr marL="63500" marR="0" lvl="0" indent="0" defTabSz="914400" eaLnBrk="1" fontAlgn="auto" latinLnBrk="0" hangingPunct="1">
              <a:lnSpc>
                <a:spcPts val="1120"/>
              </a:lnSpc>
              <a:spcBef>
                <a:spcPts val="6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Let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A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=</a:t>
            </a:r>
            <a:r>
              <a:rPr kumimoji="0" sz="11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area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between</a:t>
            </a:r>
            <a:r>
              <a:rPr kumimoji="0" sz="11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two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lines.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  <a:p>
            <a:pPr marL="6350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0" i="1" u="none" strike="noStrike" kern="0" cap="none" spc="0" normalizeH="0" baseline="-30303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P</a:t>
            </a:r>
            <a:r>
              <a:rPr kumimoji="0" sz="1650" b="0" i="1" u="none" strike="noStrike" kern="0" cap="none" spc="-270" normalizeH="0" baseline="-30303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650" b="0" i="0" u="none" strike="noStrike" kern="0" cap="none" spc="75" normalizeH="0" baseline="-30303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</a:t>
            </a:r>
            <a:r>
              <a:rPr kumimoji="0" sz="1650" b="0" i="1" u="none" strike="noStrike" kern="0" cap="none" spc="75" normalizeH="0" baseline="-30303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A</a:t>
            </a:r>
            <a:r>
              <a:rPr kumimoji="0" sz="1650" b="0" i="0" u="none" strike="noStrike" kern="0" cap="none" spc="75" normalizeH="0" baseline="-30303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)</a:t>
            </a:r>
            <a:r>
              <a:rPr kumimoji="0" sz="1650" b="0" i="0" u="none" strike="noStrike" kern="0" cap="none" spc="7" normalizeH="0" baseline="-30303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650" b="0" i="0" u="none" strike="noStrike" kern="0" cap="none" spc="270" normalizeH="0" baseline="-30303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=</a:t>
            </a:r>
            <a:r>
              <a:rPr kumimoji="0" sz="1650" b="0" i="0" u="none" strike="noStrike" kern="0" cap="none" spc="187" normalizeH="0" baseline="-30303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A(big</a:t>
            </a:r>
            <a:r>
              <a:rPr kumimoji="0" sz="1100" b="0" i="0" u="sng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kumimoji="0" sz="11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triangle)</a:t>
            </a:r>
            <a:r>
              <a:rPr kumimoji="0" sz="1100" b="0" i="0" u="sng" strike="noStrike" kern="0" cap="none" spc="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kumimoji="0" sz="11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-</a:t>
            </a:r>
            <a:r>
              <a:rPr kumimoji="0" sz="1100" b="0" i="0" u="sng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kumimoji="0" sz="11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A(little</a:t>
            </a:r>
            <a:r>
              <a:rPr kumimoji="0" sz="1100" b="0" i="0" u="sng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kumimoji="0" sz="1100" b="0" i="0" u="sng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triangle)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  <a:p>
            <a:pPr marL="519430" marR="0" lvl="0" indent="0" algn="ctr" defTabSz="914400" eaLnBrk="1" fontAlgn="auto" latinLnBrk="0" hangingPunct="1">
              <a:lnSpc>
                <a:spcPts val="94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1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444" y="2906242"/>
            <a:ext cx="27559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P</a:t>
            </a:r>
            <a:r>
              <a:rPr kumimoji="0" sz="1100" b="0" i="1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</a:t>
            </a:r>
            <a:r>
              <a:rPr kumimoji="0" sz="1100" b="0" i="1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A</a:t>
            </a:r>
            <a:r>
              <a:rPr kumimoji="0" sz="11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)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=</a:t>
            </a:r>
            <a:r>
              <a:rPr kumimoji="0" sz="11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1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.</a:t>
            </a: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5</a:t>
            </a:r>
            <a:r>
              <a:rPr kumimoji="0" sz="11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cs typeface="Lucida Sans Unicode"/>
              </a:rPr>
              <a:t>× </a:t>
            </a:r>
            <a:r>
              <a:rPr kumimoji="0" sz="1200" b="0" i="0" u="sng" strike="noStrike" kern="0" cap="none" spc="0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2</a:t>
            </a:r>
            <a:r>
              <a:rPr kumimoji="0" sz="1200" b="0" i="0" u="none" strike="noStrike" kern="0" cap="none" spc="225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cs typeface="Lucida Sans Unicode"/>
              </a:rPr>
              <a:t>× </a:t>
            </a:r>
            <a:r>
              <a:rPr kumimoji="0" sz="1200" b="0" i="0" u="sng" strike="noStrike" kern="0" cap="none" spc="0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2</a:t>
            </a:r>
            <a:r>
              <a:rPr kumimoji="0" sz="1200" b="0" i="0" u="none" strike="noStrike" kern="0" cap="none" spc="232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11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cs typeface="Lucida Sans Unicode"/>
              </a:rPr>
              <a:t>−</a:t>
            </a:r>
            <a:r>
              <a:rPr kumimoji="0" sz="11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cs typeface="Lucida Sans Unicode"/>
              </a:rPr>
              <a:t> </a:t>
            </a:r>
            <a:r>
              <a:rPr kumimoji="0" sz="1100" b="0" i="1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.</a:t>
            </a: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5</a:t>
            </a:r>
            <a:r>
              <a:rPr kumimoji="0" sz="11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cs typeface="Lucida Sans Unicode"/>
              </a:rPr>
              <a:t>×</a:t>
            </a:r>
            <a:r>
              <a:rPr kumimoji="0" sz="11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cs typeface="Lucida Sans Unicode"/>
              </a:rPr>
              <a:t> </a:t>
            </a:r>
            <a:r>
              <a:rPr kumimoji="0" sz="1200" b="0" i="0" u="sng" strike="noStrike" kern="0" cap="none" spc="112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1</a:t>
            </a:r>
            <a:r>
              <a:rPr kumimoji="0" sz="1200" b="0" i="0" u="none" strike="noStrike" kern="0" cap="none" spc="232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cs typeface="Lucida Sans Unicode"/>
              </a:rPr>
              <a:t>× </a:t>
            </a:r>
            <a:r>
              <a:rPr kumimoji="0" sz="1200" b="0" i="0" u="sng" strike="noStrike" kern="0" cap="none" spc="112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1</a:t>
            </a:r>
            <a:r>
              <a:rPr kumimoji="0" sz="1200" b="0" i="0" u="none" strike="noStrike" kern="0" cap="none" spc="315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1100" b="0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=</a:t>
            </a:r>
            <a:r>
              <a:rPr kumimoji="0" sz="1100" b="0" i="0" u="none" strike="noStrike" kern="0" cap="none" spc="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200" b="0" i="0" u="sng" strike="noStrike" kern="0" cap="none" spc="112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1</a:t>
            </a:r>
            <a:r>
              <a:rPr kumimoji="0" sz="1200" b="0" i="0" u="none" strike="noStrike" kern="0" cap="none" spc="232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cs typeface="Lucida Sans Unicode"/>
              </a:rPr>
              <a:t>×</a:t>
            </a:r>
            <a:r>
              <a:rPr kumimoji="0" sz="11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cs typeface="Lucida Sans Unicode"/>
              </a:rPr>
              <a:t> </a:t>
            </a:r>
            <a:r>
              <a:rPr kumimoji="0" sz="1200" b="0" i="0" u="sng" strike="noStrike" kern="0" cap="none" spc="112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1</a:t>
            </a:r>
            <a:r>
              <a:rPr kumimoji="0" sz="1200" b="0" i="0" u="none" strike="noStrike" kern="0" cap="none" spc="322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1100" b="0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=</a:t>
            </a:r>
            <a:r>
              <a:rPr kumimoji="0" sz="1100" b="0" i="0" u="none" strike="noStrike" kern="0" cap="none" spc="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200" b="0" i="0" u="sng" strike="noStrike" kern="0" cap="none" spc="37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1</a:t>
            </a:r>
            <a:endParaRPr kumimoji="0" sz="1200" b="0" i="0" u="none" strike="noStrike" kern="0" cap="none" spc="0" normalizeH="0" baseline="3125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2705" y="2991345"/>
            <a:ext cx="19081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266065" algn="l"/>
                <a:tab pos="796290" algn="l"/>
                <a:tab pos="1049655" algn="l"/>
                <a:tab pos="1318895" algn="l"/>
                <a:tab pos="1572260" algn="l"/>
                <a:tab pos="1840864" algn="l"/>
              </a:tabLst>
              <a:defRPr/>
            </a:pPr>
            <a:r>
              <a:rPr kumimoji="0" sz="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	</a:t>
            </a:r>
            <a:r>
              <a:rPr kumimoji="0" sz="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	</a:t>
            </a:r>
            <a:r>
              <a:rPr kumimoji="0" sz="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	</a:t>
            </a:r>
            <a:r>
              <a:rPr kumimoji="0" sz="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	</a:t>
            </a:r>
            <a:r>
              <a:rPr kumimoji="0" sz="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2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	</a:t>
            </a:r>
            <a:r>
              <a:rPr kumimoji="0" sz="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	</a:t>
            </a:r>
            <a:r>
              <a:rPr kumimoji="0" sz="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6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13/29</a:t>
            </a:r>
            <a:r>
              <a:rPr kumimoji="0" sz="600" b="0" i="0" u="none" strike="noStrike" kern="0" cap="none" spc="2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15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: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34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6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Copyright</a:t>
            </a:r>
            <a:r>
              <a:rPr kumimoji="0" sz="600" b="0" i="0" u="none" strike="noStrike" kern="0" cap="none" spc="26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</a:rPr>
              <a:t>@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2022,</a:t>
            </a:r>
            <a:r>
              <a:rPr kumimoji="0" sz="600" b="0" i="0" u="none" strike="noStrike" kern="0" cap="none" spc="26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Ivan</a:t>
            </a:r>
            <a:r>
              <a:rPr kumimoji="0" sz="600" b="0" i="0" u="none" strike="noStrike" kern="0" cap="none" spc="26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Mann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kumimoji="0" sz="600" b="0" i="0" u="none" strike="noStrike" kern="0" cap="none" spc="1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kumimoji="0" sz="600" b="0" i="0" u="none" strike="noStrike" kern="0" cap="none" spc="1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59B4CF-B66E-10A0-723F-9E2633844E2E}"/>
                  </a:ext>
                </a:extLst>
              </p:cNvPr>
              <p:cNvSpPr txBox="1"/>
              <p:nvPr/>
            </p:nvSpPr>
            <p:spPr>
              <a:xfrm>
                <a:off x="1273589" y="-5610"/>
                <a:ext cx="2172210" cy="380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1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11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1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1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59B4CF-B66E-10A0-723F-9E263384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589" y="-5610"/>
                <a:ext cx="2172210" cy="3803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75655">
              <a:lnSpc>
                <a:spcPct val="100000"/>
              </a:lnSpc>
            </a:pPr>
            <a:r>
              <a:rPr sz="1397" spc="-60" dirty="0">
                <a:solidFill>
                  <a:srgbClr val="FFFFFF"/>
                </a:solidFill>
                <a:latin typeface="Arial"/>
                <a:cs typeface="Arial"/>
              </a:rPr>
              <a:t>Sample</a:t>
            </a:r>
            <a:r>
              <a:rPr sz="1397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-100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endParaRPr sz="1397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60" y="0"/>
            <a:ext cx="4599564" cy="3449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4" name="object 4"/>
          <p:cNvSpPr/>
          <p:nvPr/>
        </p:nvSpPr>
        <p:spPr>
          <a:xfrm>
            <a:off x="10560" y="0"/>
            <a:ext cx="4599564" cy="3449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5" name="object 5"/>
          <p:cNvSpPr txBox="1"/>
          <p:nvPr/>
        </p:nvSpPr>
        <p:spPr>
          <a:xfrm>
            <a:off x="412754" y="1244379"/>
            <a:ext cx="3664177" cy="43924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12065" marR="12065">
              <a:lnSpc>
                <a:spcPct val="125299"/>
              </a:lnSpc>
            </a:pPr>
            <a:r>
              <a:rPr sz="1050" spc="-60" dirty="0">
                <a:latin typeface="Arial"/>
                <a:cs typeface="Arial"/>
              </a:rPr>
              <a:t>Ω</a:t>
            </a:r>
            <a:r>
              <a:rPr sz="1050" spc="5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-</a:t>
            </a:r>
            <a:r>
              <a:rPr lang="en-US" sz="1050" spc="55" dirty="0">
                <a:latin typeface="Arial"/>
                <a:cs typeface="Arial"/>
              </a:rPr>
              <a:t> the set of </a:t>
            </a:r>
            <a:r>
              <a:rPr lang="en-US" sz="1050" spc="10" dirty="0">
                <a:latin typeface="Arial"/>
                <a:cs typeface="Arial"/>
              </a:rPr>
              <a:t>all</a:t>
            </a:r>
            <a:r>
              <a:rPr sz="1050" spc="55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p</a:t>
            </a:r>
            <a:r>
              <a:rPr sz="1050" spc="-50" dirty="0">
                <a:latin typeface="Arial"/>
                <a:cs typeface="Arial"/>
              </a:rPr>
              <a:t>ossible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outcomes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of</a:t>
            </a:r>
            <a:r>
              <a:rPr sz="1050" spc="5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an</a:t>
            </a:r>
            <a:r>
              <a:rPr sz="1050" spc="55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“ex</a:t>
            </a:r>
            <a:r>
              <a:rPr sz="1050" spc="45" dirty="0">
                <a:latin typeface="Arial"/>
                <a:cs typeface="Arial"/>
              </a:rPr>
              <a:t>p</a:t>
            </a:r>
            <a:r>
              <a:rPr sz="1050" spc="-30" dirty="0">
                <a:latin typeface="Arial"/>
                <a:cs typeface="Arial"/>
              </a:rPr>
              <a:t>erime</a:t>
            </a:r>
            <a:r>
              <a:rPr sz="1050" spc="-65" dirty="0">
                <a:latin typeface="Arial"/>
                <a:cs typeface="Arial"/>
              </a:rPr>
              <a:t>n</a:t>
            </a:r>
            <a:r>
              <a:rPr sz="1050" spc="145" dirty="0">
                <a:latin typeface="Arial"/>
                <a:cs typeface="Arial"/>
              </a:rPr>
              <a:t>t”</a:t>
            </a:r>
            <a:r>
              <a:rPr sz="1050" spc="13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Outcomes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-</a:t>
            </a:r>
            <a:r>
              <a:rPr sz="1050" spc="55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distinct,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simple,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m</a:t>
            </a:r>
            <a:r>
              <a:rPr sz="1050" spc="20" dirty="0">
                <a:latin typeface="Arial"/>
                <a:cs typeface="Arial"/>
              </a:rPr>
              <a:t>utually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excusi</a:t>
            </a:r>
            <a:r>
              <a:rPr sz="1050" spc="-65" dirty="0">
                <a:latin typeface="Arial"/>
                <a:cs typeface="Arial"/>
              </a:rPr>
              <a:t>v</a:t>
            </a:r>
            <a:r>
              <a:rPr sz="1050" spc="-130" dirty="0"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355/555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599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599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C</a:t>
            </a:r>
            <a:r>
              <a:rPr sz="59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59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47490" y="3340980"/>
            <a:ext cx="377133" cy="1077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>
              <a:tabLst>
                <a:tab pos="337212" algn="l"/>
              </a:tabLst>
            </a:pP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4/21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5162564"/>
      </p:ext>
    </p:extLst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0337" y="62407"/>
            <a:ext cx="1409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1" u="none" strike="noStrike" kern="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P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0390" y="43469"/>
            <a:ext cx="1092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cs typeface="Verdana"/>
              </a:rPr>
              <a:t>(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9158" y="46329"/>
            <a:ext cx="88900" cy="31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113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sng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Book Antiqua"/>
                <a:cs typeface="Book Antiqua"/>
              </a:rPr>
              <a:t>1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  <a:p>
            <a:pPr marL="12700" marR="0" lvl="0" indent="0" defTabSz="914400" eaLnBrk="1" fontAlgn="auto" latinLnBrk="0" hangingPunct="1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cs typeface="Book Antiqua"/>
              </a:rPr>
              <a:t>3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8215" y="62407"/>
            <a:ext cx="8216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1" u="none" strike="noStrike" kern="0" cap="none" spc="2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&lt;</a:t>
            </a:r>
            <a:r>
              <a:rPr kumimoji="0" sz="1400" b="0" i="1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x</a:t>
            </a:r>
            <a:r>
              <a:rPr kumimoji="0" sz="1400" b="0" i="1" u="none" strike="noStrike" kern="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 Unicode"/>
                <a:cs typeface="Lucida Sans Unicode"/>
              </a:rPr>
              <a:t>−</a:t>
            </a:r>
            <a:r>
              <a:rPr kumimoji="0" sz="1400" b="0" i="0" u="none" strike="noStrike" kern="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 Unicode"/>
                <a:cs typeface="Lucida Sans Unicode"/>
              </a:rPr>
              <a:t> </a:t>
            </a:r>
            <a:r>
              <a:rPr kumimoji="0" sz="1400" b="0" i="1" u="none" strike="noStrike" kern="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y</a:t>
            </a:r>
            <a:r>
              <a:rPr kumimoji="0" sz="1400" b="0" i="1" u="none" strike="noStrike" kern="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400" b="0" i="1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&lt;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0316" y="46329"/>
            <a:ext cx="88900" cy="31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113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sng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Book Antiqua"/>
                <a:cs typeface="Book Antiqua"/>
              </a:rPr>
              <a:t>2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  <a:p>
            <a:pPr marL="12700" marR="0" lvl="0" indent="0" defTabSz="914400" eaLnBrk="1" fontAlgn="auto" latinLnBrk="0" hangingPunct="1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cs typeface="Book Antiqua"/>
              </a:rPr>
              <a:t>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9216" y="43468"/>
            <a:ext cx="1092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cs typeface="Verdana"/>
              </a:rPr>
              <a:t>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4928" y="942171"/>
            <a:ext cx="889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(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3828" y="93672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sng" strike="noStrike" kern="0" cap="none" spc="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1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3828" y="103905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44" y="953947"/>
            <a:ext cx="14852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>
                <a:tab pos="857885" algn="l"/>
              </a:tabLst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What</a:t>
            </a:r>
            <a:r>
              <a:rPr kumimoji="0" sz="1100" b="0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is</a:t>
            </a:r>
            <a:r>
              <a:rPr kumimoji="0" sz="1100" b="0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1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P</a:t>
            </a: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	</a:t>
            </a:r>
            <a:r>
              <a:rPr kumimoji="0" sz="1100" b="0" i="1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&lt;</a:t>
            </a:r>
            <a:r>
              <a:rPr kumimoji="0" sz="11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x</a:t>
            </a:r>
            <a:r>
              <a:rPr kumimoji="0" sz="1100" b="0" i="1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cs typeface="Lucida Sans Unicode"/>
              </a:rPr>
              <a:t>−</a:t>
            </a:r>
            <a:r>
              <a:rPr kumimoji="0" sz="11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cs typeface="Lucida Sans Unicode"/>
              </a:rPr>
              <a:t> </a:t>
            </a:r>
            <a:r>
              <a:rPr kumimoji="0" sz="1100" b="0" i="1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y</a:t>
            </a:r>
            <a:r>
              <a:rPr kumimoji="0" sz="1100" b="0" i="1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1" u="none" strike="noStrike" kern="0" cap="none" spc="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&lt;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8833" y="936726"/>
            <a:ext cx="79375" cy="249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885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sng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2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  <a:p>
            <a:pPr marL="12700" marR="0" lvl="0" indent="0" defTabSz="91440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18208" y="953947"/>
            <a:ext cx="9654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)</a:t>
            </a:r>
          </a:p>
        </p:txBody>
      </p:sp>
      <p:sp>
        <p:nvSpPr>
          <p:cNvPr id="14" name="object 14"/>
          <p:cNvSpPr/>
          <p:nvPr/>
        </p:nvSpPr>
        <p:spPr>
          <a:xfrm>
            <a:off x="1764004" y="1285265"/>
            <a:ext cx="1080135" cy="1080135"/>
          </a:xfrm>
          <a:custGeom>
            <a:avLst/>
            <a:gdLst/>
            <a:ahLst/>
            <a:cxnLst/>
            <a:rect l="l" t="t" r="r" b="b"/>
            <a:pathLst>
              <a:path w="1080135" h="1080135">
                <a:moveTo>
                  <a:pt x="0" y="1080008"/>
                </a:moveTo>
                <a:lnTo>
                  <a:pt x="0" y="0"/>
                </a:lnTo>
                <a:lnTo>
                  <a:pt x="1080008" y="0"/>
                </a:lnTo>
                <a:lnTo>
                  <a:pt x="1080008" y="1080008"/>
                </a:lnTo>
                <a:lnTo>
                  <a:pt x="12649" y="1080008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14/29</a:t>
            </a:r>
            <a:r>
              <a:rPr kumimoji="0" sz="600" b="0" i="0" u="none" strike="noStrike" kern="0" cap="none" spc="28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</a:rPr>
              <a:t>15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: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</a:rPr>
              <a:t>34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6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Copyright</a:t>
            </a:r>
            <a:r>
              <a:rPr kumimoji="0" sz="600" b="0" i="0" u="none" strike="noStrike" kern="0" cap="none" spc="26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</a:rPr>
              <a:t>@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2022,</a:t>
            </a:r>
            <a:r>
              <a:rPr kumimoji="0" sz="600" b="0" i="0" u="none" strike="noStrike" kern="0" cap="none" spc="26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Ivan</a:t>
            </a:r>
            <a:r>
              <a:rPr kumimoji="0" sz="600" b="0" i="0" u="none" strike="noStrike" kern="0" cap="none" spc="26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Mann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kumimoji="0" sz="600" b="0" i="0" u="none" strike="noStrike" kern="0" cap="none" spc="1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kumimoji="0" sz="600" b="0" i="0" u="none" strike="noStrike" kern="0" cap="none" spc="1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5640" y="62407"/>
            <a:ext cx="1409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1" u="none" strike="noStrike" kern="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P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6406" y="68340"/>
            <a:ext cx="1092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cs typeface="Verdana"/>
              </a:rPr>
              <a:t>(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4461" y="46329"/>
            <a:ext cx="88900" cy="31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113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sng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Book Antiqua"/>
                <a:cs typeface="Book Antiqua"/>
              </a:rPr>
              <a:t>1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  <a:p>
            <a:pPr marL="12700" marR="0" lvl="0" indent="0" defTabSz="914400" eaLnBrk="1" fontAlgn="auto" latinLnBrk="0" hangingPunct="1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cs typeface="Book Antiqua"/>
              </a:rPr>
              <a:t>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3519" y="62407"/>
            <a:ext cx="8915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1" u="none" strike="noStrike" kern="0" cap="none" spc="2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&lt;</a:t>
            </a:r>
            <a:r>
              <a:rPr kumimoji="0" sz="1400" b="0" i="1" u="none" strike="noStrike" kern="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x</a:t>
            </a:r>
            <a:r>
              <a:rPr kumimoji="0" sz="1400" b="0" i="1" u="none" strike="noStrike" kern="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 Unicode"/>
                <a:cs typeface="Lucida Sans Unicode"/>
              </a:rPr>
              <a:t>−</a:t>
            </a:r>
            <a:r>
              <a:rPr kumimoji="0" sz="1400" b="0" i="0" u="none" strike="noStrike" kern="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 Unicode"/>
                <a:cs typeface="Lucida Sans Unicode"/>
              </a:rPr>
              <a:t> </a:t>
            </a:r>
            <a:r>
              <a:rPr kumimoji="0" sz="1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cs typeface="Georgia"/>
              </a:rPr>
              <a:t>)</a:t>
            </a:r>
            <a:r>
              <a:rPr kumimoji="0" sz="1400" b="0" i="0" u="none" strike="noStrike" kern="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1400" b="0" i="1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</a:rPr>
              <a:t>&lt;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5000" y="46329"/>
            <a:ext cx="88900" cy="31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113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sng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Book Antiqua"/>
                <a:cs typeface="Book Antiqua"/>
              </a:rPr>
              <a:t>2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  <a:p>
            <a:pPr marL="12700" marR="0" lvl="0" indent="0" defTabSz="914400" eaLnBrk="1" fontAlgn="auto" latinLnBrk="0" hangingPunct="1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cs typeface="Book Antiqua"/>
              </a:rPr>
              <a:t>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4862" y="46329"/>
            <a:ext cx="1092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cs typeface="Verdana"/>
              </a:rPr>
              <a:t>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4898" y="497988"/>
            <a:ext cx="889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(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3828" y="48101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sng" strike="noStrike" kern="0" cap="none" spc="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1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3828" y="58333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44" y="498233"/>
            <a:ext cx="15386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>
                <a:tab pos="857885" algn="l"/>
              </a:tabLst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What</a:t>
            </a:r>
            <a:r>
              <a:rPr kumimoji="0" sz="1100" b="0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is</a:t>
            </a:r>
            <a:r>
              <a:rPr kumimoji="0" sz="1100" b="0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1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P</a:t>
            </a: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	</a:t>
            </a:r>
            <a:r>
              <a:rPr kumimoji="0" sz="1100" b="0" i="1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&lt;</a:t>
            </a:r>
            <a:r>
              <a:rPr kumimoji="0" sz="1100" b="0" i="1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x</a:t>
            </a:r>
            <a:r>
              <a:rPr kumimoji="0" sz="1100" b="0" i="1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cs typeface="Lucida Sans Unicode"/>
              </a:rPr>
              <a:t>−</a:t>
            </a:r>
            <a:r>
              <a:rPr kumimoji="0" sz="11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cs typeface="Lucida Sans Unicode"/>
              </a:rPr>
              <a:t> </a:t>
            </a: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y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)</a:t>
            </a:r>
            <a:r>
              <a:rPr kumimoji="0" sz="11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1" u="none" strike="noStrike" kern="0" cap="none" spc="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&lt;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92706" y="481012"/>
            <a:ext cx="79375" cy="249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885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sng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2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  <a:p>
            <a:pPr marL="12700" marR="0" lvl="0" indent="0" defTabSz="91440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4004" y="476714"/>
            <a:ext cx="889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5844" y="850303"/>
            <a:ext cx="15621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Draw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some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different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lines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16290" y="1334655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03590" y="1101811"/>
            <a:ext cx="95250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1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3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26538" y="1218044"/>
            <a:ext cx="488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&lt;</a:t>
            </a:r>
            <a:r>
              <a:rPr kumimoji="0" sz="1100" b="0" i="1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x</a:t>
            </a:r>
            <a:r>
              <a:rPr kumimoji="0" sz="1100" b="0" i="1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cs typeface="Lucida Sans Unicode"/>
              </a:rPr>
              <a:t>−</a:t>
            </a:r>
            <a:r>
              <a:rPr kumimoji="0" sz="11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cs typeface="Lucida Sans Unicode"/>
              </a:rPr>
              <a:t> </a:t>
            </a:r>
            <a:r>
              <a:rPr kumimoji="0" sz="1100" b="0" i="1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y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88413" y="1590980"/>
            <a:ext cx="4933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x</a:t>
            </a:r>
            <a:r>
              <a:rPr kumimoji="0" sz="1100" b="0" i="1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cs typeface="Lucida Sans Unicode"/>
              </a:rPr>
              <a:t>−</a:t>
            </a:r>
            <a:r>
              <a:rPr kumimoji="0" sz="11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cs typeface="Lucida Sans Unicode"/>
              </a:rPr>
              <a:t> </a:t>
            </a:r>
            <a:r>
              <a:rPr kumimoji="0" sz="1100" b="0" i="1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y</a:t>
            </a:r>
            <a:r>
              <a:rPr kumimoji="0" sz="1100" b="0" i="1" u="none" strike="noStrike" kern="0" cap="none" spc="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1" u="none" strike="noStrike" kern="0" cap="none" spc="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&lt;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22435" y="1707591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09735" y="1474734"/>
            <a:ext cx="95250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2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3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758943" y="1963782"/>
            <a:ext cx="1090295" cy="1090295"/>
            <a:chOff x="1758943" y="1963782"/>
            <a:chExt cx="1090295" cy="1090295"/>
          </a:xfrm>
        </p:grpSpPr>
        <p:sp>
          <p:nvSpPr>
            <p:cNvPr id="22" name="object 22"/>
            <p:cNvSpPr/>
            <p:nvPr/>
          </p:nvSpPr>
          <p:spPr>
            <a:xfrm>
              <a:off x="1764004" y="1968843"/>
              <a:ext cx="1080135" cy="1080135"/>
            </a:xfrm>
            <a:custGeom>
              <a:avLst/>
              <a:gdLst/>
              <a:ahLst/>
              <a:cxnLst/>
              <a:rect l="l" t="t" r="r" b="b"/>
              <a:pathLst>
                <a:path w="1080135" h="1080135">
                  <a:moveTo>
                    <a:pt x="0" y="1080008"/>
                  </a:moveTo>
                  <a:lnTo>
                    <a:pt x="0" y="0"/>
                  </a:lnTo>
                  <a:lnTo>
                    <a:pt x="1080008" y="0"/>
                  </a:lnTo>
                  <a:lnTo>
                    <a:pt x="1080008" y="1080008"/>
                  </a:lnTo>
                  <a:lnTo>
                    <a:pt x="12649" y="1080008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132957" y="2328842"/>
              <a:ext cx="711200" cy="711200"/>
            </a:xfrm>
            <a:custGeom>
              <a:avLst/>
              <a:gdLst/>
              <a:ahLst/>
              <a:cxnLst/>
              <a:rect l="l" t="t" r="r" b="b"/>
              <a:pathLst>
                <a:path w="711200" h="711200">
                  <a:moveTo>
                    <a:pt x="711060" y="0"/>
                  </a:moveTo>
                  <a:lnTo>
                    <a:pt x="0" y="71106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492964" y="2688846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5">
                  <a:moveTo>
                    <a:pt x="351053" y="0"/>
                  </a:moveTo>
                  <a:lnTo>
                    <a:pt x="0" y="351053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15/29</a:t>
            </a:r>
            <a:r>
              <a:rPr kumimoji="0" sz="600" b="0" i="0" u="none" strike="noStrike" kern="0" cap="none" spc="28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</a:rPr>
              <a:t>15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: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</a:rPr>
              <a:t>34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6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Copyright</a:t>
            </a:r>
            <a:r>
              <a:rPr kumimoji="0" sz="600" b="0" i="0" u="none" strike="noStrike" kern="0" cap="none" spc="26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</a:rPr>
              <a:t>@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2022,</a:t>
            </a:r>
            <a:r>
              <a:rPr kumimoji="0" sz="600" b="0" i="0" u="none" strike="noStrike" kern="0" cap="none" spc="26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Ivan</a:t>
            </a:r>
            <a:r>
              <a:rPr kumimoji="0" sz="600" b="0" i="0" u="none" strike="noStrike" kern="0" cap="none" spc="26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Mann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kumimoji="0" sz="600" b="0" i="0" u="none" strike="noStrike" kern="0" cap="none" spc="1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kumimoji="0" sz="600" b="0" i="0" u="none" strike="noStrike" kern="0" cap="none" spc="1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7997" y="62407"/>
            <a:ext cx="10915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cs typeface="Georgia"/>
              </a:rPr>
              <a:t>More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1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cs typeface="Georgia"/>
              </a:rPr>
              <a:t>General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90553" y="976420"/>
            <a:ext cx="1090295" cy="1090295"/>
            <a:chOff x="1790553" y="976420"/>
            <a:chExt cx="1090295" cy="1090295"/>
          </a:xfrm>
        </p:grpSpPr>
        <p:sp>
          <p:nvSpPr>
            <p:cNvPr id="4" name="object 4"/>
            <p:cNvSpPr/>
            <p:nvPr/>
          </p:nvSpPr>
          <p:spPr>
            <a:xfrm>
              <a:off x="1795614" y="981481"/>
              <a:ext cx="1080135" cy="1080135"/>
            </a:xfrm>
            <a:custGeom>
              <a:avLst/>
              <a:gdLst/>
              <a:ahLst/>
              <a:cxnLst/>
              <a:rect l="l" t="t" r="r" b="b"/>
              <a:pathLst>
                <a:path w="1080135" h="1080135">
                  <a:moveTo>
                    <a:pt x="0" y="1080008"/>
                  </a:moveTo>
                  <a:lnTo>
                    <a:pt x="0" y="0"/>
                  </a:lnTo>
                  <a:lnTo>
                    <a:pt x="1080008" y="0"/>
                  </a:lnTo>
                  <a:lnTo>
                    <a:pt x="1080008" y="1080008"/>
                  </a:lnTo>
                  <a:lnTo>
                    <a:pt x="12649" y="1080008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795614" y="1701485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5">
                  <a:moveTo>
                    <a:pt x="0" y="0"/>
                  </a:moveTo>
                  <a:lnTo>
                    <a:pt x="351053" y="351053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804563" y="1350429"/>
              <a:ext cx="711200" cy="711200"/>
            </a:xfrm>
            <a:custGeom>
              <a:avLst/>
              <a:gdLst/>
              <a:ahLst/>
              <a:cxnLst/>
              <a:rect l="l" t="t" r="r" b="b"/>
              <a:pathLst>
                <a:path w="711200" h="711200">
                  <a:moveTo>
                    <a:pt x="711060" y="711060"/>
                  </a:moveTo>
                  <a:lnTo>
                    <a:pt x="0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60525" y="1944877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(1,2)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6532" y="1944877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(5,2)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0525" y="864882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(1,4)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6532" y="864882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(5,4)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4787" y="1585887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1</a:t>
            </a:r>
            <a:r>
              <a:rPr kumimoji="0" sz="11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,</a:t>
            </a:r>
            <a:r>
              <a:rPr kumimoji="0" sz="1100" b="0" i="1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2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40090" y="156866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sng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2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0090" y="167098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0715" y="1571512"/>
            <a:ext cx="4368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045" algn="l"/>
              </a:tabLst>
              <a:defRPr/>
            </a:pPr>
            <a:r>
              <a:rPr kumimoji="0" sz="11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(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	</a:t>
            </a:r>
            <a:r>
              <a:rPr kumimoji="0" sz="11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)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24787" y="1225880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1</a:t>
            </a:r>
            <a:r>
              <a:rPr kumimoji="0" sz="11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,</a:t>
            </a:r>
            <a:r>
              <a:rPr kumimoji="0" sz="1100" b="0" i="1" u="none" strike="noStrike" kern="0" cap="none" spc="-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3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40090" y="1208659"/>
            <a:ext cx="79375" cy="249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885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sng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2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  <a:p>
            <a:pPr marL="12700" marR="0" lvl="0" indent="0" defTabSz="91440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5635" y="1222207"/>
            <a:ext cx="4368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045" algn="l"/>
              </a:tabLst>
              <a:defRPr/>
            </a:pPr>
            <a:r>
              <a:rPr kumimoji="0" sz="11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(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	</a:t>
            </a:r>
            <a:r>
              <a:rPr kumimoji="0" sz="11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)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45245" y="210865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sng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2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50605" y="2108657"/>
            <a:ext cx="474345" cy="249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885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u="sng" spc="-3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  <a:p>
            <a:pPr marL="12700" marR="0" lvl="0" indent="0" defTabSz="91440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07034" algn="l"/>
              </a:tabLst>
              <a:defRPr/>
            </a:pPr>
            <a:r>
              <a:rPr kumimoji="0" sz="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	</a:t>
            </a:r>
            <a:r>
              <a:rPr kumimoji="0" sz="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3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19566" y="2125878"/>
            <a:ext cx="551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,</a:t>
            </a:r>
            <a:r>
              <a:rPr kumimoji="0" sz="1100" b="0" i="1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2</a:t>
            </a:r>
            <a:r>
              <a:rPr kumimoji="0" sz="1100" b="0" i="0" u="none" strike="noStrike" kern="0" cap="none" spc="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2</a:t>
            </a:r>
            <a:r>
              <a:rPr kumimoji="0" sz="1100" b="0" i="0" u="none" strike="noStrike" kern="0" cap="none" spc="3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1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,</a:t>
            </a:r>
            <a:r>
              <a:rPr kumimoji="0" sz="1100" b="0" i="1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2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71191" y="2137549"/>
            <a:ext cx="7620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0830" algn="l"/>
                <a:tab pos="685165" algn="l"/>
              </a:tabLst>
              <a:defRPr/>
            </a:pPr>
            <a:r>
              <a:rPr kumimoji="0" sz="11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(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	</a:t>
            </a:r>
            <a:r>
              <a:rPr kumimoji="0" sz="11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)(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	</a:t>
            </a:r>
            <a:r>
              <a:rPr kumimoji="0" sz="11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Verdana"/>
              </a:rPr>
              <a:t>)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06295" y="2506497"/>
            <a:ext cx="5956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P</a:t>
            </a:r>
            <a:r>
              <a:rPr kumimoji="0" sz="1100" b="0" i="1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(Ω)</a:t>
            </a:r>
            <a:r>
              <a:rPr kumimoji="0" sz="1100" b="0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=</a:t>
            </a:r>
            <a:r>
              <a:rPr kumimoji="0" sz="1100" b="0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 </a:t>
            </a:r>
            <a:r>
              <a:rPr kumimoji="0" sz="11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cs typeface="Book Antiqua"/>
              </a:rPr>
              <a:t>1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cs typeface="Book Antiqu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16/29</a:t>
            </a:r>
            <a:r>
              <a:rPr kumimoji="0" sz="600" b="0" i="0" u="none" strike="noStrike" kern="0" cap="none" spc="28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</a:rPr>
              <a:t>15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: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</a:rPr>
              <a:t>34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6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Copyright</a:t>
            </a:r>
            <a:r>
              <a:rPr kumimoji="0" sz="600" b="0" i="0" u="none" strike="noStrike" kern="0" cap="none" spc="26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</a:rPr>
              <a:t>@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2022,</a:t>
            </a:r>
            <a:r>
              <a:rPr kumimoji="0" sz="600" b="0" i="0" u="none" strike="noStrike" kern="0" cap="none" spc="26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Ivan</a:t>
            </a:r>
            <a:r>
              <a:rPr kumimoji="0" sz="600" b="0" i="0" u="none" strike="noStrike" kern="0" cap="none" spc="26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 </a:t>
            </a:r>
            <a:r>
              <a:rPr kumimoji="0" sz="600" b="0" i="0" u="none" strike="noStrike" kern="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</a:rPr>
              <a:t>Mann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kumimoji="0" sz="600" b="0" i="0" u="none" strike="noStrike" kern="0" cap="none" spc="1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kumimoji="0" sz="6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kumimoji="0" sz="600" b="0" i="0" u="none" strike="noStrike" kern="0" cap="none" spc="1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kumimoji="0" sz="6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9122" y="62407"/>
            <a:ext cx="869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Next</a:t>
            </a:r>
            <a:r>
              <a:rPr sz="1400" spc="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Class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2633" y="1517548"/>
            <a:ext cx="19824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Read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Chapter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1,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1.3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ppg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18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-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28</a:t>
            </a:r>
            <a:endParaRPr sz="1100" dirty="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29/29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15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34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75655">
              <a:lnSpc>
                <a:spcPct val="100000"/>
              </a:lnSpc>
            </a:pPr>
            <a:r>
              <a:rPr sz="1397" spc="-60" dirty="0">
                <a:solidFill>
                  <a:srgbClr val="FFFFFF"/>
                </a:solidFill>
                <a:latin typeface="Arial"/>
                <a:cs typeface="Arial"/>
              </a:rPr>
              <a:t>Sample</a:t>
            </a:r>
            <a:r>
              <a:rPr sz="1397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-100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endParaRPr sz="1397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1336" y="1600187"/>
            <a:ext cx="337951" cy="434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5" name="object 5"/>
          <p:cNvSpPr txBox="1"/>
          <p:nvPr/>
        </p:nvSpPr>
        <p:spPr>
          <a:xfrm>
            <a:off x="215875" y="1063947"/>
            <a:ext cx="4586591" cy="11056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460375" marR="768350" indent="-171450">
              <a:lnSpc>
                <a:spcPct val="125299"/>
              </a:lnSpc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Ω</a:t>
            </a:r>
            <a:r>
              <a:rPr sz="1050" spc="5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-</a:t>
            </a:r>
            <a:r>
              <a:rPr sz="1050" spc="55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all</a:t>
            </a:r>
            <a:r>
              <a:rPr sz="1050" spc="55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p</a:t>
            </a:r>
            <a:r>
              <a:rPr sz="1050" spc="-50" dirty="0">
                <a:latin typeface="Arial"/>
                <a:cs typeface="Arial"/>
              </a:rPr>
              <a:t>ossible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outcomes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of</a:t>
            </a:r>
            <a:r>
              <a:rPr sz="1050" spc="5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an</a:t>
            </a:r>
            <a:r>
              <a:rPr sz="1050" spc="55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“ex</a:t>
            </a:r>
            <a:r>
              <a:rPr sz="1050" spc="45" dirty="0">
                <a:latin typeface="Arial"/>
                <a:cs typeface="Arial"/>
              </a:rPr>
              <a:t>p</a:t>
            </a:r>
            <a:r>
              <a:rPr sz="1050" spc="-30" dirty="0">
                <a:latin typeface="Arial"/>
                <a:cs typeface="Arial"/>
              </a:rPr>
              <a:t>erime</a:t>
            </a:r>
            <a:r>
              <a:rPr sz="1050" spc="-65" dirty="0">
                <a:latin typeface="Arial"/>
                <a:cs typeface="Arial"/>
              </a:rPr>
              <a:t>n</a:t>
            </a:r>
            <a:r>
              <a:rPr sz="1050" spc="145" dirty="0">
                <a:latin typeface="Arial"/>
                <a:cs typeface="Arial"/>
              </a:rPr>
              <a:t>t”</a:t>
            </a:r>
            <a:r>
              <a:rPr sz="1050" spc="130" dirty="0">
                <a:latin typeface="Arial"/>
                <a:cs typeface="Arial"/>
              </a:rPr>
              <a:t> </a:t>
            </a:r>
            <a:endParaRPr lang="en-US" sz="1050" dirty="0">
              <a:latin typeface="Arial"/>
              <a:cs typeface="Arial"/>
            </a:endParaRPr>
          </a:p>
          <a:p>
            <a:pPr marL="460375" marR="768350" indent="-171450">
              <a:lnSpc>
                <a:spcPct val="125299"/>
              </a:lnSpc>
              <a:buFont typeface="Arial"/>
              <a:buChar char="•"/>
            </a:pPr>
            <a:r>
              <a:rPr sz="1050" spc="-40" dirty="0">
                <a:latin typeface="Arial"/>
                <a:cs typeface="Arial"/>
              </a:rPr>
              <a:t>Outcomes</a:t>
            </a:r>
            <a:r>
              <a:rPr lang="en-US" sz="1050" spc="60" dirty="0">
                <a:latin typeface="Arial"/>
                <a:cs typeface="Arial"/>
              </a:rPr>
              <a:t>: </a:t>
            </a:r>
            <a:r>
              <a:rPr sz="1050" spc="15" dirty="0">
                <a:latin typeface="Arial"/>
                <a:cs typeface="Arial"/>
              </a:rPr>
              <a:t>distinct,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simple,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m</a:t>
            </a:r>
            <a:r>
              <a:rPr sz="1050" spc="20" dirty="0">
                <a:latin typeface="Arial"/>
                <a:cs typeface="Arial"/>
              </a:rPr>
              <a:t>utually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excusi</a:t>
            </a:r>
            <a:r>
              <a:rPr sz="1050" spc="-65" dirty="0">
                <a:latin typeface="Arial"/>
                <a:cs typeface="Arial"/>
              </a:rPr>
              <a:t>v</a:t>
            </a:r>
            <a:r>
              <a:rPr sz="1050" spc="-130" dirty="0">
                <a:latin typeface="Arial"/>
                <a:cs typeface="Arial"/>
              </a:rPr>
              <a:t>e</a:t>
            </a:r>
            <a:endParaRPr lang="en-US" sz="1050" spc="-130" dirty="0">
              <a:latin typeface="Arial"/>
              <a:cs typeface="Arial"/>
            </a:endParaRPr>
          </a:p>
          <a:p>
            <a:pPr marL="460375" marR="768350" indent="-171450">
              <a:lnSpc>
                <a:spcPct val="125299"/>
              </a:lnSpc>
              <a:buFont typeface="Arial"/>
              <a:buChar char="•"/>
            </a:pPr>
            <a:r>
              <a:rPr lang="en-US" sz="1050" spc="15" dirty="0">
                <a:latin typeface="Arial"/>
                <a:cs typeface="Arial"/>
              </a:rPr>
              <a:t>Event: a subset of the sample space, i.e., combination of any possible number of outcomes</a:t>
            </a:r>
            <a:endParaRPr lang="en-US" sz="1050" spc="-130" dirty="0">
              <a:latin typeface="Arial"/>
              <a:cs typeface="Arial"/>
            </a:endParaRPr>
          </a:p>
          <a:p>
            <a:pPr marL="460375" marR="768350" indent="-171450">
              <a:lnSpc>
                <a:spcPct val="125299"/>
              </a:lnSpc>
              <a:buFont typeface="Arial"/>
              <a:buChar char="•"/>
            </a:pPr>
            <a:endParaRPr lang="en-US" sz="1050" spc="-130" dirty="0">
              <a:latin typeface="Arial"/>
              <a:cs typeface="Arial"/>
            </a:endParaRPr>
          </a:p>
          <a:p>
            <a:pPr marL="288925" marR="768350">
              <a:lnSpc>
                <a:spcPct val="125299"/>
              </a:lnSpc>
            </a:pPr>
            <a:endParaRPr lang="en-US" sz="1050" spc="-130" dirty="0">
              <a:latin typeface="Arial"/>
              <a:cs typeface="Arial"/>
            </a:endParaRPr>
          </a:p>
          <a:p>
            <a:pPr>
              <a:lnSpc>
                <a:spcPts val="749"/>
              </a:lnSpc>
              <a:spcBef>
                <a:spcPts val="1"/>
              </a:spcBef>
            </a:pPr>
            <a:endParaRPr lang="en-US" sz="749" dirty="0"/>
          </a:p>
          <a:p>
            <a:pPr>
              <a:lnSpc>
                <a:spcPts val="998"/>
              </a:lnSpc>
            </a:pPr>
            <a:endParaRPr lang="en-US" sz="998" dirty="0"/>
          </a:p>
          <a:p>
            <a:pPr marL="12065"/>
            <a:r>
              <a:rPr sz="1098" spc="-70" dirty="0">
                <a:latin typeface="Arial"/>
                <a:cs typeface="Arial"/>
              </a:rPr>
              <a:t>2</a:t>
            </a:r>
            <a:r>
              <a:rPr sz="1198" spc="-15" baseline="27777" dirty="0">
                <a:latin typeface="Arial"/>
                <a:cs typeface="Arial"/>
              </a:rPr>
              <a:t>Ω </a:t>
            </a:r>
            <a:r>
              <a:rPr sz="1198" spc="-52" baseline="27777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=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15" dirty="0">
                <a:latin typeface="Arial"/>
                <a:cs typeface="Arial"/>
              </a:rPr>
              <a:t>p</a:t>
            </a:r>
            <a:r>
              <a:rPr sz="1098" spc="-105" dirty="0">
                <a:latin typeface="Arial"/>
                <a:cs typeface="Arial"/>
              </a:rPr>
              <a:t>o</a:t>
            </a:r>
            <a:r>
              <a:rPr sz="1098" spc="-40" dirty="0">
                <a:latin typeface="Arial"/>
                <a:cs typeface="Arial"/>
              </a:rPr>
              <a:t>w</a:t>
            </a:r>
            <a:r>
              <a:rPr sz="1098" spc="-35" dirty="0">
                <a:latin typeface="Arial"/>
                <a:cs typeface="Arial"/>
              </a:rPr>
              <a:t>er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45" dirty="0">
                <a:latin typeface="Arial"/>
                <a:cs typeface="Arial"/>
              </a:rPr>
              <a:t>set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25" dirty="0">
                <a:latin typeface="Arial"/>
                <a:cs typeface="Arial"/>
              </a:rPr>
              <a:t>of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60" dirty="0">
                <a:latin typeface="Arial"/>
                <a:cs typeface="Arial"/>
              </a:rPr>
              <a:t>Ω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=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55" dirty="0">
                <a:latin typeface="Arial"/>
                <a:cs typeface="Arial"/>
              </a:rPr>
              <a:t>e</a:t>
            </a:r>
            <a:r>
              <a:rPr sz="1098" spc="-80" dirty="0">
                <a:latin typeface="Arial"/>
                <a:cs typeface="Arial"/>
              </a:rPr>
              <a:t>v</a:t>
            </a:r>
            <a:r>
              <a:rPr sz="1098" spc="-130" dirty="0">
                <a:latin typeface="Arial"/>
                <a:cs typeface="Arial"/>
              </a:rPr>
              <a:t>e</a:t>
            </a:r>
            <a:r>
              <a:rPr sz="1098" spc="50" dirty="0">
                <a:latin typeface="Arial"/>
                <a:cs typeface="Arial"/>
              </a:rPr>
              <a:t>r</a:t>
            </a:r>
            <a:r>
              <a:rPr sz="1098" spc="20" dirty="0">
                <a:latin typeface="Arial"/>
                <a:cs typeface="Arial"/>
              </a:rPr>
              <a:t>y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15" dirty="0">
                <a:latin typeface="Arial"/>
                <a:cs typeface="Arial"/>
              </a:rPr>
              <a:t>p</a:t>
            </a:r>
            <a:r>
              <a:rPr sz="1098" spc="-50" dirty="0">
                <a:latin typeface="Arial"/>
                <a:cs typeface="Arial"/>
              </a:rPr>
              <a:t>ossible</a:t>
            </a:r>
            <a:r>
              <a:rPr sz="1098" spc="60" dirty="0">
                <a:latin typeface="Arial"/>
                <a:cs typeface="Arial"/>
              </a:rPr>
              <a:t> </a:t>
            </a:r>
            <a:r>
              <a:rPr sz="1098" spc="-45" dirty="0">
                <a:latin typeface="Arial"/>
                <a:cs typeface="Arial"/>
              </a:rPr>
              <a:t>co</a:t>
            </a:r>
            <a:r>
              <a:rPr sz="1098" spc="-95" dirty="0">
                <a:latin typeface="Arial"/>
                <a:cs typeface="Arial"/>
              </a:rPr>
              <a:t>m</a:t>
            </a:r>
            <a:r>
              <a:rPr sz="1098" spc="5" dirty="0">
                <a:latin typeface="Arial"/>
                <a:cs typeface="Arial"/>
              </a:rPr>
              <a:t>bination</a:t>
            </a:r>
            <a:r>
              <a:rPr sz="1098" spc="60" dirty="0">
                <a:latin typeface="Arial"/>
                <a:cs typeface="Arial"/>
              </a:rPr>
              <a:t> </a:t>
            </a:r>
            <a:r>
              <a:rPr sz="1098" spc="-25" dirty="0">
                <a:latin typeface="Arial"/>
                <a:cs typeface="Arial"/>
              </a:rPr>
              <a:t>of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40" dirty="0">
                <a:latin typeface="Arial"/>
                <a:cs typeface="Arial"/>
              </a:rPr>
              <a:t>outcomes.</a:t>
            </a:r>
            <a:endParaRPr sz="1098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355/555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599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599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C</a:t>
            </a:r>
            <a:r>
              <a:rPr sz="59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59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47490" y="3340980"/>
            <a:ext cx="377133" cy="1077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>
              <a:tabLst>
                <a:tab pos="337212" algn="l"/>
              </a:tabLst>
            </a:pP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4/21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8327566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75655">
              <a:lnSpc>
                <a:spcPct val="100000"/>
              </a:lnSpc>
            </a:pPr>
            <a:r>
              <a:rPr sz="1397" spc="-60" dirty="0">
                <a:solidFill>
                  <a:srgbClr val="FFFFFF"/>
                </a:solidFill>
                <a:latin typeface="Arial"/>
                <a:cs typeface="Arial"/>
              </a:rPr>
              <a:t>Sample</a:t>
            </a:r>
            <a:r>
              <a:rPr sz="1397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-100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endParaRPr sz="1397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174" y="1431787"/>
            <a:ext cx="1744953" cy="400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1098" spc="-60" dirty="0">
                <a:latin typeface="Arial"/>
                <a:cs typeface="Arial"/>
              </a:rPr>
              <a:t>Ω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=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spc="185" dirty="0">
                <a:latin typeface="Lucida Sans Unicode"/>
                <a:cs typeface="Lucida Sans Unicode"/>
              </a:rPr>
              <a:t>{</a:t>
            </a:r>
            <a:r>
              <a:rPr sz="1098" i="1" spc="135" dirty="0">
                <a:latin typeface="Arial"/>
                <a:cs typeface="Arial"/>
              </a:rPr>
              <a:t>H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i="1" spc="-45" dirty="0">
                <a:latin typeface="Arial"/>
                <a:cs typeface="Arial"/>
              </a:rPr>
              <a:t>T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185" dirty="0">
                <a:latin typeface="Lucida Sans Unicode"/>
                <a:cs typeface="Lucida Sans Unicode"/>
              </a:rPr>
              <a:t>}</a:t>
            </a:r>
            <a:endParaRPr sz="1098">
              <a:latin typeface="Lucida Sans Unicode"/>
              <a:cs typeface="Lucida Sans Unicode"/>
            </a:endParaRPr>
          </a:p>
          <a:p>
            <a:pPr marL="12677">
              <a:spcBef>
                <a:spcPts val="35"/>
              </a:spcBef>
            </a:pPr>
            <a:r>
              <a:rPr sz="1098" spc="-70" dirty="0">
                <a:latin typeface="Arial"/>
                <a:cs typeface="Arial"/>
              </a:rPr>
              <a:t>2</a:t>
            </a:r>
            <a:r>
              <a:rPr sz="1198" spc="-15" baseline="27777" dirty="0">
                <a:latin typeface="Arial"/>
                <a:cs typeface="Arial"/>
              </a:rPr>
              <a:t>Ω </a:t>
            </a:r>
            <a:r>
              <a:rPr sz="1198" spc="-142" baseline="27777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=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spc="185" dirty="0">
                <a:latin typeface="Lucida Sans Unicode"/>
                <a:cs typeface="Lucida Sans Unicode"/>
              </a:rPr>
              <a:t>{{}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185" dirty="0">
                <a:latin typeface="Lucida Sans Unicode"/>
                <a:cs typeface="Lucida Sans Unicode"/>
              </a:rPr>
              <a:t>{</a:t>
            </a:r>
            <a:r>
              <a:rPr sz="1098" i="1" spc="195" dirty="0">
                <a:latin typeface="Arial"/>
                <a:cs typeface="Arial"/>
              </a:rPr>
              <a:t>H</a:t>
            </a:r>
            <a:r>
              <a:rPr sz="1098" spc="185" dirty="0">
                <a:latin typeface="Lucida Sans Unicode"/>
                <a:cs typeface="Lucida Sans Unicode"/>
              </a:rPr>
              <a:t>}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185" dirty="0">
                <a:latin typeface="Lucida Sans Unicode"/>
                <a:cs typeface="Lucida Sans Unicode"/>
              </a:rPr>
              <a:t>{</a:t>
            </a:r>
            <a:r>
              <a:rPr sz="1098" i="1" spc="-45" dirty="0">
                <a:latin typeface="Arial"/>
                <a:cs typeface="Arial"/>
              </a:rPr>
              <a:t>T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185" dirty="0">
                <a:latin typeface="Lucida Sans Unicode"/>
                <a:cs typeface="Lucida Sans Unicode"/>
              </a:rPr>
              <a:t>}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185" dirty="0">
                <a:latin typeface="Lucida Sans Unicode"/>
                <a:cs typeface="Lucida Sans Unicode"/>
              </a:rPr>
              <a:t>{</a:t>
            </a:r>
            <a:r>
              <a:rPr sz="1098" i="1" spc="135" dirty="0">
                <a:latin typeface="Arial"/>
                <a:cs typeface="Arial"/>
              </a:rPr>
              <a:t>H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i="1" spc="-45" dirty="0">
                <a:latin typeface="Arial"/>
                <a:cs typeface="Arial"/>
              </a:rPr>
              <a:t>T</a:t>
            </a:r>
            <a:r>
              <a:rPr sz="1098" i="1" spc="-155" dirty="0">
                <a:latin typeface="Arial"/>
                <a:cs typeface="Arial"/>
              </a:rPr>
              <a:t> </a:t>
            </a:r>
            <a:r>
              <a:rPr sz="1098" spc="185" dirty="0">
                <a:latin typeface="Lucida Sans Unicode"/>
                <a:cs typeface="Lucida Sans Unicode"/>
              </a:rPr>
              <a:t>}}</a:t>
            </a:r>
            <a:endParaRPr sz="1098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355/555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599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599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C</a:t>
            </a:r>
            <a:r>
              <a:rPr sz="59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599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354">
              <a:tabLst>
                <a:tab pos="349889" algn="l"/>
              </a:tabLst>
            </a:pP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599" spc="85" dirty="0">
                <a:solidFill>
                  <a:srgbClr val="FFFFFF"/>
                </a:solidFill>
                <a:latin typeface="Arial"/>
                <a:cs typeface="Arial"/>
              </a:rPr>
              <a:t>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0495128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75655">
              <a:lnSpc>
                <a:spcPct val="100000"/>
              </a:lnSpc>
            </a:pPr>
            <a:r>
              <a:rPr sz="1397" spc="-60" dirty="0">
                <a:solidFill>
                  <a:srgbClr val="FFFFFF"/>
                </a:solidFill>
                <a:latin typeface="Arial"/>
                <a:cs typeface="Arial"/>
              </a:rPr>
              <a:t>Sample</a:t>
            </a:r>
            <a:r>
              <a:rPr sz="1397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-100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endParaRPr sz="1397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60" y="0"/>
            <a:ext cx="4599564" cy="3449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4" name="object 4"/>
          <p:cNvSpPr txBox="1"/>
          <p:nvPr/>
        </p:nvSpPr>
        <p:spPr>
          <a:xfrm>
            <a:off x="136174" y="1149894"/>
            <a:ext cx="1447050" cy="4386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1098" spc="-50" dirty="0">
                <a:latin typeface="Arial"/>
                <a:cs typeface="Arial"/>
              </a:rPr>
              <a:t>One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25" dirty="0">
                <a:latin typeface="Arial"/>
                <a:cs typeface="Arial"/>
              </a:rPr>
              <a:t>die:</a:t>
            </a:r>
            <a:endParaRPr sz="1098">
              <a:latin typeface="Arial"/>
              <a:cs typeface="Arial"/>
            </a:endParaRPr>
          </a:p>
          <a:p>
            <a:pPr marL="289039">
              <a:spcBef>
                <a:spcPts val="329"/>
              </a:spcBef>
            </a:pPr>
            <a:r>
              <a:rPr sz="1098" spc="-60" dirty="0">
                <a:latin typeface="Arial"/>
                <a:cs typeface="Arial"/>
              </a:rPr>
              <a:t>Ω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=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spc="185" dirty="0">
                <a:latin typeface="Lucida Sans Unicode"/>
                <a:cs typeface="Lucida Sans Unicode"/>
              </a:rPr>
              <a:t>{</a:t>
            </a:r>
            <a:r>
              <a:rPr sz="1098" spc="-70" dirty="0">
                <a:latin typeface="Arial"/>
                <a:cs typeface="Arial"/>
              </a:rPr>
              <a:t>1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70" dirty="0">
                <a:latin typeface="Arial"/>
                <a:cs typeface="Arial"/>
              </a:rPr>
              <a:t>2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70" dirty="0">
                <a:latin typeface="Arial"/>
                <a:cs typeface="Arial"/>
              </a:rPr>
              <a:t>3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70" dirty="0">
                <a:latin typeface="Arial"/>
                <a:cs typeface="Arial"/>
              </a:rPr>
              <a:t>4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70" dirty="0">
                <a:latin typeface="Arial"/>
                <a:cs typeface="Arial"/>
              </a:rPr>
              <a:t>5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70" dirty="0">
                <a:latin typeface="Arial"/>
                <a:cs typeface="Arial"/>
              </a:rPr>
              <a:t>6</a:t>
            </a:r>
            <a:r>
              <a:rPr sz="1098" spc="185" dirty="0">
                <a:latin typeface="Lucida Sans Unicode"/>
                <a:cs typeface="Lucida Sans Unicode"/>
              </a:rPr>
              <a:t>}</a:t>
            </a:r>
            <a:endParaRPr sz="1098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60" y="0"/>
            <a:ext cx="4599564" cy="3449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6" name="object 6"/>
          <p:cNvSpPr/>
          <p:nvPr/>
        </p:nvSpPr>
        <p:spPr>
          <a:xfrm>
            <a:off x="10560" y="0"/>
            <a:ext cx="4599564" cy="3449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7" name="object 7"/>
          <p:cNvSpPr/>
          <p:nvPr/>
        </p:nvSpPr>
        <p:spPr>
          <a:xfrm>
            <a:off x="10560" y="0"/>
            <a:ext cx="4599564" cy="3449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355/555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599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599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C</a:t>
            </a:r>
            <a:r>
              <a:rPr sz="59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59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47490" y="3340980"/>
            <a:ext cx="377133" cy="1077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>
              <a:tabLst>
                <a:tab pos="337212" algn="l"/>
              </a:tabLst>
            </a:pP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6/21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6346220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75655">
              <a:lnSpc>
                <a:spcPct val="100000"/>
              </a:lnSpc>
            </a:pPr>
            <a:r>
              <a:rPr sz="1397" spc="-60" dirty="0">
                <a:solidFill>
                  <a:srgbClr val="FFFFFF"/>
                </a:solidFill>
                <a:latin typeface="Arial"/>
                <a:cs typeface="Arial"/>
              </a:rPr>
              <a:t>Sample</a:t>
            </a:r>
            <a:r>
              <a:rPr sz="1397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7" spc="-100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endParaRPr sz="1397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60" y="0"/>
            <a:ext cx="4599564" cy="3449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4" name="object 4"/>
          <p:cNvSpPr/>
          <p:nvPr/>
        </p:nvSpPr>
        <p:spPr>
          <a:xfrm>
            <a:off x="10560" y="0"/>
            <a:ext cx="4599564" cy="3449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797"/>
          </a:p>
        </p:txBody>
      </p:sp>
      <p:sp>
        <p:nvSpPr>
          <p:cNvPr id="5" name="object 5"/>
          <p:cNvSpPr txBox="1"/>
          <p:nvPr/>
        </p:nvSpPr>
        <p:spPr>
          <a:xfrm>
            <a:off x="136174" y="1149895"/>
            <a:ext cx="3464276" cy="648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1098" spc="-50" dirty="0">
                <a:latin typeface="Arial"/>
                <a:cs typeface="Arial"/>
              </a:rPr>
              <a:t>One</a:t>
            </a:r>
            <a:r>
              <a:rPr sz="1098" spc="55" dirty="0">
                <a:latin typeface="Arial"/>
                <a:cs typeface="Arial"/>
              </a:rPr>
              <a:t> </a:t>
            </a:r>
            <a:r>
              <a:rPr sz="1098" spc="-25" dirty="0">
                <a:latin typeface="Arial"/>
                <a:cs typeface="Arial"/>
              </a:rPr>
              <a:t>die:</a:t>
            </a:r>
            <a:endParaRPr sz="1098" dirty="0">
              <a:latin typeface="Arial"/>
              <a:cs typeface="Arial"/>
            </a:endParaRPr>
          </a:p>
          <a:p>
            <a:pPr marL="289039">
              <a:spcBef>
                <a:spcPts val="329"/>
              </a:spcBef>
            </a:pPr>
            <a:r>
              <a:rPr sz="1098" spc="-60" dirty="0">
                <a:latin typeface="Arial"/>
                <a:cs typeface="Arial"/>
              </a:rPr>
              <a:t>Ω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spc="195" dirty="0">
                <a:latin typeface="Arial"/>
                <a:cs typeface="Arial"/>
              </a:rPr>
              <a:t>=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spc="185" dirty="0">
                <a:latin typeface="Lucida Sans Unicode"/>
                <a:cs typeface="Lucida Sans Unicode"/>
              </a:rPr>
              <a:t>{</a:t>
            </a:r>
            <a:r>
              <a:rPr sz="1098" spc="-70" dirty="0">
                <a:latin typeface="Arial"/>
                <a:cs typeface="Arial"/>
              </a:rPr>
              <a:t>1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70" dirty="0">
                <a:latin typeface="Arial"/>
                <a:cs typeface="Arial"/>
              </a:rPr>
              <a:t>2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70" dirty="0">
                <a:latin typeface="Arial"/>
                <a:cs typeface="Arial"/>
              </a:rPr>
              <a:t>3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70" dirty="0">
                <a:latin typeface="Arial"/>
                <a:cs typeface="Arial"/>
              </a:rPr>
              <a:t>4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70" dirty="0">
                <a:latin typeface="Arial"/>
                <a:cs typeface="Arial"/>
              </a:rPr>
              <a:t>5</a:t>
            </a:r>
            <a:r>
              <a:rPr sz="1098" i="1" spc="-10" dirty="0">
                <a:latin typeface="Arial"/>
                <a:cs typeface="Arial"/>
              </a:rPr>
              <a:t>,</a:t>
            </a:r>
            <a:r>
              <a:rPr sz="1098" i="1" spc="-125" dirty="0">
                <a:latin typeface="Arial"/>
                <a:cs typeface="Arial"/>
              </a:rPr>
              <a:t> </a:t>
            </a:r>
            <a:r>
              <a:rPr sz="1098" spc="-70" dirty="0">
                <a:latin typeface="Arial"/>
                <a:cs typeface="Arial"/>
              </a:rPr>
              <a:t>6</a:t>
            </a:r>
            <a:r>
              <a:rPr sz="1098" spc="185" dirty="0">
                <a:latin typeface="Lucida Sans Unicode"/>
                <a:cs typeface="Lucida Sans Unicode"/>
              </a:rPr>
              <a:t>}</a:t>
            </a:r>
            <a:endParaRPr sz="1098" dirty="0">
              <a:latin typeface="Lucida Sans Unicode"/>
              <a:cs typeface="Lucida Sans Unicode"/>
            </a:endParaRPr>
          </a:p>
          <a:p>
            <a:pPr marL="289039">
              <a:spcBef>
                <a:spcPts val="329"/>
              </a:spcBef>
            </a:pPr>
            <a:r>
              <a:rPr lang="en-US" sz="1100" spc="15" dirty="0">
                <a:latin typeface="Arial"/>
                <a:cs typeface="Arial"/>
              </a:rPr>
              <a:t>Disjoint/Mutually exclusive events  </a:t>
            </a:r>
            <a:r>
              <a:rPr sz="1098" spc="185" dirty="0">
                <a:latin typeface="Lucida Sans Unicode"/>
                <a:cs typeface="Lucida Sans Unicode"/>
              </a:rPr>
              <a:t>{</a:t>
            </a:r>
            <a:r>
              <a:rPr sz="1098" spc="-55" dirty="0">
                <a:latin typeface="Arial"/>
                <a:cs typeface="Arial"/>
              </a:rPr>
              <a:t>e</a:t>
            </a:r>
            <a:r>
              <a:rPr sz="1098" spc="-80" dirty="0">
                <a:latin typeface="Arial"/>
                <a:cs typeface="Arial"/>
              </a:rPr>
              <a:t>v</a:t>
            </a:r>
            <a:r>
              <a:rPr sz="1098" spc="-50" dirty="0">
                <a:latin typeface="Arial"/>
                <a:cs typeface="Arial"/>
              </a:rPr>
              <a:t>en,</a:t>
            </a:r>
            <a:r>
              <a:rPr sz="1098" spc="60" dirty="0">
                <a:latin typeface="Arial"/>
                <a:cs typeface="Arial"/>
              </a:rPr>
              <a:t> </a:t>
            </a:r>
            <a:r>
              <a:rPr sz="1098" spc="-45" dirty="0">
                <a:latin typeface="Arial"/>
                <a:cs typeface="Arial"/>
              </a:rPr>
              <a:t>o</a:t>
            </a:r>
            <a:r>
              <a:rPr sz="1098" spc="-15" dirty="0">
                <a:latin typeface="Arial"/>
                <a:cs typeface="Arial"/>
              </a:rPr>
              <a:t>dd</a:t>
            </a:r>
            <a:r>
              <a:rPr sz="1098" spc="185" dirty="0">
                <a:latin typeface="Lucida Sans Unicode"/>
                <a:cs typeface="Lucida Sans Unicode"/>
              </a:rPr>
              <a:t>}</a:t>
            </a:r>
            <a:endParaRPr sz="1098" dirty="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yrig</a:t>
            </a: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99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180" dirty="0">
                <a:solidFill>
                  <a:srgbClr val="FFFFFF"/>
                </a:solidFill>
                <a:latin typeface="MS UI Gothic"/>
                <a:cs typeface="MS UI Gothic"/>
              </a:rPr>
              <a:t>➞</a:t>
            </a:r>
            <a:r>
              <a:rPr sz="599" spc="30" dirty="0">
                <a:solidFill>
                  <a:srgbClr val="FFFFFF"/>
                </a:solidFill>
                <a:latin typeface="Arial"/>
                <a:cs typeface="Arial"/>
              </a:rPr>
              <a:t>2022,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Mann</a:t>
            </a:r>
            <a:endParaRPr sz="599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/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0" dirty="0">
                <a:solidFill>
                  <a:srgbClr val="FFFFFF"/>
                </a:solidFill>
                <a:latin typeface="Arial"/>
                <a:cs typeface="Arial"/>
              </a:rPr>
              <a:t>355/555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75" dirty="0">
                <a:solidFill>
                  <a:srgbClr val="FFFFFF"/>
                </a:solidFill>
                <a:latin typeface="Arial"/>
                <a:cs typeface="Arial"/>
              </a:rPr>
              <a:t>Probabili</a:t>
            </a:r>
            <a:r>
              <a:rPr sz="599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5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599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99" spc="80" dirty="0">
                <a:solidFill>
                  <a:srgbClr val="FFFFFF"/>
                </a:solidFill>
                <a:latin typeface="Arial"/>
                <a:cs typeface="Arial"/>
              </a:rPr>
              <a:t> C</a:t>
            </a:r>
            <a:r>
              <a:rPr sz="59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59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47490" y="3340980"/>
            <a:ext cx="377133" cy="1077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77">
              <a:tabLst>
                <a:tab pos="337212" algn="l"/>
              </a:tabLst>
            </a:pPr>
            <a:r>
              <a:rPr sz="599" spc="70" dirty="0">
                <a:solidFill>
                  <a:srgbClr val="FFFFFF"/>
                </a:solidFill>
                <a:latin typeface="Arial"/>
                <a:cs typeface="Arial"/>
              </a:rPr>
              <a:t>6/21	</a:t>
            </a:r>
            <a:r>
              <a:rPr sz="599" spc="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59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0348349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</TotalTime>
  <Words>2747</Words>
  <Application>Microsoft Office PowerPoint</Application>
  <PresentationFormat>Custom</PresentationFormat>
  <Paragraphs>653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67" baseType="lpstr">
      <vt:lpstr>MS UI Gothic</vt:lpstr>
      <vt:lpstr>Arial</vt:lpstr>
      <vt:lpstr>Book Antiqua</vt:lpstr>
      <vt:lpstr>Bookman Old Style</vt:lpstr>
      <vt:lpstr>Calibri</vt:lpstr>
      <vt:lpstr>Cambria Math</vt:lpstr>
      <vt:lpstr>Century</vt:lpstr>
      <vt:lpstr>Georgia</vt:lpstr>
      <vt:lpstr>Lucida Sans Unicode</vt:lpstr>
      <vt:lpstr>Times New Roman</vt:lpstr>
      <vt:lpstr>Verdana</vt:lpstr>
      <vt:lpstr>Office Theme</vt:lpstr>
      <vt:lpstr>Office Theme</vt:lpstr>
      <vt:lpstr>1_Office Theme</vt:lpstr>
      <vt:lpstr>PowerPoint Presentation</vt:lpstr>
      <vt:lpstr>Copyright Statement</vt:lpstr>
      <vt:lpstr>Introduction</vt:lpstr>
      <vt:lpstr>Copyright Statement</vt:lpstr>
      <vt:lpstr>Sample Space</vt:lpstr>
      <vt:lpstr>Sample Space</vt:lpstr>
      <vt:lpstr>Sample Space</vt:lpstr>
      <vt:lpstr>Sample Space</vt:lpstr>
      <vt:lpstr>Sample Space</vt:lpstr>
      <vt:lpstr>Sample Space</vt:lpstr>
      <vt:lpstr>Cross Product</vt:lpstr>
      <vt:lpstr>Cross Product</vt:lpstr>
      <vt:lpstr>Cross Product</vt:lpstr>
      <vt:lpstr>Cross Product</vt:lpstr>
      <vt:lpstr>Axioms of Probability</vt:lpstr>
      <vt:lpstr>Axioms of Probability</vt:lpstr>
      <vt:lpstr>Axioms of Probability</vt:lpstr>
      <vt:lpstr>Axioms of Probability</vt:lpstr>
      <vt:lpstr>Axioms of Probability</vt:lpstr>
      <vt:lpstr>Axioms of Probability</vt:lpstr>
      <vt:lpstr>Axioms of Probability</vt:lpstr>
      <vt:lpstr>Discrete Probability Law pg 11</vt:lpstr>
      <vt:lpstr>Discrete Uniform Probability Law - pg 11</vt:lpstr>
      <vt:lpstr>Discrete Uniform Probability Law - pg 11</vt:lpstr>
      <vt:lpstr>Setting up Sample Space</vt:lpstr>
      <vt:lpstr>Setting up Sample Space - Matrix Model</vt:lpstr>
      <vt:lpstr>Setting up Sample Space - Matrix Model</vt:lpstr>
      <vt:lpstr>Setting up Sample Space - Matrix Model</vt:lpstr>
      <vt:lpstr>Setting up Sample Space - Matrix Model</vt:lpstr>
      <vt:lpstr>Tree Model</vt:lpstr>
      <vt:lpstr>Tree Model</vt:lpstr>
      <vt:lpstr>Tree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Interval [c,d]</vt:lpstr>
      <vt:lpstr>Interval [c,d]</vt:lpstr>
      <vt:lpstr>Interval [c,d]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355/555  Probability and Statistics for CS</dc:title>
  <dc:creator>Ivan H. Mann III</dc:creator>
  <cp:lastModifiedBy>Geng, Baocheng</cp:lastModifiedBy>
  <cp:revision>148</cp:revision>
  <dcterms:created xsi:type="dcterms:W3CDTF">2023-01-09T20:39:05Z</dcterms:created>
  <dcterms:modified xsi:type="dcterms:W3CDTF">2023-01-17T19:07:31Z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2023-01-09T00:00:00Z</vt:filetime>
  </property>
  <property fmtid="{D5CDD505-2E9C-101B-9397-08002B2CF9AE}" pid="5" name="PTEX.Fullbanner">
    <vt:lpwstr>This is pdfTeX, Version 3.141592653-2.6-1.40.22 (TeX Live 2022/dev/Debian) kpathsea version 6.3.4/dev</vt:lpwstr>
  </property>
  <property fmtid="{D5CDD505-2E9C-101B-9397-08002B2CF9AE}" pid="6" name="Producer">
    <vt:lpwstr>pdfTeX-1.40.22</vt:lpwstr>
  </property>
</Properties>
</file>