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313" r:id="rId3"/>
    <p:sldId id="257" r:id="rId4"/>
    <p:sldId id="258" r:id="rId5"/>
    <p:sldId id="260" r:id="rId6"/>
    <p:sldId id="266" r:id="rId7"/>
    <p:sldId id="306" r:id="rId8"/>
    <p:sldId id="307" r:id="rId9"/>
    <p:sldId id="308" r:id="rId10"/>
    <p:sldId id="309" r:id="rId11"/>
    <p:sldId id="310" r:id="rId12"/>
    <p:sldId id="287" r:id="rId13"/>
    <p:sldId id="288" r:id="rId14"/>
    <p:sldId id="289" r:id="rId15"/>
    <p:sldId id="290" r:id="rId16"/>
    <p:sldId id="311" r:id="rId17"/>
    <p:sldId id="291" r:id="rId18"/>
    <p:sldId id="292" r:id="rId19"/>
    <p:sldId id="267" r:id="rId20"/>
    <p:sldId id="295" r:id="rId21"/>
    <p:sldId id="296" r:id="rId22"/>
    <p:sldId id="298" r:id="rId23"/>
    <p:sldId id="299" r:id="rId24"/>
    <p:sldId id="300" r:id="rId25"/>
    <p:sldId id="268" r:id="rId26"/>
    <p:sldId id="301" r:id="rId27"/>
    <p:sldId id="303" r:id="rId28"/>
    <p:sldId id="304" r:id="rId29"/>
    <p:sldId id="305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9" r:id="rId40"/>
    <p:sldId id="280" r:id="rId41"/>
    <p:sldId id="281" r:id="rId42"/>
    <p:sldId id="283" r:id="rId43"/>
    <p:sldId id="285" r:id="rId44"/>
    <p:sldId id="293" r:id="rId45"/>
    <p:sldId id="312" r:id="rId46"/>
    <p:sldId id="294" r:id="rId4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18CCC-DE38-4000-86CF-8DA584D38E84}" v="56" dt="2023-01-10T18:28:59.604"/>
    <p1510:client id="{7A62B2A3-3F76-AA56-446E-1414EEFD99D5}" v="30" dt="2023-01-10T03:02:33.7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8" d="100"/>
          <a:sy n="208" d="100"/>
        </p:scale>
        <p:origin x="1920" y="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g, Baocheng" userId="S::bgeng@uab.edu::b4253f3e-c40b-4a70-8207-93818653a34c" providerId="AD" clId="Web-{7A62B2A3-3F76-AA56-446E-1414EEFD99D5}"/>
    <pc:docChg chg="addSld delSld modSld">
      <pc:chgData name="Geng, Baocheng" userId="S::bgeng@uab.edu::b4253f3e-c40b-4a70-8207-93818653a34c" providerId="AD" clId="Web-{7A62B2A3-3F76-AA56-446E-1414EEFD99D5}" dt="2023-01-10T03:02:33.398" v="22" actId="20577"/>
      <pc:docMkLst>
        <pc:docMk/>
      </pc:docMkLst>
      <pc:sldChg chg="del">
        <pc:chgData name="Geng, Baocheng" userId="S::bgeng@uab.edu::b4253f3e-c40b-4a70-8207-93818653a34c" providerId="AD" clId="Web-{7A62B2A3-3F76-AA56-446E-1414EEFD99D5}" dt="2023-01-10T02:45:20.580" v="20"/>
        <pc:sldMkLst>
          <pc:docMk/>
          <pc:sldMk cId="0" sldId="261"/>
        </pc:sldMkLst>
      </pc:sldChg>
      <pc:sldChg chg="del">
        <pc:chgData name="Geng, Baocheng" userId="S::bgeng@uab.edu::b4253f3e-c40b-4a70-8207-93818653a34c" providerId="AD" clId="Web-{7A62B2A3-3F76-AA56-446E-1414EEFD99D5}" dt="2023-01-10T02:15:08.441" v="0"/>
        <pc:sldMkLst>
          <pc:docMk/>
          <pc:sldMk cId="0" sldId="278"/>
        </pc:sldMkLst>
      </pc:sldChg>
      <pc:sldChg chg="modSp">
        <pc:chgData name="Geng, Baocheng" userId="S::bgeng@uab.edu::b4253f3e-c40b-4a70-8207-93818653a34c" providerId="AD" clId="Web-{7A62B2A3-3F76-AA56-446E-1414EEFD99D5}" dt="2023-01-10T03:02:33.398" v="22" actId="20577"/>
        <pc:sldMkLst>
          <pc:docMk/>
          <pc:sldMk cId="2277299501" sldId="295"/>
        </pc:sldMkLst>
        <pc:spChg chg="mod">
          <ac:chgData name="Geng, Baocheng" userId="S::bgeng@uab.edu::b4253f3e-c40b-4a70-8207-93818653a34c" providerId="AD" clId="Web-{7A62B2A3-3F76-AA56-446E-1414EEFD99D5}" dt="2023-01-10T03:02:33.398" v="22" actId="20577"/>
          <ac:spMkLst>
            <pc:docMk/>
            <pc:sldMk cId="2277299501" sldId="295"/>
            <ac:spMk id="5" creationId="{A0817C96-59F7-A0A6-CD95-34E8489BA879}"/>
          </ac:spMkLst>
        </pc:spChg>
      </pc:sldChg>
      <pc:sldChg chg="modSp">
        <pc:chgData name="Geng, Baocheng" userId="S::bgeng@uab.edu::b4253f3e-c40b-4a70-8207-93818653a34c" providerId="AD" clId="Web-{7A62B2A3-3F76-AA56-446E-1414EEFD99D5}" dt="2023-01-10T02:20:48.116" v="19" actId="20577"/>
        <pc:sldMkLst>
          <pc:docMk/>
          <pc:sldMk cId="1607248964" sldId="307"/>
        </pc:sldMkLst>
        <pc:spChg chg="mod">
          <ac:chgData name="Geng, Baocheng" userId="S::bgeng@uab.edu::b4253f3e-c40b-4a70-8207-93818653a34c" providerId="AD" clId="Web-{7A62B2A3-3F76-AA56-446E-1414EEFD99D5}" dt="2023-01-10T02:20:48.116" v="19" actId="20577"/>
          <ac:spMkLst>
            <pc:docMk/>
            <pc:sldMk cId="1607248964" sldId="307"/>
            <ac:spMk id="6" creationId="{CA13AF0F-0B53-EF1C-1259-2ABC510A10DC}"/>
          </ac:spMkLst>
        </pc:spChg>
      </pc:sldChg>
      <pc:sldChg chg="addSp modSp add replId">
        <pc:chgData name="Geng, Baocheng" userId="S::bgeng@uab.edu::b4253f3e-c40b-4a70-8207-93818653a34c" providerId="AD" clId="Web-{7A62B2A3-3F76-AA56-446E-1414EEFD99D5}" dt="2023-01-10T02:16:15.083" v="13" actId="1076"/>
        <pc:sldMkLst>
          <pc:docMk/>
          <pc:sldMk cId="3271406655" sldId="312"/>
        </pc:sldMkLst>
        <pc:spChg chg="mod">
          <ac:chgData name="Geng, Baocheng" userId="S::bgeng@uab.edu::b4253f3e-c40b-4a70-8207-93818653a34c" providerId="AD" clId="Web-{7A62B2A3-3F76-AA56-446E-1414EEFD99D5}" dt="2023-01-10T02:15:39.942" v="3" actId="1076"/>
          <ac:spMkLst>
            <pc:docMk/>
            <pc:sldMk cId="3271406655" sldId="312"/>
            <ac:spMk id="3" creationId="{00000000-0000-0000-0000-000000000000}"/>
          </ac:spMkLst>
        </pc:spChg>
        <pc:picChg chg="add mod">
          <ac:chgData name="Geng, Baocheng" userId="S::bgeng@uab.edu::b4253f3e-c40b-4a70-8207-93818653a34c" providerId="AD" clId="Web-{7A62B2A3-3F76-AA56-446E-1414EEFD99D5}" dt="2023-01-10T02:16:15.083" v="13" actId="1076"/>
          <ac:picMkLst>
            <pc:docMk/>
            <pc:sldMk cId="3271406655" sldId="312"/>
            <ac:picMk id="4" creationId="{BE7186D7-9D83-9634-4016-BFAE9F2F1331}"/>
          </ac:picMkLst>
        </pc:picChg>
      </pc:sldChg>
    </pc:docChg>
  </pc:docChgLst>
  <pc:docChgLst>
    <pc:chgData name="Geng, Baocheng" userId="b4253f3e-c40b-4a70-8207-93818653a34c" providerId="ADAL" clId="{47018CCC-DE38-4000-86CF-8DA584D38E84}"/>
    <pc:docChg chg="undo redo custSel addSld delSld modSld sldOrd modMainMaster">
      <pc:chgData name="Geng, Baocheng" userId="b4253f3e-c40b-4a70-8207-93818653a34c" providerId="ADAL" clId="{47018CCC-DE38-4000-86CF-8DA584D38E84}" dt="2023-01-10T18:29:26.563" v="1965" actId="20577"/>
      <pc:docMkLst>
        <pc:docMk/>
      </pc:docMkLst>
      <pc:sldChg chg="addSp delSp modSp mod">
        <pc:chgData name="Geng, Baocheng" userId="b4253f3e-c40b-4a70-8207-93818653a34c" providerId="ADAL" clId="{47018CCC-DE38-4000-86CF-8DA584D38E84}" dt="2023-01-06T15:49:01.623" v="537" actId="20577"/>
        <pc:sldMkLst>
          <pc:docMk/>
          <pc:sldMk cId="0" sldId="256"/>
        </pc:sldMkLst>
        <pc:spChg chg="mod">
          <ac:chgData name="Geng, Baocheng" userId="b4253f3e-c40b-4a70-8207-93818653a34c" providerId="ADAL" clId="{47018CCC-DE38-4000-86CF-8DA584D38E84}" dt="2023-01-05T21:53:28.338" v="5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Geng, Baocheng" userId="b4253f3e-c40b-4a70-8207-93818653a34c" providerId="ADAL" clId="{47018CCC-DE38-4000-86CF-8DA584D38E84}" dt="2023-01-05T21:42:12.482" v="466" actId="1076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Geng, Baocheng" userId="b4253f3e-c40b-4a70-8207-93818653a34c" providerId="ADAL" clId="{47018CCC-DE38-4000-86CF-8DA584D38E84}" dt="2023-01-05T17:31:38.360" v="18" actId="478"/>
          <ac:spMkLst>
            <pc:docMk/>
            <pc:sldMk cId="0" sldId="256"/>
            <ac:spMk id="11" creationId="{00000000-0000-0000-0000-000000000000}"/>
          </ac:spMkLst>
        </pc:spChg>
        <pc:spChg chg="mod">
          <ac:chgData name="Geng, Baocheng" userId="b4253f3e-c40b-4a70-8207-93818653a34c" providerId="ADAL" clId="{47018CCC-DE38-4000-86CF-8DA584D38E84}" dt="2023-01-06T15:49:01.623" v="537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Geng, Baocheng" userId="b4253f3e-c40b-4a70-8207-93818653a34c" providerId="ADAL" clId="{47018CCC-DE38-4000-86CF-8DA584D38E84}" dt="2023-01-05T17:31:27.108" v="16" actId="1076"/>
          <ac:spMkLst>
            <pc:docMk/>
            <pc:sldMk cId="0" sldId="256"/>
            <ac:spMk id="13" creationId="{00000000-0000-0000-0000-000000000000}"/>
          </ac:spMkLst>
        </pc:spChg>
        <pc:spChg chg="add mod">
          <ac:chgData name="Geng, Baocheng" userId="b4253f3e-c40b-4a70-8207-93818653a34c" providerId="ADAL" clId="{47018CCC-DE38-4000-86CF-8DA584D38E84}" dt="2023-01-05T21:44:07.660" v="500" actId="1076"/>
          <ac:spMkLst>
            <pc:docMk/>
            <pc:sldMk cId="0" sldId="256"/>
            <ac:spMk id="15" creationId="{AD4600D0-45F8-A8B5-EAE1-816F0045D168}"/>
          </ac:spMkLst>
        </pc:spChg>
        <pc:grpChg chg="mod">
          <ac:chgData name="Geng, Baocheng" userId="b4253f3e-c40b-4a70-8207-93818653a34c" providerId="ADAL" clId="{47018CCC-DE38-4000-86CF-8DA584D38E84}" dt="2023-01-05T21:44:17.119" v="501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">
        <pc:chgData name="Geng, Baocheng" userId="b4253f3e-c40b-4a70-8207-93818653a34c" providerId="ADAL" clId="{47018CCC-DE38-4000-86CF-8DA584D38E84}" dt="2023-01-05T17:32:23.623" v="47" actId="478"/>
        <pc:sldMkLst>
          <pc:docMk/>
          <pc:sldMk cId="0" sldId="257"/>
        </pc:sldMkLst>
        <pc:spChg chg="del">
          <ac:chgData name="Geng, Baocheng" userId="b4253f3e-c40b-4a70-8207-93818653a34c" providerId="ADAL" clId="{47018CCC-DE38-4000-86CF-8DA584D38E84}" dt="2023-01-05T17:32:23.623" v="47" actId="478"/>
          <ac:spMkLst>
            <pc:docMk/>
            <pc:sldMk cId="0" sldId="257"/>
            <ac:spMk id="24" creationId="{00000000-0000-0000-0000-000000000000}"/>
          </ac:spMkLst>
        </pc:spChg>
        <pc:grpChg chg="del">
          <ac:chgData name="Geng, Baocheng" userId="b4253f3e-c40b-4a70-8207-93818653a34c" providerId="ADAL" clId="{47018CCC-DE38-4000-86CF-8DA584D38E84}" dt="2023-01-05T17:32:21.303" v="46" actId="478"/>
          <ac:grpSpMkLst>
            <pc:docMk/>
            <pc:sldMk cId="0" sldId="257"/>
            <ac:grpSpMk id="19" creationId="{00000000-0000-0000-0000-000000000000}"/>
          </ac:grpSpMkLst>
        </pc:grpChg>
      </pc:sldChg>
      <pc:sldChg chg="delSp modSp mod">
        <pc:chgData name="Geng, Baocheng" userId="b4253f3e-c40b-4a70-8207-93818653a34c" providerId="ADAL" clId="{47018CCC-DE38-4000-86CF-8DA584D38E84}" dt="2023-01-05T21:44:40.193" v="502" actId="1076"/>
        <pc:sldMkLst>
          <pc:docMk/>
          <pc:sldMk cId="0" sldId="258"/>
        </pc:sldMkLst>
        <pc:spChg chg="mod">
          <ac:chgData name="Geng, Baocheng" userId="b4253f3e-c40b-4a70-8207-93818653a34c" providerId="ADAL" clId="{47018CCC-DE38-4000-86CF-8DA584D38E84}" dt="2023-01-05T21:44:40.193" v="502" actId="1076"/>
          <ac:spMkLst>
            <pc:docMk/>
            <pc:sldMk cId="0" sldId="258"/>
            <ac:spMk id="15" creationId="{00000000-0000-0000-0000-000000000000}"/>
          </ac:spMkLst>
        </pc:spChg>
        <pc:grpChg chg="del mod">
          <ac:chgData name="Geng, Baocheng" userId="b4253f3e-c40b-4a70-8207-93818653a34c" providerId="ADAL" clId="{47018CCC-DE38-4000-86CF-8DA584D38E84}" dt="2023-01-05T17:32:32.524" v="49" actId="478"/>
          <ac:grpSpMkLst>
            <pc:docMk/>
            <pc:sldMk cId="0" sldId="258"/>
            <ac:grpSpMk id="5" creationId="{00000000-0000-0000-0000-000000000000}"/>
          </ac:grpSpMkLst>
        </pc:grpChg>
        <pc:grpChg chg="del">
          <ac:chgData name="Geng, Baocheng" userId="b4253f3e-c40b-4a70-8207-93818653a34c" providerId="ADAL" clId="{47018CCC-DE38-4000-86CF-8DA584D38E84}" dt="2023-01-05T17:32:35.081" v="50" actId="478"/>
          <ac:grpSpMkLst>
            <pc:docMk/>
            <pc:sldMk cId="0" sldId="258"/>
            <ac:grpSpMk id="10" creationId="{00000000-0000-0000-0000-000000000000}"/>
          </ac:grpSpMkLst>
        </pc:grpChg>
      </pc:sldChg>
      <pc:sldChg chg="addSp delSp modSp del mod">
        <pc:chgData name="Geng, Baocheng" userId="b4253f3e-c40b-4a70-8207-93818653a34c" providerId="ADAL" clId="{47018CCC-DE38-4000-86CF-8DA584D38E84}" dt="2023-01-06T15:49:11.574" v="538" actId="2696"/>
        <pc:sldMkLst>
          <pc:docMk/>
          <pc:sldMk cId="0" sldId="259"/>
        </pc:sldMkLst>
        <pc:spChg chg="mod">
          <ac:chgData name="Geng, Baocheng" userId="b4253f3e-c40b-4a70-8207-93818653a34c" providerId="ADAL" clId="{47018CCC-DE38-4000-86CF-8DA584D38E84}" dt="2023-01-05T21:45:15.167" v="503" actId="1076"/>
          <ac:spMkLst>
            <pc:docMk/>
            <pc:sldMk cId="0" sldId="259"/>
            <ac:spMk id="9" creationId="{00000000-0000-0000-0000-000000000000}"/>
          </ac:spMkLst>
        </pc:spChg>
        <pc:spChg chg="add mod">
          <ac:chgData name="Geng, Baocheng" userId="b4253f3e-c40b-4a70-8207-93818653a34c" providerId="ADAL" clId="{47018CCC-DE38-4000-86CF-8DA584D38E84}" dt="2023-01-05T21:46:35.648" v="513" actId="1076"/>
          <ac:spMkLst>
            <pc:docMk/>
            <pc:sldMk cId="0" sldId="259"/>
            <ac:spMk id="10" creationId="{D4782DE1-8BFF-A99E-531A-7CE2E820D431}"/>
          </ac:spMkLst>
        </pc:spChg>
        <pc:spChg chg="add del">
          <ac:chgData name="Geng, Baocheng" userId="b4253f3e-c40b-4a70-8207-93818653a34c" providerId="ADAL" clId="{47018CCC-DE38-4000-86CF-8DA584D38E84}" dt="2023-01-05T21:46:25.328" v="507"/>
          <ac:spMkLst>
            <pc:docMk/>
            <pc:sldMk cId="0" sldId="259"/>
            <ac:spMk id="11" creationId="{3654669E-4333-358A-9E71-9CD99D3C358C}"/>
          </ac:spMkLst>
        </pc:spChg>
        <pc:spChg chg="add del">
          <ac:chgData name="Geng, Baocheng" userId="b4253f3e-c40b-4a70-8207-93818653a34c" providerId="ADAL" clId="{47018CCC-DE38-4000-86CF-8DA584D38E84}" dt="2023-01-05T21:46:25.328" v="507"/>
          <ac:spMkLst>
            <pc:docMk/>
            <pc:sldMk cId="0" sldId="259"/>
            <ac:spMk id="12" creationId="{91589216-C2A5-7DE8-8443-3FD9A8CECC95}"/>
          </ac:spMkLst>
        </pc:spChg>
        <pc:spChg chg="add del">
          <ac:chgData name="Geng, Baocheng" userId="b4253f3e-c40b-4a70-8207-93818653a34c" providerId="ADAL" clId="{47018CCC-DE38-4000-86CF-8DA584D38E84}" dt="2023-01-05T21:46:33.698" v="512"/>
          <ac:spMkLst>
            <pc:docMk/>
            <pc:sldMk cId="0" sldId="259"/>
            <ac:spMk id="13" creationId="{725D82FA-B380-9764-6318-14F16D102445}"/>
          </ac:spMkLst>
        </pc:spChg>
        <pc:spChg chg="add del">
          <ac:chgData name="Geng, Baocheng" userId="b4253f3e-c40b-4a70-8207-93818653a34c" providerId="ADAL" clId="{47018CCC-DE38-4000-86CF-8DA584D38E84}" dt="2023-01-05T21:46:33.698" v="512"/>
          <ac:spMkLst>
            <pc:docMk/>
            <pc:sldMk cId="0" sldId="259"/>
            <ac:spMk id="14" creationId="{D3B9D451-CAF8-61A0-F71D-8EFADFF7EE6F}"/>
          </ac:spMkLst>
        </pc:spChg>
        <pc:grpChg chg="del">
          <ac:chgData name="Geng, Baocheng" userId="b4253f3e-c40b-4a70-8207-93818653a34c" providerId="ADAL" clId="{47018CCC-DE38-4000-86CF-8DA584D38E84}" dt="2023-01-05T17:32:52.870" v="53" actId="478"/>
          <ac:grpSpMkLst>
            <pc:docMk/>
            <pc:sldMk cId="0" sldId="259"/>
            <ac:grpSpMk id="4" creationId="{00000000-0000-0000-0000-000000000000}"/>
          </ac:grpSpMkLst>
        </pc:grpChg>
        <pc:picChg chg="del">
          <ac:chgData name="Geng, Baocheng" userId="b4253f3e-c40b-4a70-8207-93818653a34c" providerId="ADAL" clId="{47018CCC-DE38-4000-86CF-8DA584D38E84}" dt="2023-01-05T21:45:41.664" v="504" actId="478"/>
          <ac:picMkLst>
            <pc:docMk/>
            <pc:sldMk cId="0" sldId="259"/>
            <ac:picMk id="3" creationId="{00000000-0000-0000-0000-000000000000}"/>
          </ac:picMkLst>
        </pc:picChg>
      </pc:sldChg>
      <pc:sldChg chg="delSp mod">
        <pc:chgData name="Geng, Baocheng" userId="b4253f3e-c40b-4a70-8207-93818653a34c" providerId="ADAL" clId="{47018CCC-DE38-4000-86CF-8DA584D38E84}" dt="2023-01-05T17:33:00.151" v="54" actId="478"/>
        <pc:sldMkLst>
          <pc:docMk/>
          <pc:sldMk cId="0" sldId="260"/>
        </pc:sldMkLst>
        <pc:grpChg chg="del">
          <ac:chgData name="Geng, Baocheng" userId="b4253f3e-c40b-4a70-8207-93818653a34c" providerId="ADAL" clId="{47018CCC-DE38-4000-86CF-8DA584D38E84}" dt="2023-01-05T17:33:00.151" v="54" actId="478"/>
          <ac:grpSpMkLst>
            <pc:docMk/>
            <pc:sldMk cId="0" sldId="260"/>
            <ac:grpSpMk id="4" creationId="{00000000-0000-0000-0000-000000000000}"/>
          </ac:grpSpMkLst>
        </pc:grpChg>
      </pc:sldChg>
      <pc:sldChg chg="delSp mod">
        <pc:chgData name="Geng, Baocheng" userId="b4253f3e-c40b-4a70-8207-93818653a34c" providerId="ADAL" clId="{47018CCC-DE38-4000-86CF-8DA584D38E84}" dt="2023-01-05T17:33:05.788" v="55" actId="478"/>
        <pc:sldMkLst>
          <pc:docMk/>
          <pc:sldMk cId="0" sldId="261"/>
        </pc:sldMkLst>
        <pc:grpChg chg="del">
          <ac:chgData name="Geng, Baocheng" userId="b4253f3e-c40b-4a70-8207-93818653a34c" providerId="ADAL" clId="{47018CCC-DE38-4000-86CF-8DA584D38E84}" dt="2023-01-05T17:33:05.788" v="55" actId="478"/>
          <ac:grpSpMkLst>
            <pc:docMk/>
            <pc:sldMk cId="0" sldId="261"/>
            <ac:grpSpMk id="4" creationId="{00000000-0000-0000-0000-000000000000}"/>
          </ac:grpSpMkLst>
        </pc:grpChg>
      </pc:sldChg>
      <pc:sldChg chg="delSp modSp del mod">
        <pc:chgData name="Geng, Baocheng" userId="b4253f3e-c40b-4a70-8207-93818653a34c" providerId="ADAL" clId="{47018CCC-DE38-4000-86CF-8DA584D38E84}" dt="2023-01-06T16:35:38.391" v="1402" actId="47"/>
        <pc:sldMkLst>
          <pc:docMk/>
          <pc:sldMk cId="0" sldId="262"/>
        </pc:sldMkLst>
        <pc:grpChg chg="del mod">
          <ac:chgData name="Geng, Baocheng" userId="b4253f3e-c40b-4a70-8207-93818653a34c" providerId="ADAL" clId="{47018CCC-DE38-4000-86CF-8DA584D38E84}" dt="2023-01-05T17:33:10.260" v="57" actId="478"/>
          <ac:grpSpMkLst>
            <pc:docMk/>
            <pc:sldMk cId="0" sldId="262"/>
            <ac:grpSpMk id="5" creationId="{00000000-0000-0000-0000-000000000000}"/>
          </ac:grpSpMkLst>
        </pc:grpChg>
        <pc:grpChg chg="del">
          <ac:chgData name="Geng, Baocheng" userId="b4253f3e-c40b-4a70-8207-93818653a34c" providerId="ADAL" clId="{47018CCC-DE38-4000-86CF-8DA584D38E84}" dt="2023-01-05T17:33:13.616" v="58" actId="478"/>
          <ac:grpSpMkLst>
            <pc:docMk/>
            <pc:sldMk cId="0" sldId="262"/>
            <ac:grpSpMk id="10" creationId="{00000000-0000-0000-0000-000000000000}"/>
          </ac:grpSpMkLst>
        </pc:grpChg>
      </pc:sldChg>
      <pc:sldChg chg="delSp modSp del mod">
        <pc:chgData name="Geng, Baocheng" userId="b4253f3e-c40b-4a70-8207-93818653a34c" providerId="ADAL" clId="{47018CCC-DE38-4000-86CF-8DA584D38E84}" dt="2023-01-06T16:35:41.286" v="1403" actId="47"/>
        <pc:sldMkLst>
          <pc:docMk/>
          <pc:sldMk cId="0" sldId="263"/>
        </pc:sldMkLst>
        <pc:spChg chg="mod">
          <ac:chgData name="Geng, Baocheng" userId="b4253f3e-c40b-4a70-8207-93818653a34c" providerId="ADAL" clId="{47018CCC-DE38-4000-86CF-8DA584D38E84}" dt="2023-01-05T17:33:36.484" v="62" actId="1076"/>
          <ac:spMkLst>
            <pc:docMk/>
            <pc:sldMk cId="0" sldId="263"/>
            <ac:spMk id="9" creationId="{00000000-0000-0000-0000-000000000000}"/>
          </ac:spMkLst>
        </pc:spChg>
        <pc:grpChg chg="del mod">
          <ac:chgData name="Geng, Baocheng" userId="b4253f3e-c40b-4a70-8207-93818653a34c" providerId="ADAL" clId="{47018CCC-DE38-4000-86CF-8DA584D38E84}" dt="2023-01-05T17:33:41.937" v="64" actId="478"/>
          <ac:grpSpMkLst>
            <pc:docMk/>
            <pc:sldMk cId="0" sldId="263"/>
            <ac:grpSpMk id="5" creationId="{00000000-0000-0000-0000-000000000000}"/>
          </ac:grpSpMkLst>
        </pc:grpChg>
        <pc:grpChg chg="del mod">
          <ac:chgData name="Geng, Baocheng" userId="b4253f3e-c40b-4a70-8207-93818653a34c" providerId="ADAL" clId="{47018CCC-DE38-4000-86CF-8DA584D38E84}" dt="2023-01-05T17:33:44.098" v="66" actId="478"/>
          <ac:grpSpMkLst>
            <pc:docMk/>
            <pc:sldMk cId="0" sldId="263"/>
            <ac:grpSpMk id="12" creationId="{00000000-0000-0000-0000-000000000000}"/>
          </ac:grpSpMkLst>
        </pc:grpChg>
        <pc:grpChg chg="del">
          <ac:chgData name="Geng, Baocheng" userId="b4253f3e-c40b-4a70-8207-93818653a34c" providerId="ADAL" clId="{47018CCC-DE38-4000-86CF-8DA584D38E84}" dt="2023-01-05T17:33:46.081" v="67" actId="478"/>
          <ac:grpSpMkLst>
            <pc:docMk/>
            <pc:sldMk cId="0" sldId="263"/>
            <ac:grpSpMk id="17" creationId="{00000000-0000-0000-0000-000000000000}"/>
          </ac:grpSpMkLst>
        </pc:grpChg>
      </pc:sldChg>
      <pc:sldChg chg="delSp modSp del mod">
        <pc:chgData name="Geng, Baocheng" userId="b4253f3e-c40b-4a70-8207-93818653a34c" providerId="ADAL" clId="{47018CCC-DE38-4000-86CF-8DA584D38E84}" dt="2023-01-06T16:35:14.462" v="1401" actId="47"/>
        <pc:sldMkLst>
          <pc:docMk/>
          <pc:sldMk cId="0" sldId="264"/>
        </pc:sldMkLst>
        <pc:grpChg chg="del mod">
          <ac:chgData name="Geng, Baocheng" userId="b4253f3e-c40b-4a70-8207-93818653a34c" providerId="ADAL" clId="{47018CCC-DE38-4000-86CF-8DA584D38E84}" dt="2023-01-05T17:33:52.749" v="69" actId="478"/>
          <ac:grpSpMkLst>
            <pc:docMk/>
            <pc:sldMk cId="0" sldId="264"/>
            <ac:grpSpMk id="5" creationId="{00000000-0000-0000-0000-000000000000}"/>
          </ac:grpSpMkLst>
        </pc:grpChg>
        <pc:grpChg chg="del">
          <ac:chgData name="Geng, Baocheng" userId="b4253f3e-c40b-4a70-8207-93818653a34c" providerId="ADAL" clId="{47018CCC-DE38-4000-86CF-8DA584D38E84}" dt="2023-01-05T17:33:57.174" v="70" actId="478"/>
          <ac:grpSpMkLst>
            <pc:docMk/>
            <pc:sldMk cId="0" sldId="264"/>
            <ac:grpSpMk id="10" creationId="{00000000-0000-0000-0000-000000000000}"/>
          </ac:grpSpMkLst>
        </pc:grpChg>
      </pc:sldChg>
      <pc:sldChg chg="delSp modSp del mod">
        <pc:chgData name="Geng, Baocheng" userId="b4253f3e-c40b-4a70-8207-93818653a34c" providerId="ADAL" clId="{47018CCC-DE38-4000-86CF-8DA584D38E84}" dt="2023-01-06T16:35:12.431" v="1400" actId="47"/>
        <pc:sldMkLst>
          <pc:docMk/>
          <pc:sldMk cId="0" sldId="265"/>
        </pc:sldMkLst>
        <pc:spChg chg="mod">
          <ac:chgData name="Geng, Baocheng" userId="b4253f3e-c40b-4a70-8207-93818653a34c" providerId="ADAL" clId="{47018CCC-DE38-4000-86CF-8DA584D38E84}" dt="2023-01-05T17:34:13.208" v="76" actId="1076"/>
          <ac:spMkLst>
            <pc:docMk/>
            <pc:sldMk cId="0" sldId="265"/>
            <ac:spMk id="22" creationId="{00000000-0000-0000-0000-000000000000}"/>
          </ac:spMkLst>
        </pc:spChg>
        <pc:grpChg chg="del mod">
          <ac:chgData name="Geng, Baocheng" userId="b4253f3e-c40b-4a70-8207-93818653a34c" providerId="ADAL" clId="{47018CCC-DE38-4000-86CF-8DA584D38E84}" dt="2023-01-05T17:34:03.323" v="72" actId="478"/>
          <ac:grpSpMkLst>
            <pc:docMk/>
            <pc:sldMk cId="0" sldId="265"/>
            <ac:grpSpMk id="5" creationId="{00000000-0000-0000-0000-000000000000}"/>
          </ac:grpSpMkLst>
        </pc:grpChg>
        <pc:grpChg chg="del mod">
          <ac:chgData name="Geng, Baocheng" userId="b4253f3e-c40b-4a70-8207-93818653a34c" providerId="ADAL" clId="{47018CCC-DE38-4000-86CF-8DA584D38E84}" dt="2023-01-05T17:34:07.404" v="74" actId="478"/>
          <ac:grpSpMkLst>
            <pc:docMk/>
            <pc:sldMk cId="0" sldId="265"/>
            <ac:grpSpMk id="12" creationId="{00000000-0000-0000-0000-000000000000}"/>
          </ac:grpSpMkLst>
        </pc:grpChg>
        <pc:grpChg chg="del">
          <ac:chgData name="Geng, Baocheng" userId="b4253f3e-c40b-4a70-8207-93818653a34c" providerId="ADAL" clId="{47018CCC-DE38-4000-86CF-8DA584D38E84}" dt="2023-01-05T17:34:08.763" v="75" actId="478"/>
          <ac:grpSpMkLst>
            <pc:docMk/>
            <pc:sldMk cId="0" sldId="265"/>
            <ac:grpSpMk id="17" creationId="{00000000-0000-0000-0000-000000000000}"/>
          </ac:grpSpMkLst>
        </pc:grpChg>
      </pc:sldChg>
      <pc:sldChg chg="delSp modSp mod ord">
        <pc:chgData name="Geng, Baocheng" userId="b4253f3e-c40b-4a70-8207-93818653a34c" providerId="ADAL" clId="{47018CCC-DE38-4000-86CF-8DA584D38E84}" dt="2023-01-06T16:36:03.535" v="1405"/>
        <pc:sldMkLst>
          <pc:docMk/>
          <pc:sldMk cId="0" sldId="266"/>
        </pc:sldMkLst>
        <pc:spChg chg="mod">
          <ac:chgData name="Geng, Baocheng" userId="b4253f3e-c40b-4a70-8207-93818653a34c" providerId="ADAL" clId="{47018CCC-DE38-4000-86CF-8DA584D38E84}" dt="2023-01-06T16:35:01.426" v="1399" actId="20577"/>
          <ac:spMkLst>
            <pc:docMk/>
            <pc:sldMk cId="0" sldId="266"/>
            <ac:spMk id="9" creationId="{00000000-0000-0000-0000-000000000000}"/>
          </ac:spMkLst>
        </pc:spChg>
        <pc:grpChg chg="del mod">
          <ac:chgData name="Geng, Baocheng" userId="b4253f3e-c40b-4a70-8207-93818653a34c" providerId="ADAL" clId="{47018CCC-DE38-4000-86CF-8DA584D38E84}" dt="2023-01-05T17:34:20.427" v="82" actId="478"/>
          <ac:grpSpMkLst>
            <pc:docMk/>
            <pc:sldMk cId="0" sldId="266"/>
            <ac:grpSpMk id="5" creationId="{00000000-0000-0000-0000-000000000000}"/>
          </ac:grpSpMkLst>
        </pc:grpChg>
        <pc:grpChg chg="del mod">
          <ac:chgData name="Geng, Baocheng" userId="b4253f3e-c40b-4a70-8207-93818653a34c" providerId="ADAL" clId="{47018CCC-DE38-4000-86CF-8DA584D38E84}" dt="2023-01-05T17:34:19.340" v="80" actId="478"/>
          <ac:grpSpMkLst>
            <pc:docMk/>
            <pc:sldMk cId="0" sldId="266"/>
            <ac:grpSpMk id="12" creationId="{00000000-0000-0000-0000-000000000000}"/>
          </ac:grpSpMkLst>
        </pc:grpChg>
        <pc:grpChg chg="del mod">
          <ac:chgData name="Geng, Baocheng" userId="b4253f3e-c40b-4a70-8207-93818653a34c" providerId="ADAL" clId="{47018CCC-DE38-4000-86CF-8DA584D38E84}" dt="2023-01-05T17:34:17.632" v="78" actId="478"/>
          <ac:grpSpMkLst>
            <pc:docMk/>
            <pc:sldMk cId="0" sldId="266"/>
            <ac:grpSpMk id="19" creationId="{00000000-0000-0000-0000-000000000000}"/>
          </ac:grpSpMkLst>
        </pc:grpChg>
        <pc:grpChg chg="del">
          <ac:chgData name="Geng, Baocheng" userId="b4253f3e-c40b-4a70-8207-93818653a34c" providerId="ADAL" clId="{47018CCC-DE38-4000-86CF-8DA584D38E84}" dt="2023-01-05T17:34:22.573" v="83" actId="478"/>
          <ac:grpSpMkLst>
            <pc:docMk/>
            <pc:sldMk cId="0" sldId="266"/>
            <ac:grpSpMk id="24" creationId="{00000000-0000-0000-0000-000000000000}"/>
          </ac:grpSpMkLst>
        </pc:grpChg>
      </pc:sldChg>
      <pc:sldChg chg="delSp modSp mod">
        <pc:chgData name="Geng, Baocheng" userId="b4253f3e-c40b-4a70-8207-93818653a34c" providerId="ADAL" clId="{47018CCC-DE38-4000-86CF-8DA584D38E84}" dt="2023-01-05T17:35:39.349" v="109" actId="478"/>
        <pc:sldMkLst>
          <pc:docMk/>
          <pc:sldMk cId="0" sldId="267"/>
        </pc:sldMkLst>
        <pc:spChg chg="mod">
          <ac:chgData name="Geng, Baocheng" userId="b4253f3e-c40b-4a70-8207-93818653a34c" providerId="ADAL" clId="{47018CCC-DE38-4000-86CF-8DA584D38E84}" dt="2023-01-05T17:35:37.235" v="108" actId="20577"/>
          <ac:spMkLst>
            <pc:docMk/>
            <pc:sldMk cId="0" sldId="267"/>
            <ac:spMk id="9" creationId="{00000000-0000-0000-0000-000000000000}"/>
          </ac:spMkLst>
        </pc:spChg>
        <pc:grpChg chg="del mod">
          <ac:chgData name="Geng, Baocheng" userId="b4253f3e-c40b-4a70-8207-93818653a34c" providerId="ADAL" clId="{47018CCC-DE38-4000-86CF-8DA584D38E84}" dt="2023-01-05T17:34:25.761" v="85" actId="478"/>
          <ac:grpSpMkLst>
            <pc:docMk/>
            <pc:sldMk cId="0" sldId="267"/>
            <ac:grpSpMk id="5" creationId="{00000000-0000-0000-0000-000000000000}"/>
          </ac:grpSpMkLst>
        </pc:grpChg>
        <pc:grpChg chg="del">
          <ac:chgData name="Geng, Baocheng" userId="b4253f3e-c40b-4a70-8207-93818653a34c" providerId="ADAL" clId="{47018CCC-DE38-4000-86CF-8DA584D38E84}" dt="2023-01-05T17:35:39.349" v="109" actId="478"/>
          <ac:grpSpMkLst>
            <pc:docMk/>
            <pc:sldMk cId="0" sldId="267"/>
            <ac:grpSpMk id="10" creationId="{00000000-0000-0000-0000-000000000000}"/>
          </ac:grpSpMkLst>
        </pc:grpChg>
      </pc:sldChg>
      <pc:sldChg chg="addSp delSp modSp mod">
        <pc:chgData name="Geng, Baocheng" userId="b4253f3e-c40b-4a70-8207-93818653a34c" providerId="ADAL" clId="{47018CCC-DE38-4000-86CF-8DA584D38E84}" dt="2023-01-10T18:28:37.296" v="1949" actId="1076"/>
        <pc:sldMkLst>
          <pc:docMk/>
          <pc:sldMk cId="0" sldId="268"/>
        </pc:sldMkLst>
        <pc:spChg chg="mod">
          <ac:chgData name="Geng, Baocheng" userId="b4253f3e-c40b-4a70-8207-93818653a34c" providerId="ADAL" clId="{47018CCC-DE38-4000-86CF-8DA584D38E84}" dt="2023-01-10T18:28:28.413" v="1946" actId="1076"/>
          <ac:spMkLst>
            <pc:docMk/>
            <pc:sldMk cId="0" sldId="268"/>
            <ac:spMk id="3" creationId="{00000000-0000-0000-0000-000000000000}"/>
          </ac:spMkLst>
        </pc:spChg>
        <pc:grpChg chg="del">
          <ac:chgData name="Geng, Baocheng" userId="b4253f3e-c40b-4a70-8207-93818653a34c" providerId="ADAL" clId="{47018CCC-DE38-4000-86CF-8DA584D38E84}" dt="2023-01-05T17:35:46.954" v="110" actId="478"/>
          <ac:grpSpMkLst>
            <pc:docMk/>
            <pc:sldMk cId="0" sldId="268"/>
            <ac:grpSpMk id="5" creationId="{00000000-0000-0000-0000-000000000000}"/>
          </ac:grpSpMkLst>
        </pc:grpChg>
        <pc:graphicFrameChg chg="mod">
          <ac:chgData name="Geng, Baocheng" userId="b4253f3e-c40b-4a70-8207-93818653a34c" providerId="ADAL" clId="{47018CCC-DE38-4000-86CF-8DA584D38E84}" dt="2023-01-10T18:28:31.436" v="1947" actId="1076"/>
          <ac:graphicFrameMkLst>
            <pc:docMk/>
            <pc:sldMk cId="0" sldId="268"/>
            <ac:graphicFrameMk id="4" creationId="{00000000-0000-0000-0000-000000000000}"/>
          </ac:graphicFrameMkLst>
        </pc:graphicFrameChg>
        <pc:graphicFrameChg chg="add mod">
          <ac:chgData name="Geng, Baocheng" userId="b4253f3e-c40b-4a70-8207-93818653a34c" providerId="ADAL" clId="{47018CCC-DE38-4000-86CF-8DA584D38E84}" dt="2023-01-10T18:28:37.296" v="1949" actId="1076"/>
          <ac:graphicFrameMkLst>
            <pc:docMk/>
            <pc:sldMk cId="0" sldId="268"/>
            <ac:graphicFrameMk id="5" creationId="{F4EBABD4-A11E-606D-20DF-A98E62E4F203}"/>
          </ac:graphicFrameMkLst>
        </pc:graphicFrameChg>
      </pc:sldChg>
      <pc:sldChg chg="delSp mod">
        <pc:chgData name="Geng, Baocheng" userId="b4253f3e-c40b-4a70-8207-93818653a34c" providerId="ADAL" clId="{47018CCC-DE38-4000-86CF-8DA584D38E84}" dt="2023-01-05T17:35:53.729" v="111" actId="478"/>
        <pc:sldMkLst>
          <pc:docMk/>
          <pc:sldMk cId="0" sldId="269"/>
        </pc:sldMkLst>
        <pc:grpChg chg="del">
          <ac:chgData name="Geng, Baocheng" userId="b4253f3e-c40b-4a70-8207-93818653a34c" providerId="ADAL" clId="{47018CCC-DE38-4000-86CF-8DA584D38E84}" dt="2023-01-05T17:35:53.729" v="111" actId="478"/>
          <ac:grpSpMkLst>
            <pc:docMk/>
            <pc:sldMk cId="0" sldId="269"/>
            <ac:grpSpMk id="4" creationId="{00000000-0000-0000-0000-000000000000}"/>
          </ac:grpSpMkLst>
        </pc:grpChg>
      </pc:sldChg>
      <pc:sldChg chg="delSp mod">
        <pc:chgData name="Geng, Baocheng" userId="b4253f3e-c40b-4a70-8207-93818653a34c" providerId="ADAL" clId="{47018CCC-DE38-4000-86CF-8DA584D38E84}" dt="2023-01-05T17:35:58.032" v="112" actId="478"/>
        <pc:sldMkLst>
          <pc:docMk/>
          <pc:sldMk cId="0" sldId="270"/>
        </pc:sldMkLst>
        <pc:grpChg chg="del">
          <ac:chgData name="Geng, Baocheng" userId="b4253f3e-c40b-4a70-8207-93818653a34c" providerId="ADAL" clId="{47018CCC-DE38-4000-86CF-8DA584D38E84}" dt="2023-01-05T17:35:58.032" v="112" actId="478"/>
          <ac:grpSpMkLst>
            <pc:docMk/>
            <pc:sldMk cId="0" sldId="270"/>
            <ac:grpSpMk id="4" creationId="{00000000-0000-0000-0000-000000000000}"/>
          </ac:grpSpMkLst>
        </pc:grpChg>
      </pc:sldChg>
      <pc:sldChg chg="delSp mod">
        <pc:chgData name="Geng, Baocheng" userId="b4253f3e-c40b-4a70-8207-93818653a34c" providerId="ADAL" clId="{47018CCC-DE38-4000-86CF-8DA584D38E84}" dt="2023-01-05T17:36:17.160" v="113" actId="478"/>
        <pc:sldMkLst>
          <pc:docMk/>
          <pc:sldMk cId="0" sldId="271"/>
        </pc:sldMkLst>
        <pc:grpChg chg="del">
          <ac:chgData name="Geng, Baocheng" userId="b4253f3e-c40b-4a70-8207-93818653a34c" providerId="ADAL" clId="{47018CCC-DE38-4000-86CF-8DA584D38E84}" dt="2023-01-05T17:36:17.160" v="113" actId="478"/>
          <ac:grpSpMkLst>
            <pc:docMk/>
            <pc:sldMk cId="0" sldId="271"/>
            <ac:grpSpMk id="4" creationId="{00000000-0000-0000-0000-000000000000}"/>
          </ac:grpSpMkLst>
        </pc:grpChg>
      </pc:sldChg>
      <pc:sldChg chg="delSp mod">
        <pc:chgData name="Geng, Baocheng" userId="b4253f3e-c40b-4a70-8207-93818653a34c" providerId="ADAL" clId="{47018CCC-DE38-4000-86CF-8DA584D38E84}" dt="2023-01-05T17:44:31.651" v="114" actId="478"/>
        <pc:sldMkLst>
          <pc:docMk/>
          <pc:sldMk cId="0" sldId="272"/>
        </pc:sldMkLst>
        <pc:grpChg chg="del">
          <ac:chgData name="Geng, Baocheng" userId="b4253f3e-c40b-4a70-8207-93818653a34c" providerId="ADAL" clId="{47018CCC-DE38-4000-86CF-8DA584D38E84}" dt="2023-01-05T17:44:31.651" v="114" actId="478"/>
          <ac:grpSpMkLst>
            <pc:docMk/>
            <pc:sldMk cId="0" sldId="272"/>
            <ac:grpSpMk id="5" creationId="{00000000-0000-0000-0000-000000000000}"/>
          </ac:grpSpMkLst>
        </pc:grpChg>
      </pc:sldChg>
      <pc:sldChg chg="delSp mod">
        <pc:chgData name="Geng, Baocheng" userId="b4253f3e-c40b-4a70-8207-93818653a34c" providerId="ADAL" clId="{47018CCC-DE38-4000-86CF-8DA584D38E84}" dt="2023-01-05T17:44:34.904" v="115" actId="478"/>
        <pc:sldMkLst>
          <pc:docMk/>
          <pc:sldMk cId="0" sldId="273"/>
        </pc:sldMkLst>
        <pc:grpChg chg="del">
          <ac:chgData name="Geng, Baocheng" userId="b4253f3e-c40b-4a70-8207-93818653a34c" providerId="ADAL" clId="{47018CCC-DE38-4000-86CF-8DA584D38E84}" dt="2023-01-05T17:44:34.904" v="115" actId="478"/>
          <ac:grpSpMkLst>
            <pc:docMk/>
            <pc:sldMk cId="0" sldId="273"/>
            <ac:grpSpMk id="5" creationId="{00000000-0000-0000-0000-000000000000}"/>
          </ac:grpSpMkLst>
        </pc:grpChg>
      </pc:sldChg>
      <pc:sldChg chg="delSp mod">
        <pc:chgData name="Geng, Baocheng" userId="b4253f3e-c40b-4a70-8207-93818653a34c" providerId="ADAL" clId="{47018CCC-DE38-4000-86CF-8DA584D38E84}" dt="2023-01-05T17:44:39.251" v="116" actId="478"/>
        <pc:sldMkLst>
          <pc:docMk/>
          <pc:sldMk cId="0" sldId="274"/>
        </pc:sldMkLst>
        <pc:grpChg chg="del">
          <ac:chgData name="Geng, Baocheng" userId="b4253f3e-c40b-4a70-8207-93818653a34c" providerId="ADAL" clId="{47018CCC-DE38-4000-86CF-8DA584D38E84}" dt="2023-01-05T17:44:39.251" v="116" actId="478"/>
          <ac:grpSpMkLst>
            <pc:docMk/>
            <pc:sldMk cId="0" sldId="274"/>
            <ac:grpSpMk id="6" creationId="{00000000-0000-0000-0000-000000000000}"/>
          </ac:grpSpMkLst>
        </pc:grpChg>
      </pc:sldChg>
      <pc:sldChg chg="delSp mod">
        <pc:chgData name="Geng, Baocheng" userId="b4253f3e-c40b-4a70-8207-93818653a34c" providerId="ADAL" clId="{47018CCC-DE38-4000-86CF-8DA584D38E84}" dt="2023-01-05T17:44:44.136" v="117" actId="478"/>
        <pc:sldMkLst>
          <pc:docMk/>
          <pc:sldMk cId="0" sldId="275"/>
        </pc:sldMkLst>
        <pc:grpChg chg="del">
          <ac:chgData name="Geng, Baocheng" userId="b4253f3e-c40b-4a70-8207-93818653a34c" providerId="ADAL" clId="{47018CCC-DE38-4000-86CF-8DA584D38E84}" dt="2023-01-05T17:44:44.136" v="117" actId="478"/>
          <ac:grpSpMkLst>
            <pc:docMk/>
            <pc:sldMk cId="0" sldId="275"/>
            <ac:grpSpMk id="7" creationId="{00000000-0000-0000-0000-000000000000}"/>
          </ac:grpSpMkLst>
        </pc:grpChg>
      </pc:sldChg>
      <pc:sldChg chg="delSp mod">
        <pc:chgData name="Geng, Baocheng" userId="b4253f3e-c40b-4a70-8207-93818653a34c" providerId="ADAL" clId="{47018CCC-DE38-4000-86CF-8DA584D38E84}" dt="2023-01-05T17:44:48.982" v="118" actId="478"/>
        <pc:sldMkLst>
          <pc:docMk/>
          <pc:sldMk cId="0" sldId="276"/>
        </pc:sldMkLst>
        <pc:grpChg chg="del">
          <ac:chgData name="Geng, Baocheng" userId="b4253f3e-c40b-4a70-8207-93818653a34c" providerId="ADAL" clId="{47018CCC-DE38-4000-86CF-8DA584D38E84}" dt="2023-01-05T17:44:48.982" v="118" actId="478"/>
          <ac:grpSpMkLst>
            <pc:docMk/>
            <pc:sldMk cId="0" sldId="276"/>
            <ac:grpSpMk id="9" creationId="{00000000-0000-0000-0000-000000000000}"/>
          </ac:grpSpMkLst>
        </pc:grpChg>
      </pc:sldChg>
      <pc:sldChg chg="delSp modSp mod">
        <pc:chgData name="Geng, Baocheng" userId="b4253f3e-c40b-4a70-8207-93818653a34c" providerId="ADAL" clId="{47018CCC-DE38-4000-86CF-8DA584D38E84}" dt="2023-01-06T16:32:46.815" v="1336" actId="20577"/>
        <pc:sldMkLst>
          <pc:docMk/>
          <pc:sldMk cId="0" sldId="277"/>
        </pc:sldMkLst>
        <pc:spChg chg="mod">
          <ac:chgData name="Geng, Baocheng" userId="b4253f3e-c40b-4a70-8207-93818653a34c" providerId="ADAL" clId="{47018CCC-DE38-4000-86CF-8DA584D38E84}" dt="2023-01-06T16:32:46.815" v="1336" actId="20577"/>
          <ac:spMkLst>
            <pc:docMk/>
            <pc:sldMk cId="0" sldId="277"/>
            <ac:spMk id="3" creationId="{00000000-0000-0000-0000-000000000000}"/>
          </ac:spMkLst>
        </pc:spChg>
        <pc:grpChg chg="del">
          <ac:chgData name="Geng, Baocheng" userId="b4253f3e-c40b-4a70-8207-93818653a34c" providerId="ADAL" clId="{47018CCC-DE38-4000-86CF-8DA584D38E84}" dt="2023-01-05T17:45:02.202" v="119" actId="478"/>
          <ac:grpSpMkLst>
            <pc:docMk/>
            <pc:sldMk cId="0" sldId="277"/>
            <ac:grpSpMk id="7" creationId="{00000000-0000-0000-0000-000000000000}"/>
          </ac:grpSpMkLst>
        </pc:grpChg>
      </pc:sldChg>
      <pc:sldChg chg="delSp mod">
        <pc:chgData name="Geng, Baocheng" userId="b4253f3e-c40b-4a70-8207-93818653a34c" providerId="ADAL" clId="{47018CCC-DE38-4000-86CF-8DA584D38E84}" dt="2023-01-05T17:45:04.896" v="120" actId="478"/>
        <pc:sldMkLst>
          <pc:docMk/>
          <pc:sldMk cId="0" sldId="278"/>
        </pc:sldMkLst>
        <pc:grpChg chg="del">
          <ac:chgData name="Geng, Baocheng" userId="b4253f3e-c40b-4a70-8207-93818653a34c" providerId="ADAL" clId="{47018CCC-DE38-4000-86CF-8DA584D38E84}" dt="2023-01-05T17:45:04.896" v="120" actId="478"/>
          <ac:grpSpMkLst>
            <pc:docMk/>
            <pc:sldMk cId="0" sldId="278"/>
            <ac:grpSpMk id="4" creationId="{00000000-0000-0000-0000-000000000000}"/>
          </ac:grpSpMkLst>
        </pc:grpChg>
      </pc:sldChg>
      <pc:sldChg chg="delSp modSp mod">
        <pc:chgData name="Geng, Baocheng" userId="b4253f3e-c40b-4a70-8207-93818653a34c" providerId="ADAL" clId="{47018CCC-DE38-4000-86CF-8DA584D38E84}" dt="2023-01-09T15:50:42.879" v="1842" actId="14100"/>
        <pc:sldMkLst>
          <pc:docMk/>
          <pc:sldMk cId="0" sldId="279"/>
        </pc:sldMkLst>
        <pc:spChg chg="mod">
          <ac:chgData name="Geng, Baocheng" userId="b4253f3e-c40b-4a70-8207-93818653a34c" providerId="ADAL" clId="{47018CCC-DE38-4000-86CF-8DA584D38E84}" dt="2023-01-09T15:50:42.879" v="1842" actId="14100"/>
          <ac:spMkLst>
            <pc:docMk/>
            <pc:sldMk cId="0" sldId="279"/>
            <ac:spMk id="4" creationId="{00000000-0000-0000-0000-000000000000}"/>
          </ac:spMkLst>
        </pc:spChg>
        <pc:grpChg chg="del">
          <ac:chgData name="Geng, Baocheng" userId="b4253f3e-c40b-4a70-8207-93818653a34c" providerId="ADAL" clId="{47018CCC-DE38-4000-86CF-8DA584D38E84}" dt="2023-01-05T17:45:08.751" v="121" actId="478"/>
          <ac:grpSpMkLst>
            <pc:docMk/>
            <pc:sldMk cId="0" sldId="279"/>
            <ac:grpSpMk id="5" creationId="{00000000-0000-0000-0000-000000000000}"/>
          </ac:grpSpMkLst>
        </pc:grpChg>
      </pc:sldChg>
      <pc:sldChg chg="delSp modSp mod">
        <pc:chgData name="Geng, Baocheng" userId="b4253f3e-c40b-4a70-8207-93818653a34c" providerId="ADAL" clId="{47018CCC-DE38-4000-86CF-8DA584D38E84}" dt="2023-01-06T17:58:11.468" v="1821"/>
        <pc:sldMkLst>
          <pc:docMk/>
          <pc:sldMk cId="0" sldId="280"/>
        </pc:sldMkLst>
        <pc:spChg chg="mod">
          <ac:chgData name="Geng, Baocheng" userId="b4253f3e-c40b-4a70-8207-93818653a34c" providerId="ADAL" clId="{47018CCC-DE38-4000-86CF-8DA584D38E84}" dt="2023-01-06T17:58:11.468" v="1821"/>
          <ac:spMkLst>
            <pc:docMk/>
            <pc:sldMk cId="0" sldId="280"/>
            <ac:spMk id="4" creationId="{00000000-0000-0000-0000-000000000000}"/>
          </ac:spMkLst>
        </pc:spChg>
        <pc:grpChg chg="del">
          <ac:chgData name="Geng, Baocheng" userId="b4253f3e-c40b-4a70-8207-93818653a34c" providerId="ADAL" clId="{47018CCC-DE38-4000-86CF-8DA584D38E84}" dt="2023-01-05T17:45:18.477" v="122" actId="478"/>
          <ac:grpSpMkLst>
            <pc:docMk/>
            <pc:sldMk cId="0" sldId="280"/>
            <ac:grpSpMk id="6" creationId="{00000000-0000-0000-0000-000000000000}"/>
          </ac:grpSpMkLst>
        </pc:grpChg>
      </pc:sldChg>
      <pc:sldChg chg="delSp modSp mod">
        <pc:chgData name="Geng, Baocheng" userId="b4253f3e-c40b-4a70-8207-93818653a34c" providerId="ADAL" clId="{47018CCC-DE38-4000-86CF-8DA584D38E84}" dt="2023-01-06T17:58:21.433" v="1824" actId="20577"/>
        <pc:sldMkLst>
          <pc:docMk/>
          <pc:sldMk cId="0" sldId="281"/>
        </pc:sldMkLst>
        <pc:spChg chg="mod">
          <ac:chgData name="Geng, Baocheng" userId="b4253f3e-c40b-4a70-8207-93818653a34c" providerId="ADAL" clId="{47018CCC-DE38-4000-86CF-8DA584D38E84}" dt="2023-01-06T17:58:21.433" v="1824" actId="20577"/>
          <ac:spMkLst>
            <pc:docMk/>
            <pc:sldMk cId="0" sldId="281"/>
            <ac:spMk id="4" creationId="{00000000-0000-0000-0000-000000000000}"/>
          </ac:spMkLst>
        </pc:spChg>
        <pc:grpChg chg="del">
          <ac:chgData name="Geng, Baocheng" userId="b4253f3e-c40b-4a70-8207-93818653a34c" providerId="ADAL" clId="{47018CCC-DE38-4000-86CF-8DA584D38E84}" dt="2023-01-05T17:45:25.457" v="123" actId="478"/>
          <ac:grpSpMkLst>
            <pc:docMk/>
            <pc:sldMk cId="0" sldId="281"/>
            <ac:grpSpMk id="7" creationId="{00000000-0000-0000-0000-000000000000}"/>
          </ac:grpSpMkLst>
        </pc:grpChg>
      </pc:sldChg>
      <pc:sldChg chg="addSp delSp modSp del mod">
        <pc:chgData name="Geng, Baocheng" userId="b4253f3e-c40b-4a70-8207-93818653a34c" providerId="ADAL" clId="{47018CCC-DE38-4000-86CF-8DA584D38E84}" dt="2023-01-05T17:51:28.555" v="299" actId="2696"/>
        <pc:sldMkLst>
          <pc:docMk/>
          <pc:sldMk cId="0" sldId="282"/>
        </pc:sldMkLst>
        <pc:spChg chg="del mod">
          <ac:chgData name="Geng, Baocheng" userId="b4253f3e-c40b-4a70-8207-93818653a34c" providerId="ADAL" clId="{47018CCC-DE38-4000-86CF-8DA584D38E84}" dt="2023-01-05T17:48:44.493" v="271" actId="478"/>
          <ac:spMkLst>
            <pc:docMk/>
            <pc:sldMk cId="0" sldId="282"/>
            <ac:spMk id="11" creationId="{00000000-0000-0000-0000-000000000000}"/>
          </ac:spMkLst>
        </pc:spChg>
        <pc:spChg chg="add del mod">
          <ac:chgData name="Geng, Baocheng" userId="b4253f3e-c40b-4a70-8207-93818653a34c" providerId="ADAL" clId="{47018CCC-DE38-4000-86CF-8DA584D38E84}" dt="2023-01-05T17:49:21.507" v="275" actId="478"/>
          <ac:spMkLst>
            <pc:docMk/>
            <pc:sldMk cId="0" sldId="282"/>
            <ac:spMk id="18" creationId="{8A699CB0-6E14-4CC9-7A9C-9DB32A74505D}"/>
          </ac:spMkLst>
        </pc:spChg>
        <pc:spChg chg="add del mod">
          <ac:chgData name="Geng, Baocheng" userId="b4253f3e-c40b-4a70-8207-93818653a34c" providerId="ADAL" clId="{47018CCC-DE38-4000-86CF-8DA584D38E84}" dt="2023-01-05T17:49:35.854" v="278" actId="478"/>
          <ac:spMkLst>
            <pc:docMk/>
            <pc:sldMk cId="0" sldId="282"/>
            <ac:spMk id="19" creationId="{DF1E4BB7-C41A-0502-9645-7BDD1DEE790A}"/>
          </ac:spMkLst>
        </pc:spChg>
        <pc:spChg chg="add mod">
          <ac:chgData name="Geng, Baocheng" userId="b4253f3e-c40b-4a70-8207-93818653a34c" providerId="ADAL" clId="{47018CCC-DE38-4000-86CF-8DA584D38E84}" dt="2023-01-05T17:50:50.635" v="298" actId="15"/>
          <ac:spMkLst>
            <pc:docMk/>
            <pc:sldMk cId="0" sldId="282"/>
            <ac:spMk id="20" creationId="{10D532A9-1C0D-960B-1300-FECB54207B0C}"/>
          </ac:spMkLst>
        </pc:spChg>
        <pc:picChg chg="del">
          <ac:chgData name="Geng, Baocheng" userId="b4253f3e-c40b-4a70-8207-93818653a34c" providerId="ADAL" clId="{47018CCC-DE38-4000-86CF-8DA584D38E84}" dt="2023-01-05T17:47:30.881" v="196" actId="478"/>
          <ac:picMkLst>
            <pc:docMk/>
            <pc:sldMk cId="0" sldId="282"/>
            <ac:picMk id="3" creationId="{00000000-0000-0000-0000-000000000000}"/>
          </ac:picMkLst>
        </pc:picChg>
        <pc:picChg chg="del">
          <ac:chgData name="Geng, Baocheng" userId="b4253f3e-c40b-4a70-8207-93818653a34c" providerId="ADAL" clId="{47018CCC-DE38-4000-86CF-8DA584D38E84}" dt="2023-01-05T17:47:30.189" v="195" actId="478"/>
          <ac:picMkLst>
            <pc:docMk/>
            <pc:sldMk cId="0" sldId="282"/>
            <ac:picMk id="4" creationId="{00000000-0000-0000-0000-000000000000}"/>
          </ac:picMkLst>
        </pc:picChg>
        <pc:picChg chg="del">
          <ac:chgData name="Geng, Baocheng" userId="b4253f3e-c40b-4a70-8207-93818653a34c" providerId="ADAL" clId="{47018CCC-DE38-4000-86CF-8DA584D38E84}" dt="2023-01-05T17:47:29.477" v="194" actId="478"/>
          <ac:picMkLst>
            <pc:docMk/>
            <pc:sldMk cId="0" sldId="282"/>
            <ac:picMk id="5" creationId="{00000000-0000-0000-0000-000000000000}"/>
          </ac:picMkLst>
        </pc:picChg>
        <pc:picChg chg="del">
          <ac:chgData name="Geng, Baocheng" userId="b4253f3e-c40b-4a70-8207-93818653a34c" providerId="ADAL" clId="{47018CCC-DE38-4000-86CF-8DA584D38E84}" dt="2023-01-05T17:47:27.689" v="192" actId="478"/>
          <ac:picMkLst>
            <pc:docMk/>
            <pc:sldMk cId="0" sldId="282"/>
            <ac:picMk id="6" creationId="{00000000-0000-0000-0000-000000000000}"/>
          </ac:picMkLst>
        </pc:picChg>
        <pc:picChg chg="del">
          <ac:chgData name="Geng, Baocheng" userId="b4253f3e-c40b-4a70-8207-93818653a34c" providerId="ADAL" clId="{47018CCC-DE38-4000-86CF-8DA584D38E84}" dt="2023-01-05T17:47:26.890" v="191" actId="478"/>
          <ac:picMkLst>
            <pc:docMk/>
            <pc:sldMk cId="0" sldId="282"/>
            <ac:picMk id="7" creationId="{00000000-0000-0000-0000-000000000000}"/>
          </ac:picMkLst>
        </pc:picChg>
        <pc:picChg chg="del">
          <ac:chgData name="Geng, Baocheng" userId="b4253f3e-c40b-4a70-8207-93818653a34c" providerId="ADAL" clId="{47018CCC-DE38-4000-86CF-8DA584D38E84}" dt="2023-01-05T17:47:25.867" v="190" actId="478"/>
          <ac:picMkLst>
            <pc:docMk/>
            <pc:sldMk cId="0" sldId="282"/>
            <ac:picMk id="8" creationId="{00000000-0000-0000-0000-000000000000}"/>
          </ac:picMkLst>
        </pc:picChg>
        <pc:picChg chg="del">
          <ac:chgData name="Geng, Baocheng" userId="b4253f3e-c40b-4a70-8207-93818653a34c" providerId="ADAL" clId="{47018CCC-DE38-4000-86CF-8DA584D38E84}" dt="2023-01-05T17:47:28.616" v="193" actId="478"/>
          <ac:picMkLst>
            <pc:docMk/>
            <pc:sldMk cId="0" sldId="282"/>
            <ac:picMk id="9" creationId="{00000000-0000-0000-0000-000000000000}"/>
          </ac:picMkLst>
        </pc:picChg>
        <pc:picChg chg="del">
          <ac:chgData name="Geng, Baocheng" userId="b4253f3e-c40b-4a70-8207-93818653a34c" providerId="ADAL" clId="{47018CCC-DE38-4000-86CF-8DA584D38E84}" dt="2023-01-05T17:45:57.153" v="140" actId="478"/>
          <ac:picMkLst>
            <pc:docMk/>
            <pc:sldMk cId="0" sldId="282"/>
            <ac:picMk id="10" creationId="{00000000-0000-0000-0000-000000000000}"/>
          </ac:picMkLst>
        </pc:picChg>
      </pc:sldChg>
      <pc:sldChg chg="delSp modSp mod">
        <pc:chgData name="Geng, Baocheng" userId="b4253f3e-c40b-4a70-8207-93818653a34c" providerId="ADAL" clId="{47018CCC-DE38-4000-86CF-8DA584D38E84}" dt="2023-01-06T15:47:21.128" v="523" actId="1076"/>
        <pc:sldMkLst>
          <pc:docMk/>
          <pc:sldMk cId="0" sldId="283"/>
        </pc:sldMkLst>
        <pc:spChg chg="mod">
          <ac:chgData name="Geng, Baocheng" userId="b4253f3e-c40b-4a70-8207-93818653a34c" providerId="ADAL" clId="{47018CCC-DE38-4000-86CF-8DA584D38E84}" dt="2023-01-06T15:47:21.128" v="523" actId="1076"/>
          <ac:spMkLst>
            <pc:docMk/>
            <pc:sldMk cId="0" sldId="283"/>
            <ac:spMk id="6" creationId="{00000000-0000-0000-0000-000000000000}"/>
          </ac:spMkLst>
        </pc:spChg>
        <pc:spChg chg="mod">
          <ac:chgData name="Geng, Baocheng" userId="b4253f3e-c40b-4a70-8207-93818653a34c" providerId="ADAL" clId="{47018CCC-DE38-4000-86CF-8DA584D38E84}" dt="2023-01-06T15:47:02.944" v="522" actId="1076"/>
          <ac:spMkLst>
            <pc:docMk/>
            <pc:sldMk cId="0" sldId="283"/>
            <ac:spMk id="13" creationId="{1FD1373F-02D0-194C-8C37-217730AC8980}"/>
          </ac:spMkLst>
        </pc:spChg>
        <pc:grpChg chg="del">
          <ac:chgData name="Geng, Baocheng" userId="b4253f3e-c40b-4a70-8207-93818653a34c" providerId="ADAL" clId="{47018CCC-DE38-4000-86CF-8DA584D38E84}" dt="2023-01-06T15:46:49.923" v="521" actId="478"/>
          <ac:grpSpMkLst>
            <pc:docMk/>
            <pc:sldMk cId="0" sldId="283"/>
            <ac:grpSpMk id="7" creationId="{00000000-0000-0000-0000-000000000000}"/>
          </ac:grpSpMkLst>
        </pc:grpChg>
      </pc:sldChg>
      <pc:sldChg chg="modSp del mod">
        <pc:chgData name="Geng, Baocheng" userId="b4253f3e-c40b-4a70-8207-93818653a34c" providerId="ADAL" clId="{47018CCC-DE38-4000-86CF-8DA584D38E84}" dt="2023-01-06T16:57:57.581" v="1688" actId="2696"/>
        <pc:sldMkLst>
          <pc:docMk/>
          <pc:sldMk cId="0" sldId="284"/>
        </pc:sldMkLst>
        <pc:spChg chg="mod">
          <ac:chgData name="Geng, Baocheng" userId="b4253f3e-c40b-4a70-8207-93818653a34c" providerId="ADAL" clId="{47018CCC-DE38-4000-86CF-8DA584D38E84}" dt="2023-01-05T17:54:06.465" v="322" actId="20577"/>
          <ac:spMkLst>
            <pc:docMk/>
            <pc:sldMk cId="0" sldId="284"/>
            <ac:spMk id="6" creationId="{00000000-0000-0000-0000-000000000000}"/>
          </ac:spMkLst>
        </pc:spChg>
      </pc:sldChg>
      <pc:sldChg chg="delSp mod">
        <pc:chgData name="Geng, Baocheng" userId="b4253f3e-c40b-4a70-8207-93818653a34c" providerId="ADAL" clId="{47018CCC-DE38-4000-86CF-8DA584D38E84}" dt="2023-01-06T16:58:03.230" v="1689" actId="478"/>
        <pc:sldMkLst>
          <pc:docMk/>
          <pc:sldMk cId="0" sldId="285"/>
        </pc:sldMkLst>
        <pc:grpChg chg="del">
          <ac:chgData name="Geng, Baocheng" userId="b4253f3e-c40b-4a70-8207-93818653a34c" providerId="ADAL" clId="{47018CCC-DE38-4000-86CF-8DA584D38E84}" dt="2023-01-06T16:58:03.230" v="1689" actId="478"/>
          <ac:grpSpMkLst>
            <pc:docMk/>
            <pc:sldMk cId="0" sldId="285"/>
            <ac:grpSpMk id="4" creationId="{00000000-0000-0000-0000-000000000000}"/>
          </ac:grpSpMkLst>
        </pc:grpChg>
      </pc:sldChg>
      <pc:sldChg chg="del">
        <pc:chgData name="Geng, Baocheng" userId="b4253f3e-c40b-4a70-8207-93818653a34c" providerId="ADAL" clId="{47018CCC-DE38-4000-86CF-8DA584D38E84}" dt="2023-01-06T16:33:19.569" v="1337" actId="2696"/>
        <pc:sldMkLst>
          <pc:docMk/>
          <pc:sldMk cId="0" sldId="286"/>
        </pc:sldMkLst>
      </pc:sldChg>
      <pc:sldChg chg="delSp modSp del mod">
        <pc:chgData name="Geng, Baocheng" userId="b4253f3e-c40b-4a70-8207-93818653a34c" providerId="ADAL" clId="{47018CCC-DE38-4000-86CF-8DA584D38E84}" dt="2023-01-06T16:58:33.496" v="1690" actId="2696"/>
        <pc:sldMkLst>
          <pc:docMk/>
          <pc:sldMk cId="1364908081" sldId="287"/>
        </pc:sldMkLst>
        <pc:spChg chg="mod">
          <ac:chgData name="Geng, Baocheng" userId="b4253f3e-c40b-4a70-8207-93818653a34c" providerId="ADAL" clId="{47018CCC-DE38-4000-86CF-8DA584D38E84}" dt="2023-01-06T16:54:55.721" v="1674" actId="20577"/>
          <ac:spMkLst>
            <pc:docMk/>
            <pc:sldMk cId="1364908081" sldId="287"/>
            <ac:spMk id="3" creationId="{00000000-0000-0000-0000-000000000000}"/>
          </ac:spMkLst>
        </pc:spChg>
        <pc:grpChg chg="del">
          <ac:chgData name="Geng, Baocheng" userId="b4253f3e-c40b-4a70-8207-93818653a34c" providerId="ADAL" clId="{47018CCC-DE38-4000-86CF-8DA584D38E84}" dt="2023-01-06T15:46:29.600" v="516" actId="478"/>
          <ac:grpSpMkLst>
            <pc:docMk/>
            <pc:sldMk cId="1364908081" sldId="287"/>
            <ac:grpSpMk id="4" creationId="{00000000-0000-0000-0000-000000000000}"/>
          </ac:grpSpMkLst>
        </pc:grpChg>
      </pc:sldChg>
      <pc:sldChg chg="delSp del mod">
        <pc:chgData name="Geng, Baocheng" userId="b4253f3e-c40b-4a70-8207-93818653a34c" providerId="ADAL" clId="{47018CCC-DE38-4000-86CF-8DA584D38E84}" dt="2023-01-06T16:58:33.496" v="1690" actId="2696"/>
        <pc:sldMkLst>
          <pc:docMk/>
          <pc:sldMk cId="869044443" sldId="288"/>
        </pc:sldMkLst>
        <pc:grpChg chg="del">
          <ac:chgData name="Geng, Baocheng" userId="b4253f3e-c40b-4a70-8207-93818653a34c" providerId="ADAL" clId="{47018CCC-DE38-4000-86CF-8DA584D38E84}" dt="2023-01-06T15:46:32.190" v="517" actId="478"/>
          <ac:grpSpMkLst>
            <pc:docMk/>
            <pc:sldMk cId="869044443" sldId="288"/>
            <ac:grpSpMk id="5" creationId="{00000000-0000-0000-0000-000000000000}"/>
          </ac:grpSpMkLst>
        </pc:grpChg>
      </pc:sldChg>
      <pc:sldChg chg="delSp del mod">
        <pc:chgData name="Geng, Baocheng" userId="b4253f3e-c40b-4a70-8207-93818653a34c" providerId="ADAL" clId="{47018CCC-DE38-4000-86CF-8DA584D38E84}" dt="2023-01-06T16:58:33.496" v="1690" actId="2696"/>
        <pc:sldMkLst>
          <pc:docMk/>
          <pc:sldMk cId="4286910161" sldId="289"/>
        </pc:sldMkLst>
        <pc:grpChg chg="del">
          <ac:chgData name="Geng, Baocheng" userId="b4253f3e-c40b-4a70-8207-93818653a34c" providerId="ADAL" clId="{47018CCC-DE38-4000-86CF-8DA584D38E84}" dt="2023-01-06T15:46:34.323" v="518" actId="478"/>
          <ac:grpSpMkLst>
            <pc:docMk/>
            <pc:sldMk cId="4286910161" sldId="289"/>
            <ac:grpSpMk id="8" creationId="{00000000-0000-0000-0000-000000000000}"/>
          </ac:grpSpMkLst>
        </pc:grpChg>
      </pc:sldChg>
      <pc:sldChg chg="add">
        <pc:chgData name="Geng, Baocheng" userId="b4253f3e-c40b-4a70-8207-93818653a34c" providerId="ADAL" clId="{47018CCC-DE38-4000-86CF-8DA584D38E84}" dt="2023-01-06T16:58:42.146" v="1691"/>
        <pc:sldMkLst>
          <pc:docMk/>
          <pc:sldMk cId="2866815676" sldId="290"/>
        </pc:sldMkLst>
        <pc:grpChg chg="del">
          <ac:chgData name="Geng, Baocheng" userId="b4253f3e-c40b-4a70-8207-93818653a34c" providerId="ADAL" clId="{47018CCC-DE38-4000-86CF-8DA584D38E84}" dt="2023-01-06T15:46:37.398" v="519" actId="478"/>
          <ac:grpSpMkLst>
            <pc:docMk/>
            <pc:sldMk cId="2866815676" sldId="290"/>
            <ac:grpSpMk id="9" creationId="{00000000-0000-0000-0000-000000000000}"/>
          </ac:grpSpMkLst>
        </pc:grpChg>
      </pc:sldChg>
      <pc:sldChg chg="add">
        <pc:chgData name="Geng, Baocheng" userId="b4253f3e-c40b-4a70-8207-93818653a34c" providerId="ADAL" clId="{47018CCC-DE38-4000-86CF-8DA584D38E84}" dt="2023-01-06T16:58:42.146" v="1691"/>
        <pc:sldMkLst>
          <pc:docMk/>
          <pc:sldMk cId="1326430300" sldId="291"/>
        </pc:sldMkLst>
        <pc:spChg chg="mod">
          <ac:chgData name="Geng, Baocheng" userId="b4253f3e-c40b-4a70-8207-93818653a34c" providerId="ADAL" clId="{47018CCC-DE38-4000-86CF-8DA584D38E84}" dt="2023-01-05T18:00:50.462" v="329" actId="20577"/>
          <ac:spMkLst>
            <pc:docMk/>
            <pc:sldMk cId="1326430300" sldId="291"/>
            <ac:spMk id="2" creationId="{00000000-0000-0000-0000-000000000000}"/>
          </ac:spMkLst>
        </pc:spChg>
        <pc:spChg chg="mod">
          <ac:chgData name="Geng, Baocheng" userId="b4253f3e-c40b-4a70-8207-93818653a34c" providerId="ADAL" clId="{47018CCC-DE38-4000-86CF-8DA584D38E84}" dt="2023-01-05T18:01:17.176" v="349" actId="20577"/>
          <ac:spMkLst>
            <pc:docMk/>
            <pc:sldMk cId="1326430300" sldId="291"/>
            <ac:spMk id="4" creationId="{00000000-0000-0000-0000-000000000000}"/>
          </ac:spMkLst>
        </pc:spChg>
        <pc:grpChg chg="del">
          <ac:chgData name="Geng, Baocheng" userId="b4253f3e-c40b-4a70-8207-93818653a34c" providerId="ADAL" clId="{47018CCC-DE38-4000-86CF-8DA584D38E84}" dt="2023-01-06T15:46:40.081" v="520" actId="478"/>
          <ac:grpSpMkLst>
            <pc:docMk/>
            <pc:sldMk cId="1326430300" sldId="291"/>
            <ac:grpSpMk id="6" creationId="{00000000-0000-0000-0000-000000000000}"/>
          </ac:grpSpMkLst>
        </pc:grpChg>
      </pc:sldChg>
      <pc:sldChg chg="modSp add mod">
        <pc:chgData name="Geng, Baocheng" userId="b4253f3e-c40b-4a70-8207-93818653a34c" providerId="ADAL" clId="{47018CCC-DE38-4000-86CF-8DA584D38E84}" dt="2023-01-06T17:03:44.408" v="1774" actId="20577"/>
        <pc:sldMkLst>
          <pc:docMk/>
          <pc:sldMk cId="2184005397" sldId="292"/>
        </pc:sldMkLst>
        <pc:spChg chg="mod">
          <ac:chgData name="Geng, Baocheng" userId="b4253f3e-c40b-4a70-8207-93818653a34c" providerId="ADAL" clId="{47018CCC-DE38-4000-86CF-8DA584D38E84}" dt="2023-01-06T16:56:41.017" v="1687" actId="14100"/>
          <ac:spMkLst>
            <pc:docMk/>
            <pc:sldMk cId="2184005397" sldId="292"/>
            <ac:spMk id="2" creationId="{00000000-0000-0000-0000-000000000000}"/>
          </ac:spMkLst>
        </pc:spChg>
        <pc:spChg chg="del mod">
          <ac:chgData name="Geng, Baocheng" userId="b4253f3e-c40b-4a70-8207-93818653a34c" providerId="ADAL" clId="{47018CCC-DE38-4000-86CF-8DA584D38E84}" dt="2023-01-05T20:49:37.492" v="399"/>
          <ac:spMkLst>
            <pc:docMk/>
            <pc:sldMk cId="2184005397" sldId="292"/>
            <ac:spMk id="3" creationId="{00000000-0000-0000-0000-000000000000}"/>
          </ac:spMkLst>
        </pc:spChg>
        <pc:spChg chg="mod">
          <ac:chgData name="Geng, Baocheng" userId="b4253f3e-c40b-4a70-8207-93818653a34c" providerId="ADAL" clId="{47018CCC-DE38-4000-86CF-8DA584D38E84}" dt="2023-01-06T17:03:44.408" v="1774" actId="20577"/>
          <ac:spMkLst>
            <pc:docMk/>
            <pc:sldMk cId="2184005397" sldId="292"/>
            <ac:spMk id="10" creationId="{4480DB27-FFB8-5331-E50A-34A30B29F8EA}"/>
          </ac:spMkLst>
        </pc:spChg>
        <pc:grpChg chg="del">
          <ac:chgData name="Geng, Baocheng" userId="b4253f3e-c40b-4a70-8207-93818653a34c" providerId="ADAL" clId="{47018CCC-DE38-4000-86CF-8DA584D38E84}" dt="2023-01-05T20:50:24.122" v="402" actId="478"/>
          <ac:grpSpMkLst>
            <pc:docMk/>
            <pc:sldMk cId="2184005397" sldId="292"/>
            <ac:grpSpMk id="4" creationId="{00000000-0000-0000-0000-000000000000}"/>
          </ac:grpSpMkLst>
        </pc:grpChg>
      </pc:sldChg>
      <pc:sldChg chg="delSp mod">
        <pc:chgData name="Geng, Baocheng" userId="b4253f3e-c40b-4a70-8207-93818653a34c" providerId="ADAL" clId="{47018CCC-DE38-4000-86CF-8DA584D38E84}" dt="2023-01-05T20:50:18.815" v="400" actId="478"/>
        <pc:sldMkLst>
          <pc:docMk/>
          <pc:sldMk cId="0" sldId="293"/>
        </pc:sldMkLst>
        <pc:grpChg chg="del">
          <ac:chgData name="Geng, Baocheng" userId="b4253f3e-c40b-4a70-8207-93818653a34c" providerId="ADAL" clId="{47018CCC-DE38-4000-86CF-8DA584D38E84}" dt="2023-01-05T20:50:18.815" v="400" actId="478"/>
          <ac:grpSpMkLst>
            <pc:docMk/>
            <pc:sldMk cId="0" sldId="293"/>
            <ac:grpSpMk id="4" creationId="{00000000-0000-0000-0000-000000000000}"/>
          </ac:grpSpMkLst>
        </pc:grpChg>
      </pc:sldChg>
      <pc:sldChg chg="delSp modSp mod ord">
        <pc:chgData name="Geng, Baocheng" userId="b4253f3e-c40b-4a70-8207-93818653a34c" providerId="ADAL" clId="{47018CCC-DE38-4000-86CF-8DA584D38E84}" dt="2023-01-09T15:53:46.840" v="1843" actId="20577"/>
        <pc:sldMkLst>
          <pc:docMk/>
          <pc:sldMk cId="0" sldId="294"/>
        </pc:sldMkLst>
        <pc:spChg chg="mod">
          <ac:chgData name="Geng, Baocheng" userId="b4253f3e-c40b-4a70-8207-93818653a34c" providerId="ADAL" clId="{47018CCC-DE38-4000-86CF-8DA584D38E84}" dt="2023-01-09T15:53:46.840" v="1843" actId="20577"/>
          <ac:spMkLst>
            <pc:docMk/>
            <pc:sldMk cId="0" sldId="294"/>
            <ac:spMk id="3" creationId="{00000000-0000-0000-0000-000000000000}"/>
          </ac:spMkLst>
        </pc:spChg>
        <pc:grpChg chg="del">
          <ac:chgData name="Geng, Baocheng" userId="b4253f3e-c40b-4a70-8207-93818653a34c" providerId="ADAL" clId="{47018CCC-DE38-4000-86CF-8DA584D38E84}" dt="2023-01-05T20:50:21.515" v="401" actId="478"/>
          <ac:grpSpMkLst>
            <pc:docMk/>
            <pc:sldMk cId="0" sldId="294"/>
            <ac:grpSpMk id="4" creationId="{00000000-0000-0000-0000-000000000000}"/>
          </ac:grpSpMkLst>
        </pc:grpChg>
      </pc:sldChg>
      <pc:sldChg chg="addSp delSp modSp add mod">
        <pc:chgData name="Geng, Baocheng" userId="b4253f3e-c40b-4a70-8207-93818653a34c" providerId="ADAL" clId="{47018CCC-DE38-4000-86CF-8DA584D38E84}" dt="2023-01-10T14:58:22.062" v="1945" actId="20577"/>
        <pc:sldMkLst>
          <pc:docMk/>
          <pc:sldMk cId="2277299501" sldId="295"/>
        </pc:sldMkLst>
        <pc:spChg chg="mod">
          <ac:chgData name="Geng, Baocheng" userId="b4253f3e-c40b-4a70-8207-93818653a34c" providerId="ADAL" clId="{47018CCC-DE38-4000-86CF-8DA584D38E84}" dt="2023-01-06T15:56:13.996" v="550" actId="122"/>
          <ac:spMkLst>
            <pc:docMk/>
            <pc:sldMk cId="2277299501" sldId="295"/>
            <ac:spMk id="2" creationId="{00000000-0000-0000-0000-000000000000}"/>
          </ac:spMkLst>
        </pc:spChg>
        <pc:spChg chg="del">
          <ac:chgData name="Geng, Baocheng" userId="b4253f3e-c40b-4a70-8207-93818653a34c" providerId="ADAL" clId="{47018CCC-DE38-4000-86CF-8DA584D38E84}" dt="2023-01-06T15:55:59.136" v="541" actId="478"/>
          <ac:spMkLst>
            <pc:docMk/>
            <pc:sldMk cId="2277299501" sldId="295"/>
            <ac:spMk id="3" creationId="{00000000-0000-0000-0000-000000000000}"/>
          </ac:spMkLst>
        </pc:spChg>
        <pc:spChg chg="add del mod">
          <ac:chgData name="Geng, Baocheng" userId="b4253f3e-c40b-4a70-8207-93818653a34c" providerId="ADAL" clId="{47018CCC-DE38-4000-86CF-8DA584D38E84}" dt="2023-01-10T14:58:22.062" v="1945" actId="20577"/>
          <ac:spMkLst>
            <pc:docMk/>
            <pc:sldMk cId="2277299501" sldId="295"/>
            <ac:spMk id="5" creationId="{A0817C96-59F7-A0A6-CD95-34E8489BA879}"/>
          </ac:spMkLst>
        </pc:spChg>
        <pc:spChg chg="del">
          <ac:chgData name="Geng, Baocheng" userId="b4253f3e-c40b-4a70-8207-93818653a34c" providerId="ADAL" clId="{47018CCC-DE38-4000-86CF-8DA584D38E84}" dt="2023-01-06T15:55:56.905" v="540" actId="478"/>
          <ac:spMkLst>
            <pc:docMk/>
            <pc:sldMk cId="2277299501" sldId="295"/>
            <ac:spMk id="9" creationId="{00000000-0000-0000-0000-000000000000}"/>
          </ac:spMkLst>
        </pc:spChg>
      </pc:sldChg>
      <pc:sldChg chg="addSp delSp modSp add mod">
        <pc:chgData name="Geng, Baocheng" userId="b4253f3e-c40b-4a70-8207-93818653a34c" providerId="ADAL" clId="{47018CCC-DE38-4000-86CF-8DA584D38E84}" dt="2023-01-06T16:13:26.173" v="657" actId="1076"/>
        <pc:sldMkLst>
          <pc:docMk/>
          <pc:sldMk cId="2641880908" sldId="296"/>
        </pc:sldMkLst>
        <pc:spChg chg="mod">
          <ac:chgData name="Geng, Baocheng" userId="b4253f3e-c40b-4a70-8207-93818653a34c" providerId="ADAL" clId="{47018CCC-DE38-4000-86CF-8DA584D38E84}" dt="2023-01-06T16:03:01.781" v="594" actId="20577"/>
          <ac:spMkLst>
            <pc:docMk/>
            <pc:sldMk cId="2641880908" sldId="296"/>
            <ac:spMk id="2" creationId="{00000000-0000-0000-0000-000000000000}"/>
          </ac:spMkLst>
        </pc:spChg>
        <pc:spChg chg="add mod">
          <ac:chgData name="Geng, Baocheng" userId="b4253f3e-c40b-4a70-8207-93818653a34c" providerId="ADAL" clId="{47018CCC-DE38-4000-86CF-8DA584D38E84}" dt="2023-01-06T16:13:26.173" v="657" actId="1076"/>
          <ac:spMkLst>
            <pc:docMk/>
            <pc:sldMk cId="2641880908" sldId="296"/>
            <ac:spMk id="3" creationId="{7311F1C4-7DDE-CE99-6D57-3AA9FFBC66B5}"/>
          </ac:spMkLst>
        </pc:spChg>
        <pc:spChg chg="del">
          <ac:chgData name="Geng, Baocheng" userId="b4253f3e-c40b-4a70-8207-93818653a34c" providerId="ADAL" clId="{47018CCC-DE38-4000-86CF-8DA584D38E84}" dt="2023-01-06T16:03:05.393" v="595" actId="478"/>
          <ac:spMkLst>
            <pc:docMk/>
            <pc:sldMk cId="2641880908" sldId="296"/>
            <ac:spMk id="5" creationId="{A0817C96-59F7-A0A6-CD95-34E8489BA879}"/>
          </ac:spMkLst>
        </pc:spChg>
      </pc:sldChg>
      <pc:sldChg chg="addSp delSp modSp add del mod">
        <pc:chgData name="Geng, Baocheng" userId="b4253f3e-c40b-4a70-8207-93818653a34c" providerId="ADAL" clId="{47018CCC-DE38-4000-86CF-8DA584D38E84}" dt="2023-01-06T16:13:43.356" v="661" actId="47"/>
        <pc:sldMkLst>
          <pc:docMk/>
          <pc:sldMk cId="1428343634" sldId="297"/>
        </pc:sldMkLst>
        <pc:spChg chg="del">
          <ac:chgData name="Geng, Baocheng" userId="b4253f3e-c40b-4a70-8207-93818653a34c" providerId="ADAL" clId="{47018CCC-DE38-4000-86CF-8DA584D38E84}" dt="2023-01-06T16:08:18.865" v="642" actId="478"/>
          <ac:spMkLst>
            <pc:docMk/>
            <pc:sldMk cId="1428343634" sldId="297"/>
            <ac:spMk id="3" creationId="{7311F1C4-7DDE-CE99-6D57-3AA9FFBC66B5}"/>
          </ac:spMkLst>
        </pc:spChg>
        <pc:spChg chg="add del mod">
          <ac:chgData name="Geng, Baocheng" userId="b4253f3e-c40b-4a70-8207-93818653a34c" providerId="ADAL" clId="{47018CCC-DE38-4000-86CF-8DA584D38E84}" dt="2023-01-06T16:08:59.528" v="656" actId="255"/>
          <ac:spMkLst>
            <pc:docMk/>
            <pc:sldMk cId="1428343634" sldId="297"/>
            <ac:spMk id="5" creationId="{6BA667E4-6E54-42E7-FBFC-CAC60175D27D}"/>
          </ac:spMkLst>
        </pc:spChg>
      </pc:sldChg>
      <pc:sldChg chg="modSp add mod">
        <pc:chgData name="Geng, Baocheng" userId="b4253f3e-c40b-4a70-8207-93818653a34c" providerId="ADAL" clId="{47018CCC-DE38-4000-86CF-8DA584D38E84}" dt="2023-01-06T16:14:04.483" v="676" actId="20577"/>
        <pc:sldMkLst>
          <pc:docMk/>
          <pc:sldMk cId="1180088401" sldId="298"/>
        </pc:sldMkLst>
        <pc:spChg chg="mod">
          <ac:chgData name="Geng, Baocheng" userId="b4253f3e-c40b-4a70-8207-93818653a34c" providerId="ADAL" clId="{47018CCC-DE38-4000-86CF-8DA584D38E84}" dt="2023-01-06T16:14:04.483" v="676" actId="20577"/>
          <ac:spMkLst>
            <pc:docMk/>
            <pc:sldMk cId="1180088401" sldId="298"/>
            <ac:spMk id="2" creationId="{00000000-0000-0000-0000-000000000000}"/>
          </ac:spMkLst>
        </pc:spChg>
        <pc:spChg chg="mod">
          <ac:chgData name="Geng, Baocheng" userId="b4253f3e-c40b-4a70-8207-93818653a34c" providerId="ADAL" clId="{47018CCC-DE38-4000-86CF-8DA584D38E84}" dt="2023-01-06T16:13:38.702" v="660" actId="1076"/>
          <ac:spMkLst>
            <pc:docMk/>
            <pc:sldMk cId="1180088401" sldId="298"/>
            <ac:spMk id="3" creationId="{7311F1C4-7DDE-CE99-6D57-3AA9FFBC66B5}"/>
          </ac:spMkLst>
        </pc:spChg>
      </pc:sldChg>
      <pc:sldChg chg="modSp add mod">
        <pc:chgData name="Geng, Baocheng" userId="b4253f3e-c40b-4a70-8207-93818653a34c" providerId="ADAL" clId="{47018CCC-DE38-4000-86CF-8DA584D38E84}" dt="2023-01-06T16:14:38.956" v="684" actId="1076"/>
        <pc:sldMkLst>
          <pc:docMk/>
          <pc:sldMk cId="276197824" sldId="299"/>
        </pc:sldMkLst>
        <pc:spChg chg="mod">
          <ac:chgData name="Geng, Baocheng" userId="b4253f3e-c40b-4a70-8207-93818653a34c" providerId="ADAL" clId="{47018CCC-DE38-4000-86CF-8DA584D38E84}" dt="2023-01-06T16:14:16.468" v="682" actId="20577"/>
          <ac:spMkLst>
            <pc:docMk/>
            <pc:sldMk cId="276197824" sldId="299"/>
            <ac:spMk id="2" creationId="{00000000-0000-0000-0000-000000000000}"/>
          </ac:spMkLst>
        </pc:spChg>
        <pc:spChg chg="mod">
          <ac:chgData name="Geng, Baocheng" userId="b4253f3e-c40b-4a70-8207-93818653a34c" providerId="ADAL" clId="{47018CCC-DE38-4000-86CF-8DA584D38E84}" dt="2023-01-06T16:14:38.956" v="684" actId="1076"/>
          <ac:spMkLst>
            <pc:docMk/>
            <pc:sldMk cId="276197824" sldId="299"/>
            <ac:spMk id="3" creationId="{7311F1C4-7DDE-CE99-6D57-3AA9FFBC66B5}"/>
          </ac:spMkLst>
        </pc:spChg>
      </pc:sldChg>
      <pc:sldChg chg="modSp add mod">
        <pc:chgData name="Geng, Baocheng" userId="b4253f3e-c40b-4a70-8207-93818653a34c" providerId="ADAL" clId="{47018CCC-DE38-4000-86CF-8DA584D38E84}" dt="2023-01-06T16:15:57.887" v="831" actId="20577"/>
        <pc:sldMkLst>
          <pc:docMk/>
          <pc:sldMk cId="3577072269" sldId="300"/>
        </pc:sldMkLst>
        <pc:spChg chg="mod">
          <ac:chgData name="Geng, Baocheng" userId="b4253f3e-c40b-4a70-8207-93818653a34c" providerId="ADAL" clId="{47018CCC-DE38-4000-86CF-8DA584D38E84}" dt="2023-01-06T16:14:53.003" v="693" actId="20577"/>
          <ac:spMkLst>
            <pc:docMk/>
            <pc:sldMk cId="3577072269" sldId="300"/>
            <ac:spMk id="2" creationId="{00000000-0000-0000-0000-000000000000}"/>
          </ac:spMkLst>
        </pc:spChg>
        <pc:spChg chg="mod">
          <ac:chgData name="Geng, Baocheng" userId="b4253f3e-c40b-4a70-8207-93818653a34c" providerId="ADAL" clId="{47018CCC-DE38-4000-86CF-8DA584D38E84}" dt="2023-01-06T16:15:57.887" v="831" actId="20577"/>
          <ac:spMkLst>
            <pc:docMk/>
            <pc:sldMk cId="3577072269" sldId="300"/>
            <ac:spMk id="3" creationId="{7311F1C4-7DDE-CE99-6D57-3AA9FFBC66B5}"/>
          </ac:spMkLst>
        </pc:spChg>
      </pc:sldChg>
      <pc:sldChg chg="modSp add mod ord">
        <pc:chgData name="Geng, Baocheng" userId="b4253f3e-c40b-4a70-8207-93818653a34c" providerId="ADAL" clId="{47018CCC-DE38-4000-86CF-8DA584D38E84}" dt="2023-01-06T16:17:16.115" v="891" actId="1076"/>
        <pc:sldMkLst>
          <pc:docMk/>
          <pc:sldMk cId="1131574964" sldId="301"/>
        </pc:sldMkLst>
        <pc:spChg chg="mod">
          <ac:chgData name="Geng, Baocheng" userId="b4253f3e-c40b-4a70-8207-93818653a34c" providerId="ADAL" clId="{47018CCC-DE38-4000-86CF-8DA584D38E84}" dt="2023-01-06T16:16:29.315" v="875" actId="20577"/>
          <ac:spMkLst>
            <pc:docMk/>
            <pc:sldMk cId="1131574964" sldId="301"/>
            <ac:spMk id="2" creationId="{00000000-0000-0000-0000-000000000000}"/>
          </ac:spMkLst>
        </pc:spChg>
        <pc:spChg chg="mod">
          <ac:chgData name="Geng, Baocheng" userId="b4253f3e-c40b-4a70-8207-93818653a34c" providerId="ADAL" clId="{47018CCC-DE38-4000-86CF-8DA584D38E84}" dt="2023-01-06T16:17:16.115" v="891" actId="1076"/>
          <ac:spMkLst>
            <pc:docMk/>
            <pc:sldMk cId="1131574964" sldId="301"/>
            <ac:spMk id="3" creationId="{7311F1C4-7DDE-CE99-6D57-3AA9FFBC66B5}"/>
          </ac:spMkLst>
        </pc:spChg>
      </pc:sldChg>
      <pc:sldChg chg="modSp add del mod">
        <pc:chgData name="Geng, Baocheng" userId="b4253f3e-c40b-4a70-8207-93818653a34c" providerId="ADAL" clId="{47018CCC-DE38-4000-86CF-8DA584D38E84}" dt="2023-01-09T15:47:34.337" v="1825" actId="2696"/>
        <pc:sldMkLst>
          <pc:docMk/>
          <pc:sldMk cId="884650103" sldId="302"/>
        </pc:sldMkLst>
        <pc:spChg chg="mod">
          <ac:chgData name="Geng, Baocheng" userId="b4253f3e-c40b-4a70-8207-93818653a34c" providerId="ADAL" clId="{47018CCC-DE38-4000-86CF-8DA584D38E84}" dt="2023-01-06T16:17:37.122" v="914" actId="20577"/>
          <ac:spMkLst>
            <pc:docMk/>
            <pc:sldMk cId="884650103" sldId="302"/>
            <ac:spMk id="2" creationId="{00000000-0000-0000-0000-000000000000}"/>
          </ac:spMkLst>
        </pc:spChg>
        <pc:spChg chg="mod">
          <ac:chgData name="Geng, Baocheng" userId="b4253f3e-c40b-4a70-8207-93818653a34c" providerId="ADAL" clId="{47018CCC-DE38-4000-86CF-8DA584D38E84}" dt="2023-01-06T16:17:47.354" v="916"/>
          <ac:spMkLst>
            <pc:docMk/>
            <pc:sldMk cId="884650103" sldId="302"/>
            <ac:spMk id="3" creationId="{7311F1C4-7DDE-CE99-6D57-3AA9FFBC66B5}"/>
          </ac:spMkLst>
        </pc:spChg>
      </pc:sldChg>
      <pc:sldChg chg="add">
        <pc:chgData name="Geng, Baocheng" userId="b4253f3e-c40b-4a70-8207-93818653a34c" providerId="ADAL" clId="{47018CCC-DE38-4000-86CF-8DA584D38E84}" dt="2023-01-06T16:18:04.237" v="917" actId="2890"/>
        <pc:sldMkLst>
          <pc:docMk/>
          <pc:sldMk cId="2473909948" sldId="303"/>
        </pc:sldMkLst>
      </pc:sldChg>
      <pc:sldChg chg="modSp add mod">
        <pc:chgData name="Geng, Baocheng" userId="b4253f3e-c40b-4a70-8207-93818653a34c" providerId="ADAL" clId="{47018CCC-DE38-4000-86CF-8DA584D38E84}" dt="2023-01-06T16:30:13.214" v="1295"/>
        <pc:sldMkLst>
          <pc:docMk/>
          <pc:sldMk cId="3640379477" sldId="304"/>
        </pc:sldMkLst>
        <pc:spChg chg="mod">
          <ac:chgData name="Geng, Baocheng" userId="b4253f3e-c40b-4a70-8207-93818653a34c" providerId="ADAL" clId="{47018CCC-DE38-4000-86CF-8DA584D38E84}" dt="2023-01-06T16:21:10.555" v="936" actId="20577"/>
          <ac:spMkLst>
            <pc:docMk/>
            <pc:sldMk cId="3640379477" sldId="304"/>
            <ac:spMk id="2" creationId="{00000000-0000-0000-0000-000000000000}"/>
          </ac:spMkLst>
        </pc:spChg>
        <pc:spChg chg="mod">
          <ac:chgData name="Geng, Baocheng" userId="b4253f3e-c40b-4a70-8207-93818653a34c" providerId="ADAL" clId="{47018CCC-DE38-4000-86CF-8DA584D38E84}" dt="2023-01-06T16:30:13.214" v="1295"/>
          <ac:spMkLst>
            <pc:docMk/>
            <pc:sldMk cId="3640379477" sldId="304"/>
            <ac:spMk id="3" creationId="{7311F1C4-7DDE-CE99-6D57-3AA9FFBC66B5}"/>
          </ac:spMkLst>
        </pc:spChg>
      </pc:sldChg>
      <pc:sldChg chg="modSp add mod">
        <pc:chgData name="Geng, Baocheng" userId="b4253f3e-c40b-4a70-8207-93818653a34c" providerId="ADAL" clId="{47018CCC-DE38-4000-86CF-8DA584D38E84}" dt="2023-01-06T16:31:19.536" v="1317" actId="20577"/>
        <pc:sldMkLst>
          <pc:docMk/>
          <pc:sldMk cId="3669614206" sldId="305"/>
        </pc:sldMkLst>
        <pc:spChg chg="mod">
          <ac:chgData name="Geng, Baocheng" userId="b4253f3e-c40b-4a70-8207-93818653a34c" providerId="ADAL" clId="{47018CCC-DE38-4000-86CF-8DA584D38E84}" dt="2023-01-06T16:30:46.108" v="1308" actId="20577"/>
          <ac:spMkLst>
            <pc:docMk/>
            <pc:sldMk cId="3669614206" sldId="305"/>
            <ac:spMk id="2" creationId="{00000000-0000-0000-0000-000000000000}"/>
          </ac:spMkLst>
        </pc:spChg>
        <pc:spChg chg="mod">
          <ac:chgData name="Geng, Baocheng" userId="b4253f3e-c40b-4a70-8207-93818653a34c" providerId="ADAL" clId="{47018CCC-DE38-4000-86CF-8DA584D38E84}" dt="2023-01-06T16:31:19.536" v="1317" actId="20577"/>
          <ac:spMkLst>
            <pc:docMk/>
            <pc:sldMk cId="3669614206" sldId="305"/>
            <ac:spMk id="3" creationId="{7311F1C4-7DDE-CE99-6D57-3AA9FFBC66B5}"/>
          </ac:spMkLst>
        </pc:spChg>
      </pc:sldChg>
      <pc:sldChg chg="addSp delSp modSp add mod">
        <pc:chgData name="Geng, Baocheng" userId="b4253f3e-c40b-4a70-8207-93818653a34c" providerId="ADAL" clId="{47018CCC-DE38-4000-86CF-8DA584D38E84}" dt="2023-01-06T16:44:17.023" v="1493" actId="1076"/>
        <pc:sldMkLst>
          <pc:docMk/>
          <pc:sldMk cId="930947140" sldId="306"/>
        </pc:sldMkLst>
        <pc:spChg chg="mod">
          <ac:chgData name="Geng, Baocheng" userId="b4253f3e-c40b-4a70-8207-93818653a34c" providerId="ADAL" clId="{47018CCC-DE38-4000-86CF-8DA584D38E84}" dt="2023-01-06T16:37:53.042" v="1429" actId="1076"/>
          <ac:spMkLst>
            <pc:docMk/>
            <pc:sldMk cId="930947140" sldId="306"/>
            <ac:spMk id="2" creationId="{00000000-0000-0000-0000-000000000000}"/>
          </ac:spMkLst>
        </pc:spChg>
        <pc:spChg chg="del">
          <ac:chgData name="Geng, Baocheng" userId="b4253f3e-c40b-4a70-8207-93818653a34c" providerId="ADAL" clId="{47018CCC-DE38-4000-86CF-8DA584D38E84}" dt="2023-01-06T16:37:57.107" v="1430" actId="478"/>
          <ac:spMkLst>
            <pc:docMk/>
            <pc:sldMk cId="930947140" sldId="306"/>
            <ac:spMk id="3" creationId="{00000000-0000-0000-0000-000000000000}"/>
          </ac:spMkLst>
        </pc:spChg>
        <pc:spChg chg="add del mod">
          <ac:chgData name="Geng, Baocheng" userId="b4253f3e-c40b-4a70-8207-93818653a34c" providerId="ADAL" clId="{47018CCC-DE38-4000-86CF-8DA584D38E84}" dt="2023-01-06T16:38:26.112" v="1437"/>
          <ac:spMkLst>
            <pc:docMk/>
            <pc:sldMk cId="930947140" sldId="306"/>
            <ac:spMk id="4" creationId="{43EA0FDC-0D2F-5057-1A8A-34866B9866E8}"/>
          </ac:spMkLst>
        </pc:spChg>
        <pc:spChg chg="add del mod">
          <ac:chgData name="Geng, Baocheng" userId="b4253f3e-c40b-4a70-8207-93818653a34c" providerId="ADAL" clId="{47018CCC-DE38-4000-86CF-8DA584D38E84}" dt="2023-01-06T16:40:02.920" v="1447"/>
          <ac:spMkLst>
            <pc:docMk/>
            <pc:sldMk cId="930947140" sldId="306"/>
            <ac:spMk id="5" creationId="{E940CAC5-549F-EF16-7C95-DE1005FFC380}"/>
          </ac:spMkLst>
        </pc:spChg>
        <pc:spChg chg="add mod">
          <ac:chgData name="Geng, Baocheng" userId="b4253f3e-c40b-4a70-8207-93818653a34c" providerId="ADAL" clId="{47018CCC-DE38-4000-86CF-8DA584D38E84}" dt="2023-01-06T16:42:40.265" v="1486" actId="1076"/>
          <ac:spMkLst>
            <pc:docMk/>
            <pc:sldMk cId="930947140" sldId="306"/>
            <ac:spMk id="6" creationId="{CA13AF0F-0B53-EF1C-1259-2ABC510A10DC}"/>
          </ac:spMkLst>
        </pc:spChg>
        <pc:spChg chg="add">
          <ac:chgData name="Geng, Baocheng" userId="b4253f3e-c40b-4a70-8207-93818653a34c" providerId="ADAL" clId="{47018CCC-DE38-4000-86CF-8DA584D38E84}" dt="2023-01-06T16:39:47.085" v="1439"/>
          <ac:spMkLst>
            <pc:docMk/>
            <pc:sldMk cId="930947140" sldId="306"/>
            <ac:spMk id="10" creationId="{AC534D92-31F1-9AA2-9D01-C549CE7E5522}"/>
          </ac:spMkLst>
        </pc:spChg>
        <pc:picChg chg="add mod">
          <ac:chgData name="Geng, Baocheng" userId="b4253f3e-c40b-4a70-8207-93818653a34c" providerId="ADAL" clId="{47018CCC-DE38-4000-86CF-8DA584D38E84}" dt="2023-01-06T16:44:17.023" v="1493" actId="1076"/>
          <ac:picMkLst>
            <pc:docMk/>
            <pc:sldMk cId="930947140" sldId="306"/>
            <ac:picMk id="12" creationId="{A4C053BD-3D96-2A60-25D8-929B9756E1AC}"/>
          </ac:picMkLst>
        </pc:picChg>
      </pc:sldChg>
      <pc:sldChg chg="addSp delSp modSp add mod">
        <pc:chgData name="Geng, Baocheng" userId="b4253f3e-c40b-4a70-8207-93818653a34c" providerId="ADAL" clId="{47018CCC-DE38-4000-86CF-8DA584D38E84}" dt="2023-01-06T17:04:49.835" v="1778" actId="20577"/>
        <pc:sldMkLst>
          <pc:docMk/>
          <pc:sldMk cId="1607248964" sldId="307"/>
        </pc:sldMkLst>
        <pc:spChg chg="add del mod">
          <ac:chgData name="Geng, Baocheng" userId="b4253f3e-c40b-4a70-8207-93818653a34c" providerId="ADAL" clId="{47018CCC-DE38-4000-86CF-8DA584D38E84}" dt="2023-01-06T16:48:41.045" v="1672"/>
          <ac:spMkLst>
            <pc:docMk/>
            <pc:sldMk cId="1607248964" sldId="307"/>
            <ac:spMk id="3" creationId="{440CE2EF-211A-8995-4E56-33204A7B418E}"/>
          </ac:spMkLst>
        </pc:spChg>
        <pc:spChg chg="add">
          <ac:chgData name="Geng, Baocheng" userId="b4253f3e-c40b-4a70-8207-93818653a34c" providerId="ADAL" clId="{47018CCC-DE38-4000-86CF-8DA584D38E84}" dt="2023-01-06T16:47:10.223" v="1553"/>
          <ac:spMkLst>
            <pc:docMk/>
            <pc:sldMk cId="1607248964" sldId="307"/>
            <ac:spMk id="4" creationId="{096F9DA1-6DC4-B85C-E4A3-B177A3E180C5}"/>
          </ac:spMkLst>
        </pc:spChg>
        <pc:spChg chg="mod">
          <ac:chgData name="Geng, Baocheng" userId="b4253f3e-c40b-4a70-8207-93818653a34c" providerId="ADAL" clId="{47018CCC-DE38-4000-86CF-8DA584D38E84}" dt="2023-01-06T17:04:49.835" v="1778" actId="20577"/>
          <ac:spMkLst>
            <pc:docMk/>
            <pc:sldMk cId="1607248964" sldId="307"/>
            <ac:spMk id="6" creationId="{CA13AF0F-0B53-EF1C-1259-2ABC510A10DC}"/>
          </ac:spMkLst>
        </pc:spChg>
        <pc:picChg chg="del">
          <ac:chgData name="Geng, Baocheng" userId="b4253f3e-c40b-4a70-8207-93818653a34c" providerId="ADAL" clId="{47018CCC-DE38-4000-86CF-8DA584D38E84}" dt="2023-01-06T16:45:49.350" v="1495" actId="478"/>
          <ac:picMkLst>
            <pc:docMk/>
            <pc:sldMk cId="1607248964" sldId="307"/>
            <ac:picMk id="12" creationId="{A4C053BD-3D96-2A60-25D8-929B9756E1AC}"/>
          </ac:picMkLst>
        </pc:picChg>
      </pc:sldChg>
      <pc:sldChg chg="modSp add mod">
        <pc:chgData name="Geng, Baocheng" userId="b4253f3e-c40b-4a70-8207-93818653a34c" providerId="ADAL" clId="{47018CCC-DE38-4000-86CF-8DA584D38E84}" dt="2023-01-06T17:04:52.720" v="1779" actId="20577"/>
        <pc:sldMkLst>
          <pc:docMk/>
          <pc:sldMk cId="1071488167" sldId="308"/>
        </pc:sldMkLst>
        <pc:spChg chg="mod">
          <ac:chgData name="Geng, Baocheng" userId="b4253f3e-c40b-4a70-8207-93818653a34c" providerId="ADAL" clId="{47018CCC-DE38-4000-86CF-8DA584D38E84}" dt="2023-01-06T17:04:52.720" v="1779" actId="20577"/>
          <ac:spMkLst>
            <pc:docMk/>
            <pc:sldMk cId="1071488167" sldId="308"/>
            <ac:spMk id="6" creationId="{CA13AF0F-0B53-EF1C-1259-2ABC510A10DC}"/>
          </ac:spMkLst>
        </pc:spChg>
      </pc:sldChg>
      <pc:sldChg chg="modSp add mod">
        <pc:chgData name="Geng, Baocheng" userId="b4253f3e-c40b-4a70-8207-93818653a34c" providerId="ADAL" clId="{47018CCC-DE38-4000-86CF-8DA584D38E84}" dt="2023-01-06T17:04:56.178" v="1780" actId="20577"/>
        <pc:sldMkLst>
          <pc:docMk/>
          <pc:sldMk cId="2823507386" sldId="309"/>
        </pc:sldMkLst>
        <pc:spChg chg="mod">
          <ac:chgData name="Geng, Baocheng" userId="b4253f3e-c40b-4a70-8207-93818653a34c" providerId="ADAL" clId="{47018CCC-DE38-4000-86CF-8DA584D38E84}" dt="2023-01-06T17:04:56.178" v="1780" actId="20577"/>
          <ac:spMkLst>
            <pc:docMk/>
            <pc:sldMk cId="2823507386" sldId="309"/>
            <ac:spMk id="6" creationId="{CA13AF0F-0B53-EF1C-1259-2ABC510A10DC}"/>
          </ac:spMkLst>
        </pc:spChg>
      </pc:sldChg>
      <pc:sldChg chg="add">
        <pc:chgData name="Geng, Baocheng" userId="b4253f3e-c40b-4a70-8207-93818653a34c" providerId="ADAL" clId="{47018CCC-DE38-4000-86CF-8DA584D38E84}" dt="2023-01-06T17:04:46.231" v="1777" actId="2890"/>
        <pc:sldMkLst>
          <pc:docMk/>
          <pc:sldMk cId="2283972685" sldId="310"/>
        </pc:sldMkLst>
      </pc:sldChg>
      <pc:sldChg chg="addSp delSp modSp add mod ord">
        <pc:chgData name="Geng, Baocheng" userId="b4253f3e-c40b-4a70-8207-93818653a34c" providerId="ADAL" clId="{47018CCC-DE38-4000-86CF-8DA584D38E84}" dt="2023-01-06T17:12:27.817" v="1820"/>
        <pc:sldMkLst>
          <pc:docMk/>
          <pc:sldMk cId="2280743529" sldId="311"/>
        </pc:sldMkLst>
        <pc:spChg chg="mod">
          <ac:chgData name="Geng, Baocheng" userId="b4253f3e-c40b-4a70-8207-93818653a34c" providerId="ADAL" clId="{47018CCC-DE38-4000-86CF-8DA584D38E84}" dt="2023-01-06T17:09:24.980" v="1800" actId="20577"/>
          <ac:spMkLst>
            <pc:docMk/>
            <pc:sldMk cId="2280743529" sldId="311"/>
            <ac:spMk id="2" creationId="{00000000-0000-0000-0000-000000000000}"/>
          </ac:spMkLst>
        </pc:spChg>
        <pc:spChg chg="del">
          <ac:chgData name="Geng, Baocheng" userId="b4253f3e-c40b-4a70-8207-93818653a34c" providerId="ADAL" clId="{47018CCC-DE38-4000-86CF-8DA584D38E84}" dt="2023-01-06T17:09:29.423" v="1801" actId="478"/>
          <ac:spMkLst>
            <pc:docMk/>
            <pc:sldMk cId="2280743529" sldId="311"/>
            <ac:spMk id="7" creationId="{00000000-0000-0000-0000-000000000000}"/>
          </ac:spMkLst>
        </pc:spChg>
        <pc:spChg chg="add del mod">
          <ac:chgData name="Geng, Baocheng" userId="b4253f3e-c40b-4a70-8207-93818653a34c" providerId="ADAL" clId="{47018CCC-DE38-4000-86CF-8DA584D38E84}" dt="2023-01-06T17:09:31.696" v="1802" actId="478"/>
          <ac:spMkLst>
            <pc:docMk/>
            <pc:sldMk cId="2280743529" sldId="311"/>
            <ac:spMk id="9" creationId="{D0574F87-2CCA-9DA5-D612-FEAE157DF7CE}"/>
          </ac:spMkLst>
        </pc:spChg>
        <pc:spChg chg="mod">
          <ac:chgData name="Geng, Baocheng" userId="b4253f3e-c40b-4a70-8207-93818653a34c" providerId="ADAL" clId="{47018CCC-DE38-4000-86CF-8DA584D38E84}" dt="2023-01-06T17:09:42.315" v="1807" actId="1076"/>
          <ac:spMkLst>
            <pc:docMk/>
            <pc:sldMk cId="2280743529" sldId="311"/>
            <ac:spMk id="13" creationId="{00000000-0000-0000-0000-000000000000}"/>
          </ac:spMkLst>
        </pc:spChg>
        <pc:spChg chg="add mod">
          <ac:chgData name="Geng, Baocheng" userId="b4253f3e-c40b-4a70-8207-93818653a34c" providerId="ADAL" clId="{47018CCC-DE38-4000-86CF-8DA584D38E84}" dt="2023-01-06T17:12:19.317" v="1818" actId="1076"/>
          <ac:spMkLst>
            <pc:docMk/>
            <pc:sldMk cId="2280743529" sldId="311"/>
            <ac:spMk id="15" creationId="{F4F245FD-0255-37D6-A983-236E1F4198FB}"/>
          </ac:spMkLst>
        </pc:spChg>
        <pc:picChg chg="del">
          <ac:chgData name="Geng, Baocheng" userId="b4253f3e-c40b-4a70-8207-93818653a34c" providerId="ADAL" clId="{47018CCC-DE38-4000-86CF-8DA584D38E84}" dt="2023-01-06T17:09:33.055" v="1803" actId="478"/>
          <ac:picMkLst>
            <pc:docMk/>
            <pc:sldMk cId="2280743529" sldId="311"/>
            <ac:picMk id="3" creationId="{00000000-0000-0000-0000-000000000000}"/>
          </ac:picMkLst>
        </pc:picChg>
        <pc:picChg chg="del">
          <ac:chgData name="Geng, Baocheng" userId="b4253f3e-c40b-4a70-8207-93818653a34c" providerId="ADAL" clId="{47018CCC-DE38-4000-86CF-8DA584D38E84}" dt="2023-01-06T17:09:33.801" v="1804" actId="478"/>
          <ac:picMkLst>
            <pc:docMk/>
            <pc:sldMk cId="2280743529" sldId="311"/>
            <ac:picMk id="4" creationId="{00000000-0000-0000-0000-000000000000}"/>
          </ac:picMkLst>
        </pc:picChg>
        <pc:picChg chg="del">
          <ac:chgData name="Geng, Baocheng" userId="b4253f3e-c40b-4a70-8207-93818653a34c" providerId="ADAL" clId="{47018CCC-DE38-4000-86CF-8DA584D38E84}" dt="2023-01-06T17:09:38.589" v="1805" actId="478"/>
          <ac:picMkLst>
            <pc:docMk/>
            <pc:sldMk cId="2280743529" sldId="311"/>
            <ac:picMk id="5" creationId="{00000000-0000-0000-0000-000000000000}"/>
          </ac:picMkLst>
        </pc:picChg>
        <pc:picChg chg="del">
          <ac:chgData name="Geng, Baocheng" userId="b4253f3e-c40b-4a70-8207-93818653a34c" providerId="ADAL" clId="{47018CCC-DE38-4000-86CF-8DA584D38E84}" dt="2023-01-06T17:09:39.323" v="1806" actId="478"/>
          <ac:picMkLst>
            <pc:docMk/>
            <pc:sldMk cId="2280743529" sldId="311"/>
            <ac:picMk id="6" creationId="{00000000-0000-0000-0000-000000000000}"/>
          </ac:picMkLst>
        </pc:picChg>
        <pc:picChg chg="add mod">
          <ac:chgData name="Geng, Baocheng" userId="b4253f3e-c40b-4a70-8207-93818653a34c" providerId="ADAL" clId="{47018CCC-DE38-4000-86CF-8DA584D38E84}" dt="2023-01-06T17:11:25.688" v="1814" actId="1076"/>
          <ac:picMkLst>
            <pc:docMk/>
            <pc:sldMk cId="2280743529" sldId="311"/>
            <ac:picMk id="14" creationId="{D68AF1FE-2742-5BCE-95C9-DD9FA0B69DEE}"/>
          </ac:picMkLst>
        </pc:picChg>
      </pc:sldChg>
      <pc:sldChg chg="modSp add mod">
        <pc:chgData name="Geng, Baocheng" userId="b4253f3e-c40b-4a70-8207-93818653a34c" providerId="ADAL" clId="{47018CCC-DE38-4000-86CF-8DA584D38E84}" dt="2023-01-10T18:29:26.563" v="1965" actId="20577"/>
        <pc:sldMkLst>
          <pc:docMk/>
          <pc:sldMk cId="2837763633" sldId="313"/>
        </pc:sldMkLst>
        <pc:spChg chg="mod">
          <ac:chgData name="Geng, Baocheng" userId="b4253f3e-c40b-4a70-8207-93818653a34c" providerId="ADAL" clId="{47018CCC-DE38-4000-86CF-8DA584D38E84}" dt="2023-01-10T18:29:26.563" v="1965" actId="20577"/>
          <ac:spMkLst>
            <pc:docMk/>
            <pc:sldMk cId="2837763633" sldId="313"/>
            <ac:spMk id="5" creationId="{A0817C96-59F7-A0A6-CD95-34E8489BA879}"/>
          </ac:spMkLst>
        </pc:spChg>
      </pc:sldChg>
      <pc:sldMasterChg chg="modSldLayout">
        <pc:chgData name="Geng, Baocheng" userId="b4253f3e-c40b-4a70-8207-93818653a34c" providerId="ADAL" clId="{47018CCC-DE38-4000-86CF-8DA584D38E84}" dt="2023-01-06T15:48:17.341" v="524" actId="207"/>
        <pc:sldMasterMkLst>
          <pc:docMk/>
          <pc:sldMasterMk cId="0" sldId="2147483648"/>
        </pc:sldMasterMkLst>
        <pc:sldLayoutChg chg="modSp">
          <pc:chgData name="Geng, Baocheng" userId="b4253f3e-c40b-4a70-8207-93818653a34c" providerId="ADAL" clId="{47018CCC-DE38-4000-86CF-8DA584D38E84}" dt="2023-01-06T15:48:17.341" v="524" actId="207"/>
          <pc:sldLayoutMkLst>
            <pc:docMk/>
            <pc:sldMasterMk cId="0" sldId="2147483648"/>
            <pc:sldLayoutMk cId="0" sldId="2147483665"/>
          </pc:sldLayoutMkLst>
          <pc:spChg chg="mod">
            <ac:chgData name="Geng, Baocheng" userId="b4253f3e-c40b-4a70-8207-93818653a34c" providerId="ADAL" clId="{47018CCC-DE38-4000-86CF-8DA584D38E84}" dt="2023-01-06T15:48:17.341" v="524" actId="207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02974-A91B-47BF-9FC7-D77B7FDAEF5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C158C-195B-4B33-BAA5-22FD7E4C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5298" y="62407"/>
            <a:ext cx="2419502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F93B-5809-4791-8493-65D21F0A331D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/28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5D85-2730-4AE4-9686-9B033B79E49D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/28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33B1-50E6-409A-872D-E0B0FFB95742}" type="datetime1">
              <a:rPr lang="en-US" smtClean="0"/>
              <a:t>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/28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F44E-E9F3-4352-BEF0-907B360F70C3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/28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E98C-D4CE-4BB0-B221-82999804D96C}" type="datetime1">
              <a:rPr lang="en-US" smtClean="0"/>
              <a:t>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4095987" y="3343393"/>
            <a:ext cx="526414" cy="92333"/>
          </a:xfrm>
        </p:spPr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spcBef>
                <a:spcPts val="35"/>
              </a:spcBef>
            </a:pPr>
            <a:fld id="{81D60167-4931-47E6-BA6A-407CBD079E47}" type="slidenum">
              <a:rPr lang="en-US" smtClean="0"/>
              <a:pPr marL="60960">
                <a:spcBef>
                  <a:spcPts val="35"/>
                </a:spcBef>
              </a:pPr>
              <a:t>‹#›</a:t>
            </a:fld>
            <a:r>
              <a:rPr lang="en-US" dirty="0"/>
              <a:t>/28</a:t>
            </a:r>
            <a:r>
              <a:rPr lang="en-US" spc="290" dirty="0"/>
              <a:t> </a:t>
            </a:r>
            <a:r>
              <a:rPr lang="en-US" spc="-10" dirty="0">
                <a:latin typeface="Times New Roman"/>
                <a:cs typeface="Times New Roman"/>
              </a:rPr>
              <a:t>11</a:t>
            </a:r>
            <a:r>
              <a:rPr lang="en-US" spc="-10" dirty="0"/>
              <a:t>:</a:t>
            </a:r>
            <a:r>
              <a:rPr lang="en-US" spc="-10" dirty="0">
                <a:latin typeface="Times New Roman"/>
                <a:cs typeface="Times New Roman"/>
              </a:rPr>
              <a:t>28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52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6136" y="62407"/>
            <a:ext cx="2317826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916988"/>
            <a:ext cx="4112895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529" y="3352708"/>
            <a:ext cx="1245870" cy="103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CC90-2D57-46FD-B5E9-B2874A2A26B8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95987" y="3343393"/>
            <a:ext cx="526414" cy="11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/28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geng@uab.edu" TargetMode="Externa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pkethana@uab.ed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bgeng@uab.edu" TargetMode="Externa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pkethana@uab.edu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ab.edu/one-stop/images/documents/academic-integrity.pdf" TargetMode="Externa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8.xml"/><Relationship Id="rId3" Type="http://schemas.openxmlformats.org/officeDocument/2006/relationships/slide" Target="slide3.xml"/><Relationship Id="rId7" Type="http://schemas.openxmlformats.org/officeDocument/2006/relationships/slide" Target="slide19.xml"/><Relationship Id="rId12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slide" Target="slide9.xml"/><Relationship Id="rId15" Type="http://schemas.openxmlformats.org/officeDocument/2006/relationships/slide" Target="slide44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30.xml"/><Relationship Id="rId1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182" y="740388"/>
            <a:ext cx="4483735" cy="767715"/>
            <a:chOff x="87743" y="791197"/>
            <a:chExt cx="4483735" cy="767715"/>
          </a:xfrm>
        </p:grpSpPr>
        <p:sp>
          <p:nvSpPr>
            <p:cNvPr id="3" name="object 3"/>
            <p:cNvSpPr/>
            <p:nvPr/>
          </p:nvSpPr>
          <p:spPr>
            <a:xfrm>
              <a:off x="87743" y="79119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52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854456"/>
              <a:ext cx="4432935" cy="704215"/>
            </a:xfrm>
            <a:custGeom>
              <a:avLst/>
              <a:gdLst/>
              <a:ahLst/>
              <a:cxnLst/>
              <a:rect l="l" t="t" r="r" b="b"/>
              <a:pathLst>
                <a:path w="4432935" h="704215">
                  <a:moveTo>
                    <a:pt x="4432566" y="0"/>
                  </a:moveTo>
                  <a:lnTo>
                    <a:pt x="0" y="0"/>
                  </a:lnTo>
                  <a:lnTo>
                    <a:pt x="0" y="703961"/>
                  </a:lnTo>
                  <a:lnTo>
                    <a:pt x="4432566" y="70396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835621"/>
              <a:ext cx="4432935" cy="672465"/>
            </a:xfrm>
            <a:custGeom>
              <a:avLst/>
              <a:gdLst/>
              <a:ahLst/>
              <a:cxnLst/>
              <a:rect l="l" t="t" r="r" b="b"/>
              <a:pathLst>
                <a:path w="4432935" h="672465">
                  <a:moveTo>
                    <a:pt x="4432566" y="0"/>
                  </a:moveTo>
                  <a:lnTo>
                    <a:pt x="0" y="0"/>
                  </a:lnTo>
                  <a:lnTo>
                    <a:pt x="0" y="621195"/>
                  </a:lnTo>
                  <a:lnTo>
                    <a:pt x="4008" y="640919"/>
                  </a:lnTo>
                  <a:lnTo>
                    <a:pt x="14922" y="657072"/>
                  </a:lnTo>
                  <a:lnTo>
                    <a:pt x="31075" y="667986"/>
                  </a:lnTo>
                  <a:lnTo>
                    <a:pt x="50800" y="671995"/>
                  </a:lnTo>
                  <a:lnTo>
                    <a:pt x="4381766" y="671995"/>
                  </a:lnTo>
                  <a:lnTo>
                    <a:pt x="4401491" y="667986"/>
                  </a:lnTo>
                  <a:lnTo>
                    <a:pt x="4417644" y="657072"/>
                  </a:lnTo>
                  <a:lnTo>
                    <a:pt x="4428558" y="640919"/>
                  </a:lnTo>
                  <a:lnTo>
                    <a:pt x="4432566" y="621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52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921" y="796657"/>
            <a:ext cx="4432935" cy="70421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CS</a:t>
            </a:r>
            <a:r>
              <a:rPr sz="14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355/555</a:t>
            </a:r>
            <a:endParaRPr sz="1400" dirty="0">
              <a:latin typeface="Times New Roman"/>
              <a:cs typeface="Times New Roman"/>
            </a:endParaRPr>
          </a:p>
          <a:p>
            <a:pPr marR="34290" algn="ctr">
              <a:lnSpc>
                <a:spcPct val="100000"/>
              </a:lnSpc>
              <a:spcBef>
                <a:spcPts val="114"/>
              </a:spcBef>
            </a:pPr>
            <a:r>
              <a:rPr sz="1400" spc="55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Statistics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CS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2236" y="1679583"/>
            <a:ext cx="1905000" cy="13837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Book Antiqua"/>
                <a:cs typeface="Book Antiqua"/>
              </a:rPr>
              <a:t>Dr. Baocheng Geng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10" dirty="0">
                <a:solidFill>
                  <a:schemeClr val="accent6">
                    <a:lumMod val="75000"/>
                  </a:schemeClr>
                </a:solidFill>
                <a:latin typeface="Book Antiqua"/>
                <a:cs typeface="Book Antiqua"/>
              </a:rPr>
              <a:t>Office: UH4147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10" dirty="0">
                <a:solidFill>
                  <a:schemeClr val="accent6">
                    <a:lumMod val="75000"/>
                  </a:schemeClr>
                </a:solidFill>
                <a:latin typeface="Book Antiqua"/>
                <a:cs typeface="Book Antiqua"/>
              </a:rPr>
              <a:t>Email: bgeng@uab.edu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spc="-1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spc="-1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95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 dirty="0">
              <a:latin typeface="Book Antiqua"/>
              <a:cs typeface="Book Antiqu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777"/>
              <a:ext cx="1383030" cy="106680"/>
            </a:xfrm>
            <a:custGeom>
              <a:avLst/>
              <a:gdLst/>
              <a:ahLst/>
              <a:cxnLst/>
              <a:rect l="l" t="t" r="r" b="b"/>
              <a:pathLst>
                <a:path w="1383030" h="106679">
                  <a:moveTo>
                    <a:pt x="1382420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382420" y="106222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292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2420" y="3349777"/>
              <a:ext cx="3225800" cy="106680"/>
            </a:xfrm>
            <a:custGeom>
              <a:avLst/>
              <a:gdLst/>
              <a:ahLst/>
              <a:cxnLst/>
              <a:rect l="l" t="t" r="r" b="b"/>
              <a:pathLst>
                <a:path w="3225800" h="106679">
                  <a:moveTo>
                    <a:pt x="0" y="106222"/>
                  </a:moveTo>
                  <a:lnTo>
                    <a:pt x="3225584" y="106222"/>
                  </a:lnTo>
                  <a:lnTo>
                    <a:pt x="3225584" y="0"/>
                  </a:lnTo>
                  <a:lnTo>
                    <a:pt x="0" y="0"/>
                  </a:lnTo>
                  <a:lnTo>
                    <a:pt x="0" y="106222"/>
                  </a:lnTo>
                  <a:close/>
                </a:path>
              </a:pathLst>
            </a:custGeom>
            <a:solidFill>
              <a:srgbClr val="3E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8528" y="3352708"/>
            <a:ext cx="139832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dirty="0"/>
              <a:t>Copyright @2022, Baocheng Geng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1695450" y="3352708"/>
            <a:ext cx="186943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355/555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Probability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sz="600" b="0" spc="195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spc="-25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</a:t>
            </a:r>
            <a:endParaRPr sz="600" dirty="0">
              <a:solidFill>
                <a:schemeClr val="bg1"/>
              </a:solidFill>
              <a:latin typeface="Bookman Old Style"/>
              <a:cs typeface="Bookman Old Styl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600D0-45F8-A8B5-EAE1-816F0045D168}"/>
              </a:ext>
            </a:extLst>
          </p:cNvPr>
          <p:cNvSpPr txBox="1"/>
          <p:nvPr/>
        </p:nvSpPr>
        <p:spPr>
          <a:xfrm>
            <a:off x="1278817" y="2793286"/>
            <a:ext cx="270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en-US" sz="1200" dirty="0">
                <a:latin typeface="Century"/>
                <a:cs typeface="Century"/>
              </a:rPr>
              <a:t>January 9, 2023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5524E5-EE74-F2CC-BB49-8801F9584F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1</a:t>
            </a:fld>
            <a:r>
              <a:rPr lang="en-US"/>
              <a:t>/28</a:t>
            </a:r>
            <a:r>
              <a:rPr lang="en-US" spc="290"/>
              <a:t> </a:t>
            </a:r>
            <a:r>
              <a:rPr lang="en-US" b="0" spc="-10">
                <a:latin typeface="Times New Roman"/>
                <a:cs typeface="Times New Roman"/>
              </a:rPr>
              <a:t>11</a:t>
            </a:r>
            <a:r>
              <a:rPr lang="en-US" spc="-10"/>
              <a:t>:</a:t>
            </a:r>
            <a:r>
              <a:rPr lang="en-US" b="0" spc="-10">
                <a:latin typeface="Times New Roman"/>
                <a:cs typeface="Times New Roman"/>
              </a:rPr>
              <a:t>28</a:t>
            </a: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50" y="53975"/>
            <a:ext cx="214957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The Secretary Problem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/28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A13AF0F-0B53-EF1C-1259-2ABC510A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1996"/>
            <a:ext cx="4208870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What is the best strategy to select the best candidate?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rejecting the first 36.8% applicants that are interviewed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202122"/>
                </a:solidFill>
                <a:cs typeface="Arial" panose="020B0604020202020204" pitchFamily="34" charset="0"/>
              </a:rPr>
              <a:t>Stop at the first applicant who is better than every applicant interviewed so far </a:t>
            </a:r>
            <a:r>
              <a:rPr lang="en-US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(or continuing to the last applicant if this never occurs)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AutoShape 2" descr="n">
            <a:extLst>
              <a:ext uri="{FF2B5EF4-FFF2-40B4-BE49-F238E27FC236}">
                <a16:creationId xmlns:a16="http://schemas.microsoft.com/office/drawing/2014/main" id="{AC534D92-31F1-9AA2-9D01-C549CE7E55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{\displaystyle \sim n/e}">
            <a:extLst>
              <a:ext uri="{FF2B5EF4-FFF2-40B4-BE49-F238E27FC236}">
                <a16:creationId xmlns:a16="http://schemas.microsoft.com/office/drawing/2014/main" id="{096F9DA1-6DC4-B85C-E4A3-B177A3E180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738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50" y="53975"/>
            <a:ext cx="214957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The Secretary Problem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11</a:t>
            </a:fld>
            <a:r>
              <a:rPr dirty="0"/>
              <a:t>/28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A13AF0F-0B53-EF1C-1259-2ABC510A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28886"/>
            <a:ext cx="4208870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What is the best strategy to select the best candidate?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rejecting the first 36.8% applicants that are interviewed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202122"/>
                </a:solidFill>
                <a:cs typeface="Arial" panose="020B0604020202020204" pitchFamily="34" charset="0"/>
              </a:rPr>
              <a:t>Stop at the first applicant who is better than every applicant interviewed so far </a:t>
            </a:r>
            <a:r>
              <a:rPr lang="en-US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(or continuing to the last applicant if this never occurs)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0" lang="en-US" altLang="en-US" sz="110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cs typeface="Arial" panose="020B0604020202020204" pitchFamily="34" charset="0"/>
              </a:rPr>
              <a:t>1/e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AutoShape 2" descr="n">
            <a:extLst>
              <a:ext uri="{FF2B5EF4-FFF2-40B4-BE49-F238E27FC236}">
                <a16:creationId xmlns:a16="http://schemas.microsoft.com/office/drawing/2014/main" id="{AC534D92-31F1-9AA2-9D01-C549CE7E55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{\displaystyle \sim n/e}">
            <a:extLst>
              <a:ext uri="{FF2B5EF4-FFF2-40B4-BE49-F238E27FC236}">
                <a16:creationId xmlns:a16="http://schemas.microsoft.com/office/drawing/2014/main" id="{096F9DA1-6DC4-B85C-E4A3-B177A3E180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268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Early</a:t>
            </a:r>
            <a:r>
              <a:rPr spc="145" dirty="0"/>
              <a:t> </a:t>
            </a:r>
            <a:r>
              <a:rPr dirty="0"/>
              <a:t>beliefs</a:t>
            </a:r>
            <a:r>
              <a:rPr spc="145" dirty="0"/>
              <a:t> </a:t>
            </a:r>
            <a:r>
              <a:rPr spc="85" dirty="0"/>
              <a:t>about</a:t>
            </a:r>
            <a:r>
              <a:rPr spc="145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41120"/>
            <a:ext cx="4057015" cy="36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Book Antiqua"/>
                <a:cs typeface="Book Antiqua"/>
              </a:rPr>
              <a:t>Essentially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everything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determined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by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something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outside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Nature.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21/28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36490808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807" y="62407"/>
            <a:ext cx="1991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Graunt</a:t>
            </a:r>
            <a:r>
              <a:rPr sz="14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Bills</a:t>
            </a:r>
            <a:r>
              <a:rPr sz="14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Mortality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2795" y="798525"/>
            <a:ext cx="1421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T</a:t>
            </a:r>
            <a:r>
              <a:rPr sz="1100" u="dbl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he</a:t>
            </a:r>
            <a:r>
              <a:rPr sz="1100" u="dbl" spc="3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1100" u="dbl" spc="-3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London</a:t>
            </a:r>
            <a:r>
              <a:rPr sz="1100" u="dbl" spc="3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1100" u="dbl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Life</a:t>
            </a:r>
            <a:r>
              <a:rPr sz="1100" u="dbl" spc="3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1100" u="dbl" spc="-2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Tabl</a:t>
            </a:r>
            <a:r>
              <a:rPr sz="1100" spc="-20" dirty="0">
                <a:latin typeface="Book Antiqua"/>
                <a:cs typeface="Book Antiqua"/>
              </a:rPr>
              <a:t>e</a:t>
            </a:r>
            <a:endParaRPr sz="1100">
              <a:latin typeface="Book Antiqua"/>
              <a:cs typeface="Book Antiq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5244" y="1009335"/>
          <a:ext cx="1257300" cy="1744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180">
                <a:tc>
                  <a:txBody>
                    <a:bodyPr/>
                    <a:lstStyle/>
                    <a:p>
                      <a:pPr marR="144145" algn="r">
                        <a:lnSpc>
                          <a:spcPts val="104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Age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04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Survivors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marR="144145" algn="r">
                        <a:lnSpc>
                          <a:spcPts val="12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100</a:t>
                      </a:r>
                      <a:endParaRPr sz="1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1441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64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144145" algn="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40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144145" algn="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144145" algn="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36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144145" algn="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46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144145" algn="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56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144145" algn="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66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144145" algn="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76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22/28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86904444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35"/>
              </a:spcBef>
            </a:pPr>
            <a:r>
              <a:rPr spc="80" dirty="0"/>
              <a:t>Graunt</a:t>
            </a:r>
            <a:r>
              <a:rPr spc="120" dirty="0"/>
              <a:t> </a:t>
            </a:r>
            <a:r>
              <a:rPr dirty="0"/>
              <a:t>Bills</a:t>
            </a:r>
            <a:r>
              <a:rPr spc="125" dirty="0"/>
              <a:t> </a:t>
            </a:r>
            <a:r>
              <a:rPr dirty="0"/>
              <a:t>of</a:t>
            </a:r>
            <a:r>
              <a:rPr spc="130" dirty="0"/>
              <a:t> </a:t>
            </a:r>
            <a:r>
              <a:rPr spc="40" dirty="0"/>
              <a:t>Mortality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439062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649095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859127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2069160"/>
            <a:ext cx="63233" cy="6323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80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/>
              <a:t>Graunt</a:t>
            </a:r>
            <a:r>
              <a:rPr spc="20" dirty="0"/>
              <a:t> </a:t>
            </a:r>
            <a:r>
              <a:rPr spc="-10" dirty="0"/>
              <a:t>found:</a:t>
            </a:r>
          </a:p>
          <a:p>
            <a:pPr marL="289560" marR="863600">
              <a:lnSpc>
                <a:spcPct val="125299"/>
              </a:lnSpc>
            </a:pPr>
            <a:r>
              <a:rPr dirty="0"/>
              <a:t>There</a:t>
            </a:r>
            <a:r>
              <a:rPr spc="15" dirty="0"/>
              <a:t> </a:t>
            </a:r>
            <a:r>
              <a:rPr spc="-45" dirty="0"/>
              <a:t>were</a:t>
            </a:r>
            <a:r>
              <a:rPr spc="15" dirty="0"/>
              <a:t> </a:t>
            </a:r>
            <a:r>
              <a:rPr spc="-20" dirty="0"/>
              <a:t>more</a:t>
            </a:r>
            <a:r>
              <a:rPr spc="20" dirty="0"/>
              <a:t> </a:t>
            </a:r>
            <a:r>
              <a:rPr spc="-10" dirty="0"/>
              <a:t>male</a:t>
            </a:r>
            <a:r>
              <a:rPr spc="15" dirty="0"/>
              <a:t> </a:t>
            </a:r>
            <a:r>
              <a:rPr dirty="0"/>
              <a:t>births</a:t>
            </a:r>
            <a:r>
              <a:rPr spc="20" dirty="0"/>
              <a:t> </a:t>
            </a:r>
            <a:r>
              <a:rPr dirty="0"/>
              <a:t>than</a:t>
            </a:r>
            <a:r>
              <a:rPr spc="15" dirty="0"/>
              <a:t> </a:t>
            </a:r>
            <a:r>
              <a:rPr spc="-25" dirty="0"/>
              <a:t>female</a:t>
            </a:r>
            <a:r>
              <a:rPr spc="20" dirty="0"/>
              <a:t> </a:t>
            </a:r>
            <a:r>
              <a:rPr spc="-10" dirty="0"/>
              <a:t>births. </a:t>
            </a:r>
            <a:r>
              <a:rPr spc="-40" dirty="0"/>
              <a:t>Women</a:t>
            </a:r>
            <a:r>
              <a:rPr dirty="0"/>
              <a:t> </a:t>
            </a:r>
            <a:r>
              <a:rPr spc="-30" dirty="0"/>
              <a:t>lived</a:t>
            </a:r>
            <a:r>
              <a:rPr spc="10" dirty="0"/>
              <a:t> </a:t>
            </a:r>
            <a:r>
              <a:rPr spc="-25" dirty="0"/>
              <a:t>longer</a:t>
            </a:r>
            <a:r>
              <a:rPr spc="10" dirty="0"/>
              <a:t> </a:t>
            </a:r>
            <a:r>
              <a:rPr dirty="0"/>
              <a:t>than</a:t>
            </a:r>
            <a:r>
              <a:rPr spc="15" dirty="0"/>
              <a:t> </a:t>
            </a:r>
            <a:r>
              <a:rPr spc="-20" dirty="0"/>
              <a:t>men.</a:t>
            </a:r>
          </a:p>
          <a:p>
            <a:pPr marL="289560" marR="5080">
              <a:lnSpc>
                <a:spcPct val="125299"/>
              </a:lnSpc>
            </a:pPr>
            <a:r>
              <a:rPr dirty="0"/>
              <a:t>By</a:t>
            </a:r>
            <a:r>
              <a:rPr spc="25" dirty="0"/>
              <a:t> </a:t>
            </a:r>
            <a:r>
              <a:rPr spc="-25" dirty="0"/>
              <a:t>marriagable</a:t>
            </a:r>
            <a:r>
              <a:rPr spc="30" dirty="0"/>
              <a:t> </a:t>
            </a:r>
            <a:r>
              <a:rPr dirty="0"/>
              <a:t>age,</a:t>
            </a:r>
            <a:r>
              <a:rPr spc="30" dirty="0"/>
              <a:t> </a:t>
            </a:r>
            <a:r>
              <a:rPr dirty="0"/>
              <a:t>there</a:t>
            </a:r>
            <a:r>
              <a:rPr spc="30" dirty="0"/>
              <a:t> </a:t>
            </a:r>
            <a:r>
              <a:rPr spc="-45" dirty="0"/>
              <a:t>were</a:t>
            </a:r>
            <a:r>
              <a:rPr spc="30" dirty="0"/>
              <a:t> </a:t>
            </a:r>
            <a:r>
              <a:rPr dirty="0"/>
              <a:t>about</a:t>
            </a:r>
            <a:r>
              <a:rPr spc="30" dirty="0"/>
              <a:t> </a:t>
            </a:r>
            <a:r>
              <a:rPr dirty="0"/>
              <a:t>as</a:t>
            </a:r>
            <a:r>
              <a:rPr spc="30" dirty="0"/>
              <a:t> </a:t>
            </a:r>
            <a:r>
              <a:rPr spc="-20" dirty="0"/>
              <a:t>many</a:t>
            </a:r>
            <a:r>
              <a:rPr spc="25" dirty="0"/>
              <a:t> </a:t>
            </a:r>
            <a:r>
              <a:rPr spc="-60" dirty="0"/>
              <a:t>women</a:t>
            </a:r>
            <a:r>
              <a:rPr spc="30" dirty="0"/>
              <a:t> </a:t>
            </a:r>
            <a:r>
              <a:rPr dirty="0"/>
              <a:t>as</a:t>
            </a:r>
            <a:r>
              <a:rPr spc="30" dirty="0"/>
              <a:t> </a:t>
            </a:r>
            <a:r>
              <a:rPr spc="-20" dirty="0"/>
              <a:t>men. Disease</a:t>
            </a:r>
            <a:r>
              <a:rPr dirty="0"/>
              <a:t> </a:t>
            </a:r>
            <a:r>
              <a:rPr spc="-40" dirty="0"/>
              <a:t>was</a:t>
            </a:r>
            <a:r>
              <a:rPr dirty="0"/>
              <a:t> </a:t>
            </a:r>
            <a:r>
              <a:rPr spc="-10" dirty="0"/>
              <a:t>fairly</a:t>
            </a:r>
            <a:r>
              <a:rPr dirty="0"/>
              <a:t> </a:t>
            </a:r>
            <a:r>
              <a:rPr spc="-10" dirty="0"/>
              <a:t>constant.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23/28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28691016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35"/>
              </a:spcBef>
            </a:pPr>
            <a:r>
              <a:rPr spc="80" dirty="0"/>
              <a:t>Graunt</a:t>
            </a:r>
            <a:r>
              <a:rPr spc="120" dirty="0"/>
              <a:t> </a:t>
            </a:r>
            <a:r>
              <a:rPr dirty="0"/>
              <a:t>Bills</a:t>
            </a:r>
            <a:r>
              <a:rPr spc="125" dirty="0"/>
              <a:t> </a:t>
            </a:r>
            <a:r>
              <a:rPr dirty="0"/>
              <a:t>of</a:t>
            </a:r>
            <a:r>
              <a:rPr spc="130" dirty="0"/>
              <a:t> </a:t>
            </a:r>
            <a:r>
              <a:rPr spc="40" dirty="0"/>
              <a:t>Mortality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296987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507020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717052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927085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2137118"/>
            <a:ext cx="63233" cy="6323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9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/>
              <a:t>There</a:t>
            </a:r>
            <a:r>
              <a:rPr spc="15" dirty="0"/>
              <a:t> </a:t>
            </a:r>
            <a:r>
              <a:rPr spc="-45" dirty="0"/>
              <a:t>were</a:t>
            </a:r>
            <a:r>
              <a:rPr spc="20" dirty="0"/>
              <a:t> </a:t>
            </a:r>
            <a:r>
              <a:rPr dirty="0"/>
              <a:t>other</a:t>
            </a:r>
            <a:r>
              <a:rPr spc="20" dirty="0"/>
              <a:t> </a:t>
            </a:r>
            <a:r>
              <a:rPr spc="-10" dirty="0"/>
              <a:t>claims</a:t>
            </a:r>
            <a:r>
              <a:rPr spc="20" dirty="0"/>
              <a:t> </a:t>
            </a:r>
            <a:r>
              <a:rPr spc="-10" dirty="0"/>
              <a:t>related</a:t>
            </a:r>
            <a:r>
              <a:rPr spc="20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dirty="0"/>
              <a:t>infants,</a:t>
            </a:r>
            <a:r>
              <a:rPr spc="25" dirty="0"/>
              <a:t> </a:t>
            </a:r>
            <a:r>
              <a:rPr spc="-10" dirty="0"/>
              <a:t>elderly.</a:t>
            </a: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/>
              <a:t>36</a:t>
            </a:r>
            <a:r>
              <a:rPr spc="15" dirty="0"/>
              <a:t> </a:t>
            </a:r>
            <a:r>
              <a:rPr dirty="0"/>
              <a:t>out</a:t>
            </a:r>
            <a:r>
              <a:rPr spc="15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100</a:t>
            </a:r>
            <a:r>
              <a:rPr spc="15" dirty="0"/>
              <a:t> </a:t>
            </a:r>
            <a:r>
              <a:rPr spc="-10" dirty="0"/>
              <a:t>die</a:t>
            </a:r>
            <a:r>
              <a:rPr spc="20" dirty="0"/>
              <a:t> </a:t>
            </a:r>
            <a:r>
              <a:rPr dirty="0"/>
              <a:t>by</a:t>
            </a:r>
            <a:r>
              <a:rPr spc="20" dirty="0"/>
              <a:t> </a:t>
            </a:r>
            <a:r>
              <a:rPr dirty="0"/>
              <a:t>age</a:t>
            </a:r>
            <a:r>
              <a:rPr spc="15" dirty="0"/>
              <a:t> </a:t>
            </a:r>
            <a:r>
              <a:rPr spc="-25" dirty="0"/>
              <a:t>6.</a:t>
            </a: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/>
              <a:t>60</a:t>
            </a:r>
            <a:r>
              <a:rPr spc="15" dirty="0"/>
              <a:t> </a:t>
            </a:r>
            <a:r>
              <a:rPr dirty="0"/>
              <a:t>out</a:t>
            </a:r>
            <a:r>
              <a:rPr spc="15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100</a:t>
            </a:r>
            <a:r>
              <a:rPr spc="15" dirty="0"/>
              <a:t> </a:t>
            </a:r>
            <a:r>
              <a:rPr spc="-10" dirty="0"/>
              <a:t>die</a:t>
            </a:r>
            <a:r>
              <a:rPr spc="20" dirty="0"/>
              <a:t> </a:t>
            </a:r>
            <a:r>
              <a:rPr dirty="0"/>
              <a:t>by</a:t>
            </a:r>
            <a:r>
              <a:rPr spc="20" dirty="0"/>
              <a:t> </a:t>
            </a:r>
            <a:r>
              <a:rPr dirty="0"/>
              <a:t>age</a:t>
            </a:r>
            <a:r>
              <a:rPr spc="15" dirty="0"/>
              <a:t> </a:t>
            </a:r>
            <a:r>
              <a:rPr spc="-25" dirty="0"/>
              <a:t>16.</a:t>
            </a:r>
          </a:p>
          <a:p>
            <a:pPr marL="289560" marR="2091055">
              <a:lnSpc>
                <a:spcPct val="125299"/>
              </a:lnSpc>
            </a:pPr>
            <a:r>
              <a:rPr dirty="0"/>
              <a:t>75</a:t>
            </a:r>
            <a:r>
              <a:rPr spc="15" dirty="0"/>
              <a:t> </a:t>
            </a:r>
            <a:r>
              <a:rPr dirty="0"/>
              <a:t>out</a:t>
            </a:r>
            <a:r>
              <a:rPr spc="15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100</a:t>
            </a:r>
            <a:r>
              <a:rPr spc="15" dirty="0"/>
              <a:t> </a:t>
            </a:r>
            <a:r>
              <a:rPr spc="-10" dirty="0"/>
              <a:t>die</a:t>
            </a:r>
            <a:r>
              <a:rPr spc="20" dirty="0"/>
              <a:t> </a:t>
            </a:r>
            <a:r>
              <a:rPr dirty="0"/>
              <a:t>by</a:t>
            </a:r>
            <a:r>
              <a:rPr spc="20" dirty="0"/>
              <a:t> </a:t>
            </a:r>
            <a:r>
              <a:rPr dirty="0"/>
              <a:t>age</a:t>
            </a:r>
            <a:r>
              <a:rPr spc="15" dirty="0"/>
              <a:t> </a:t>
            </a:r>
            <a:r>
              <a:rPr spc="-25" dirty="0"/>
              <a:t>26. Hardly</a:t>
            </a:r>
            <a:r>
              <a:rPr spc="5" dirty="0"/>
              <a:t> </a:t>
            </a:r>
            <a:r>
              <a:rPr spc="-25" dirty="0"/>
              <a:t>anybody</a:t>
            </a:r>
            <a:r>
              <a:rPr spc="10" dirty="0"/>
              <a:t> </a:t>
            </a:r>
            <a:r>
              <a:rPr spc="-20" dirty="0"/>
              <a:t>reaches</a:t>
            </a:r>
            <a:r>
              <a:rPr spc="10" dirty="0"/>
              <a:t> </a:t>
            </a:r>
            <a:r>
              <a:rPr spc="-25" dirty="0"/>
              <a:t>70.</a:t>
            </a:r>
          </a:p>
          <a:p>
            <a:pPr marL="289560" marR="5080">
              <a:lnSpc>
                <a:spcPct val="102699"/>
              </a:lnSpc>
              <a:spcBef>
                <a:spcPts val="300"/>
              </a:spcBef>
            </a:pPr>
            <a:r>
              <a:rPr spc="-10" dirty="0"/>
              <a:t>Outside</a:t>
            </a:r>
            <a:r>
              <a:rPr spc="-5" dirty="0"/>
              <a:t> </a:t>
            </a:r>
            <a:r>
              <a:rPr dirty="0"/>
              <a:t>of </a:t>
            </a:r>
            <a:r>
              <a:rPr spc="-35" dirty="0"/>
              <a:t>plague</a:t>
            </a:r>
            <a:r>
              <a:rPr spc="-5" dirty="0"/>
              <a:t> </a:t>
            </a:r>
            <a:r>
              <a:rPr spc="-10" dirty="0"/>
              <a:t>years,</a:t>
            </a:r>
            <a:r>
              <a:rPr dirty="0"/>
              <a:t> mortality</a:t>
            </a:r>
            <a:r>
              <a:rPr spc="-5" dirty="0"/>
              <a:t> </a:t>
            </a:r>
            <a:r>
              <a:rPr dirty="0"/>
              <a:t>statistics </a:t>
            </a:r>
            <a:r>
              <a:rPr spc="-45" dirty="0"/>
              <a:t>were</a:t>
            </a:r>
            <a:r>
              <a:rPr dirty="0"/>
              <a:t> </a:t>
            </a:r>
            <a:r>
              <a:rPr spc="-20" dirty="0"/>
              <a:t>very</a:t>
            </a:r>
            <a:r>
              <a:rPr spc="-5" dirty="0"/>
              <a:t> </a:t>
            </a:r>
            <a:r>
              <a:rPr spc="-10" dirty="0"/>
              <a:t>close</a:t>
            </a:r>
            <a:r>
              <a:rPr dirty="0"/>
              <a:t> </a:t>
            </a:r>
            <a:r>
              <a:rPr spc="-25" dirty="0"/>
              <a:t>to </a:t>
            </a:r>
            <a:r>
              <a:rPr spc="-10" dirty="0"/>
              <a:t>constant.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24/28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86681567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136" y="62407"/>
            <a:ext cx="231782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35"/>
              </a:spcBef>
            </a:pPr>
            <a:r>
              <a:rPr lang="en-US" spc="80" dirty="0"/>
              <a:t>Sports Statistics</a:t>
            </a:r>
            <a:endParaRPr spc="4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23/28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43050" y="3353671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 dirty="0">
              <a:latin typeface="Bookman Old Style"/>
              <a:cs typeface="Bookman Old Style"/>
            </a:endParaRP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D68AF1FE-2742-5BCE-95C9-DD9FA0B69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34975"/>
            <a:ext cx="4083686" cy="26267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F245FD-0255-37D6-A983-236E1F4198FB}"/>
              </a:ext>
            </a:extLst>
          </p:cNvPr>
          <p:cNvSpPr txBox="1"/>
          <p:nvPr/>
        </p:nvSpPr>
        <p:spPr>
          <a:xfrm>
            <a:off x="445136" y="3134089"/>
            <a:ext cx="396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https://projects.fivethirtyeight.com/2023-nba-predictions/</a:t>
            </a:r>
          </a:p>
        </p:txBody>
      </p:sp>
    </p:spTree>
    <p:extLst>
      <p:ext uri="{BB962C8B-B14F-4D97-AF65-F5344CB8AC3E}">
        <p14:creationId xmlns:p14="http://schemas.microsoft.com/office/powerpoint/2010/main" val="2280743529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6696" y="62407"/>
            <a:ext cx="7753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35" dirty="0">
                <a:solidFill>
                  <a:srgbClr val="FFFFFF"/>
                </a:solidFill>
                <a:latin typeface="Times New Roman"/>
                <a:cs typeface="Times New Roman"/>
              </a:rPr>
              <a:t>Finance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519021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2" y="1389758"/>
            <a:ext cx="835318" cy="42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spc="-45" dirty="0">
                <a:solidFill>
                  <a:srgbClr val="000000"/>
                </a:solidFill>
                <a:latin typeface="Book Antiqua"/>
                <a:cs typeface="Book Antiqua"/>
              </a:rPr>
              <a:t>Investment</a:t>
            </a:r>
            <a:r>
              <a:rPr sz="1100" spc="-4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lang="en-US" sz="1100" spc="-10" dirty="0">
                <a:solidFill>
                  <a:srgbClr val="000000"/>
                </a:solidFill>
                <a:latin typeface="Book Antiqua"/>
                <a:cs typeface="Book Antiqua"/>
              </a:rPr>
              <a:t>Insurance</a:t>
            </a:r>
            <a:endParaRPr sz="1100" dirty="0">
              <a:latin typeface="Book Antiqua"/>
              <a:cs typeface="Book Antiqu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729054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25/28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326430300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3511" y="62407"/>
            <a:ext cx="113353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26/28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0DB27-FFB8-5331-E50A-34A30B29F8EA}"/>
              </a:ext>
            </a:extLst>
          </p:cNvPr>
          <p:cNvSpPr txBox="1"/>
          <p:nvPr/>
        </p:nvSpPr>
        <p:spPr>
          <a:xfrm>
            <a:off x="703099" y="714712"/>
            <a:ext cx="32292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Science </a:t>
            </a:r>
          </a:p>
          <a:p>
            <a:r>
              <a:rPr lang="en-US" sz="1100" dirty="0"/>
              <a:t>Engineering</a:t>
            </a:r>
          </a:p>
          <a:p>
            <a:r>
              <a:rPr lang="en-US" sz="1100" dirty="0"/>
              <a:t>Sports and Entertainment</a:t>
            </a:r>
          </a:p>
          <a:p>
            <a:r>
              <a:rPr lang="en-US" sz="1100" dirty="0"/>
              <a:t>.</a:t>
            </a:r>
          </a:p>
          <a:p>
            <a:r>
              <a:rPr lang="en-US" sz="1100" dirty="0"/>
              <a:t>.</a:t>
            </a:r>
          </a:p>
          <a:p>
            <a:r>
              <a:rPr lang="en-US" sz="1100" dirty="0"/>
              <a:t>.</a:t>
            </a:r>
          </a:p>
          <a:p>
            <a:r>
              <a:rPr lang="en-US" sz="1100" dirty="0"/>
              <a:t>.</a:t>
            </a:r>
          </a:p>
          <a:p>
            <a:r>
              <a:rPr lang="en-US" sz="1100" dirty="0"/>
              <a:t>Every domain !</a:t>
            </a:r>
          </a:p>
        </p:txBody>
      </p:sp>
    </p:spTree>
    <p:extLst>
      <p:ext uri="{BB962C8B-B14F-4D97-AF65-F5344CB8AC3E}">
        <p14:creationId xmlns:p14="http://schemas.microsoft.com/office/powerpoint/2010/main" val="2184005397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format,</a:t>
            </a:r>
            <a:r>
              <a:rPr sz="14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grading</a:t>
            </a:r>
            <a:r>
              <a:rPr sz="14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standards,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371676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5996" y="1401340"/>
            <a:ext cx="14160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559864"/>
            <a:ext cx="443293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latin typeface="Book Antiqua"/>
                <a:cs typeface="Book Antiqua"/>
              </a:rPr>
              <a:t>T/R</a:t>
            </a:r>
            <a:r>
              <a:rPr sz="1100" spc="100" dirty="0">
                <a:latin typeface="Book Antiqua"/>
                <a:cs typeface="Book Antiqua"/>
              </a:rPr>
              <a:t> </a:t>
            </a:r>
            <a:r>
              <a:rPr lang="en-US" sz="1100" dirty="0">
                <a:latin typeface="Book Antiqua"/>
                <a:cs typeface="Book Antiqua"/>
              </a:rPr>
              <a:t>11:00 am-12:15 pm</a:t>
            </a:r>
            <a:endParaRPr sz="1100" dirty="0">
              <a:latin typeface="Book Antiqua"/>
              <a:cs typeface="Book Antiqua"/>
            </a:endParaRPr>
          </a:p>
          <a:p>
            <a:pPr marR="93980" algn="ctr">
              <a:lnSpc>
                <a:spcPct val="100000"/>
              </a:lnSpc>
              <a:spcBef>
                <a:spcPts val="35"/>
              </a:spcBef>
            </a:pPr>
            <a:r>
              <a:rPr lang="en-US" sz="1100" dirty="0">
                <a:latin typeface="Book Antiqua"/>
                <a:cs typeface="Book Antiqua"/>
              </a:rPr>
              <a:t>HHB 104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9/28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imes New Roman"/>
                <a:cs typeface="Times New Roman"/>
              </a:rPr>
              <a:t>Syllabus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996" y="1401340"/>
            <a:ext cx="14160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9/28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817C96-59F7-A0A6-CD95-34E8489BA879}"/>
              </a:ext>
            </a:extLst>
          </p:cNvPr>
          <p:cNvSpPr txBox="1">
            <a:spLocks/>
          </p:cNvSpPr>
          <p:nvPr/>
        </p:nvSpPr>
        <p:spPr>
          <a:xfrm>
            <a:off x="536304" y="590915"/>
            <a:ext cx="3749945" cy="27617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100" dirty="0"/>
              <a:t>Instructor: Baocheng Geng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Office: UH4147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Email: </a:t>
            </a:r>
            <a:r>
              <a:rPr lang="en-US" sz="1100" dirty="0">
                <a:hlinkClick r:id="rId3"/>
              </a:rPr>
              <a:t>bgeng@uab.edu</a:t>
            </a:r>
            <a:r>
              <a:rPr lang="en-US" sz="1100" dirty="0"/>
              <a:t> (best way to reach me)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Office Hours: Tuesdays 12:30pm – 1:30pm</a:t>
            </a:r>
          </a:p>
          <a:p>
            <a:pPr>
              <a:spcBef>
                <a:spcPts val="600"/>
              </a:spcBef>
            </a:pPr>
            <a:r>
              <a:rPr lang="en-US" sz="1100" dirty="0"/>
              <a:t>Course Webpage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Canvas: Please log into to Canvas for up–to– date course information and announcements.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Check your mail and the course website frequently</a:t>
            </a:r>
          </a:p>
          <a:p>
            <a:pPr>
              <a:spcBef>
                <a:spcPts val="600"/>
              </a:spcBef>
            </a:pPr>
            <a:r>
              <a:rPr lang="en-US" sz="1100" dirty="0"/>
              <a:t>TAs    </a:t>
            </a:r>
          </a:p>
          <a:p>
            <a:pPr lvl="1">
              <a:lnSpc>
                <a:spcPct val="95000"/>
              </a:lnSpc>
            </a:pPr>
            <a:r>
              <a:rPr lang="en-US" sz="1100" b="0" i="0" dirty="0" err="1">
                <a:solidFill>
                  <a:srgbClr val="242424"/>
                </a:solidFill>
                <a:effectLst/>
                <a:latin typeface="Segoe UI"/>
                <a:cs typeface="Segoe UI"/>
              </a:rPr>
              <a:t>Poojith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 Reddy </a:t>
            </a:r>
            <a:r>
              <a:rPr lang="en-US" sz="1100" b="0" i="0" dirty="0" err="1">
                <a:solidFill>
                  <a:srgbClr val="242424"/>
                </a:solidFill>
                <a:effectLst/>
                <a:latin typeface="Segoe UI"/>
                <a:cs typeface="Segoe UI"/>
              </a:rPr>
              <a:t>Kethanapally</a:t>
            </a:r>
            <a:r>
              <a:rPr lang="en-US" sz="1100" dirty="0"/>
              <a:t>(</a:t>
            </a:r>
            <a:r>
              <a:rPr lang="en-US" sz="1100" dirty="0">
                <a:hlinkClick r:id="rId4"/>
              </a:rPr>
              <a:t>pkethana@uab.edu</a:t>
            </a:r>
            <a:r>
              <a:rPr lang="en-US" sz="1100" dirty="0"/>
              <a:t>),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Office Hours: Mondays 3:30-4:30pm, Fridays 1:30-2:30pm </a:t>
            </a:r>
          </a:p>
          <a:p>
            <a:pPr lvl="1">
              <a:lnSpc>
                <a:spcPct val="95000"/>
              </a:lnSpc>
            </a:pPr>
            <a:r>
              <a:rPr lang="en-US" sz="1100" b="0" i="0" dirty="0" err="1">
                <a:solidFill>
                  <a:srgbClr val="212121"/>
                </a:solidFill>
                <a:effectLst/>
                <a:latin typeface="Segoe UI"/>
                <a:cs typeface="Segoe UI"/>
              </a:rPr>
              <a:t>Jasbir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Segoe UI"/>
                <a:cs typeface="Segoe UI"/>
              </a:rPr>
              <a:t> Singh</a:t>
            </a:r>
            <a:r>
              <a:rPr lang="en-US" sz="1100" dirty="0"/>
              <a:t>(jasbirs@uab.edu)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Office Hours: Wednesdays 1-2pm, Thursdays 9:30- 10:30 am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Location: UH1009</a:t>
            </a:r>
          </a:p>
          <a:p>
            <a:pPr lvl="1">
              <a:lnSpc>
                <a:spcPct val="95000"/>
              </a:lnSpc>
            </a:pPr>
            <a:endParaRPr lang="en-US" sz="2400" dirty="0"/>
          </a:p>
          <a:p>
            <a:pPr lvl="1">
              <a:lnSpc>
                <a:spcPct val="95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7763633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imes New Roman"/>
                <a:cs typeface="Times New Roman"/>
              </a:rPr>
              <a:t>Syllabus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996" y="1401340"/>
            <a:ext cx="14160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9/28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817C96-59F7-A0A6-CD95-34E8489BA879}"/>
              </a:ext>
            </a:extLst>
          </p:cNvPr>
          <p:cNvSpPr txBox="1">
            <a:spLocks/>
          </p:cNvSpPr>
          <p:nvPr/>
        </p:nvSpPr>
        <p:spPr>
          <a:xfrm>
            <a:off x="536304" y="590915"/>
            <a:ext cx="3749945" cy="27617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100" dirty="0"/>
              <a:t>Instructor: Baocheng Geng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Office: UH4147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Email: </a:t>
            </a:r>
            <a:r>
              <a:rPr lang="en-US" sz="1100" dirty="0">
                <a:hlinkClick r:id="rId3"/>
              </a:rPr>
              <a:t>bgeng@uab.edu</a:t>
            </a:r>
            <a:r>
              <a:rPr lang="en-US" sz="1100" dirty="0"/>
              <a:t> (best way to reach me)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Office Hours: Tuesdays 12:30pm – 1:30pm</a:t>
            </a:r>
          </a:p>
          <a:p>
            <a:pPr>
              <a:spcBef>
                <a:spcPts val="600"/>
              </a:spcBef>
            </a:pPr>
            <a:r>
              <a:rPr lang="en-US" sz="1100" dirty="0"/>
              <a:t>Course Webpage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Canvas: Please log into to Canvas for up–to– date course information and announcements.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Check your mail and the course website frequently</a:t>
            </a:r>
          </a:p>
          <a:p>
            <a:pPr>
              <a:spcBef>
                <a:spcPts val="600"/>
              </a:spcBef>
            </a:pPr>
            <a:r>
              <a:rPr lang="en-US" sz="1100" dirty="0"/>
              <a:t>TAs</a:t>
            </a:r>
          </a:p>
          <a:p>
            <a:pPr lvl="1">
              <a:lnSpc>
                <a:spcPct val="95000"/>
              </a:lnSpc>
            </a:pPr>
            <a:r>
              <a:rPr lang="en-US" sz="1100" b="0" i="0" dirty="0" err="1">
                <a:solidFill>
                  <a:srgbClr val="242424"/>
                </a:solidFill>
                <a:effectLst/>
                <a:latin typeface="Segoe UI"/>
                <a:cs typeface="Segoe UI"/>
              </a:rPr>
              <a:t>Poojith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 Reddy </a:t>
            </a:r>
            <a:r>
              <a:rPr lang="en-US" sz="1100" b="0" i="0" dirty="0" err="1">
                <a:solidFill>
                  <a:srgbClr val="242424"/>
                </a:solidFill>
                <a:effectLst/>
                <a:latin typeface="Segoe UI"/>
                <a:cs typeface="Segoe UI"/>
              </a:rPr>
              <a:t>Kethanapally</a:t>
            </a:r>
            <a:r>
              <a:rPr lang="en-US" sz="1100" dirty="0"/>
              <a:t>(</a:t>
            </a:r>
            <a:r>
              <a:rPr lang="en-US" sz="1100" dirty="0">
                <a:hlinkClick r:id="rId4"/>
              </a:rPr>
              <a:t>pkethana@uab.edu</a:t>
            </a:r>
            <a:r>
              <a:rPr lang="en-US" sz="1100" dirty="0"/>
              <a:t>),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Office Hours: Mondays 3:30-4:30pm, Fridays 1:30-2:30pm</a:t>
            </a:r>
          </a:p>
          <a:p>
            <a:pPr lvl="1">
              <a:lnSpc>
                <a:spcPct val="95000"/>
              </a:lnSpc>
            </a:pPr>
            <a:r>
              <a:rPr lang="en-US" sz="1100" b="0" i="0" dirty="0" err="1">
                <a:solidFill>
                  <a:srgbClr val="212121"/>
                </a:solidFill>
                <a:effectLst/>
                <a:latin typeface="Segoe UI"/>
                <a:cs typeface="Segoe UI"/>
              </a:rPr>
              <a:t>Jasbir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Segoe UI"/>
                <a:cs typeface="Segoe UI"/>
              </a:rPr>
              <a:t> Singh</a:t>
            </a:r>
            <a:r>
              <a:rPr lang="en-US" sz="1100" dirty="0"/>
              <a:t>(jasbirs@uab.edu)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Office Hours: Wednesdays 1-2pm, Thursdays 9:30- 10:30 am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Location: UH1009</a:t>
            </a:r>
          </a:p>
          <a:p>
            <a:pPr lvl="1">
              <a:lnSpc>
                <a:spcPct val="95000"/>
              </a:lnSpc>
            </a:pPr>
            <a:endParaRPr lang="en-US" sz="2400" dirty="0"/>
          </a:p>
          <a:p>
            <a:pPr lvl="1">
              <a:lnSpc>
                <a:spcPct val="95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7299501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imes New Roman"/>
                <a:cs typeface="Times New Roman"/>
              </a:rPr>
              <a:t>Prerequisites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996" y="1401340"/>
            <a:ext cx="14160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9/28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1C4-7DDE-CE99-6D57-3AA9FFBC66B5}"/>
              </a:ext>
            </a:extLst>
          </p:cNvPr>
          <p:cNvSpPr txBox="1">
            <a:spLocks/>
          </p:cNvSpPr>
          <p:nvPr/>
        </p:nvSpPr>
        <p:spPr>
          <a:xfrm>
            <a:off x="323850" y="968375"/>
            <a:ext cx="4099078" cy="219281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100" dirty="0"/>
              <a:t>Fundamental course for anyone intending to become a computer scientist 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CS103 Introduction to Computer Science in Python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CS250 Discrete Structures</a:t>
            </a:r>
          </a:p>
          <a:p>
            <a:pPr lvl="1">
              <a:lnSpc>
                <a:spcPct val="95000"/>
              </a:lnSpc>
            </a:pPr>
            <a:r>
              <a:rPr lang="en-US" sz="1100" dirty="0"/>
              <a:t>Minimum grade of C</a:t>
            </a:r>
          </a:p>
          <a:p>
            <a:pPr lvl="1">
              <a:lnSpc>
                <a:spcPct val="95000"/>
              </a:lnSpc>
            </a:pPr>
            <a:endParaRPr lang="en-US" sz="1400" dirty="0"/>
          </a:p>
          <a:p>
            <a:pPr lvl="1">
              <a:lnSpc>
                <a:spcPct val="95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1880908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imes New Roman"/>
                <a:cs typeface="Times New Roman"/>
              </a:rPr>
              <a:t>What to Expect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996" y="1401340"/>
            <a:ext cx="14160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9/28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1C4-7DDE-CE99-6D57-3AA9FFBC66B5}"/>
              </a:ext>
            </a:extLst>
          </p:cNvPr>
          <p:cNvSpPr txBox="1">
            <a:spLocks/>
          </p:cNvSpPr>
          <p:nvPr/>
        </p:nvSpPr>
        <p:spPr>
          <a:xfrm>
            <a:off x="323850" y="709794"/>
            <a:ext cx="4099078" cy="219281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00" dirty="0"/>
              <a:t>The course would be quite involved and technical</a:t>
            </a:r>
          </a:p>
          <a:p>
            <a:pPr lvl="1">
              <a:lnSpc>
                <a:spcPct val="95000"/>
              </a:lnSpc>
            </a:pPr>
            <a:r>
              <a:rPr lang="en-US" sz="1000" dirty="0"/>
              <a:t>Lots of mathematics</a:t>
            </a:r>
          </a:p>
          <a:p>
            <a:pPr lvl="1">
              <a:lnSpc>
                <a:spcPct val="95000"/>
              </a:lnSpc>
            </a:pPr>
            <a:r>
              <a:rPr lang="en-US" sz="1000" dirty="0"/>
              <a:t>Busy schedule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The grading will reflect your performance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I might make mistakes</a:t>
            </a:r>
          </a:p>
          <a:p>
            <a:pPr lvl="1">
              <a:spcBef>
                <a:spcPts val="600"/>
              </a:spcBef>
            </a:pPr>
            <a:r>
              <a:rPr lang="en-US" sz="1000" dirty="0"/>
              <a:t>Please point them out</a:t>
            </a:r>
          </a:p>
          <a:p>
            <a:pPr lvl="1">
              <a:spcBef>
                <a:spcPts val="600"/>
              </a:spcBef>
            </a:pPr>
            <a:r>
              <a:rPr lang="en-US" sz="1000" dirty="0"/>
              <a:t>Talk to me if you have any complaints (or send me an anonymous email)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But, I guarantee that</a:t>
            </a:r>
          </a:p>
          <a:p>
            <a:pPr lvl="1">
              <a:lnSpc>
                <a:spcPct val="95000"/>
              </a:lnSpc>
            </a:pPr>
            <a:r>
              <a:rPr lang="en-US" sz="1000" dirty="0"/>
              <a:t>You will have fun </a:t>
            </a:r>
          </a:p>
          <a:p>
            <a:pPr lvl="1">
              <a:lnSpc>
                <a:spcPct val="95000"/>
              </a:lnSpc>
            </a:pPr>
            <a:r>
              <a:rPr lang="en-US" sz="1000" dirty="0"/>
              <a:t>I’ll help you learn as fast as I can –don’t hesitate to ask for help</a:t>
            </a:r>
          </a:p>
          <a:p>
            <a:pPr lvl="1">
              <a:lnSpc>
                <a:spcPct val="95000"/>
              </a:lnSpc>
            </a:pPr>
            <a:endParaRPr lang="en-US" sz="1400" dirty="0"/>
          </a:p>
          <a:p>
            <a:pPr lvl="1">
              <a:lnSpc>
                <a:spcPct val="95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0088401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imes New Roman"/>
                <a:cs typeface="Times New Roman"/>
              </a:rPr>
              <a:t>What I Expect You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996" y="1401340"/>
            <a:ext cx="14160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9/28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1C4-7DDE-CE99-6D57-3AA9FFBC66B5}"/>
              </a:ext>
            </a:extLst>
          </p:cNvPr>
          <p:cNvSpPr txBox="1">
            <a:spLocks/>
          </p:cNvSpPr>
          <p:nvPr/>
        </p:nvSpPr>
        <p:spPr>
          <a:xfrm>
            <a:off x="323850" y="892175"/>
            <a:ext cx="4099078" cy="219281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Please do attend lectures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Take notes and review lecture slides after each lecture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Solve textbook exercises as you read through the chapters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Ask questions and attend office hours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Try to start early on homework assignments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Follow the instructions and submit assignments on time</a:t>
            </a:r>
          </a:p>
          <a:p>
            <a:pPr lvl="1">
              <a:lnSpc>
                <a:spcPct val="95000"/>
              </a:lnSpc>
            </a:pPr>
            <a:endParaRPr lang="en-US" sz="1400" dirty="0"/>
          </a:p>
          <a:p>
            <a:pPr lvl="1">
              <a:lnSpc>
                <a:spcPct val="95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197824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imes New Roman"/>
                <a:cs typeface="Times New Roman"/>
              </a:rPr>
              <a:t>Textbook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996" y="1401340"/>
            <a:ext cx="14160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9/28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1C4-7DDE-CE99-6D57-3AA9FFBC66B5}"/>
              </a:ext>
            </a:extLst>
          </p:cNvPr>
          <p:cNvSpPr txBox="1">
            <a:spLocks/>
          </p:cNvSpPr>
          <p:nvPr/>
        </p:nvSpPr>
        <p:spPr>
          <a:xfrm>
            <a:off x="323850" y="892175"/>
            <a:ext cx="4099078" cy="219281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Introduction to Probability, Second Edition, Dimitri P. </a:t>
            </a:r>
            <a:r>
              <a:rPr lang="en-US" sz="1000" dirty="0" err="1"/>
              <a:t>Bertsekas</a:t>
            </a:r>
            <a:r>
              <a:rPr lang="en-US" sz="1000" dirty="0"/>
              <a:t> and John N. </a:t>
            </a:r>
            <a:r>
              <a:rPr lang="en-US" sz="1000" dirty="0" err="1"/>
              <a:t>Tsitsiklis</a:t>
            </a:r>
            <a:endParaRPr lang="en-US" sz="1000" dirty="0"/>
          </a:p>
          <a:p>
            <a:pPr lvl="1">
              <a:lnSpc>
                <a:spcPct val="95000"/>
              </a:lnSpc>
            </a:pPr>
            <a:endParaRPr lang="en-US" sz="1400" dirty="0"/>
          </a:p>
          <a:p>
            <a:pPr lvl="1">
              <a:lnSpc>
                <a:spcPct val="95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7072269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format,</a:t>
            </a:r>
            <a:r>
              <a:rPr sz="14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grading</a:t>
            </a:r>
            <a:r>
              <a:rPr sz="14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standards,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53" y="434975"/>
            <a:ext cx="4895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Book Antiqua"/>
                <a:cs typeface="Book Antiqua"/>
              </a:rPr>
              <a:t>Grades:</a:t>
            </a:r>
            <a:endParaRPr sz="1100" dirty="0">
              <a:latin typeface="Book Antiqua"/>
              <a:cs typeface="Book Antiq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81880"/>
              </p:ext>
            </p:extLst>
          </p:nvPr>
        </p:nvGraphicFramePr>
        <p:xfrm>
          <a:off x="849744" y="458317"/>
          <a:ext cx="2909570" cy="1084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Number</a:t>
                      </a:r>
                      <a:endParaRPr sz="1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Points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-20" dirty="0">
                          <a:latin typeface="Book Antiqua"/>
                          <a:cs typeface="Book Antiqua"/>
                        </a:rPr>
                        <a:t>Each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Total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Homework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200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Programs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100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300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Tests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100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200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Final</a:t>
                      </a:r>
                      <a:r>
                        <a:rPr sz="1100" spc="8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-20" dirty="0">
                          <a:latin typeface="Book Antiqua"/>
                          <a:cs typeface="Book Antiqua"/>
                        </a:rPr>
                        <a:t>Exam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300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300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Total</a:t>
                      </a:r>
                      <a:r>
                        <a:rPr sz="1100" spc="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Points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Book Antiqua"/>
                          <a:cs typeface="Book Antiqua"/>
                        </a:rPr>
                        <a:t>1000</a:t>
                      </a:r>
                      <a:endParaRPr sz="1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10/28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EBABD4-A11E-606D-20DF-A98E62E4F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88388"/>
              </p:ext>
            </p:extLst>
          </p:nvPr>
        </p:nvGraphicFramePr>
        <p:xfrm>
          <a:off x="506337" y="1689796"/>
          <a:ext cx="3810000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530">
                  <a:extLst>
                    <a:ext uri="{9D8B030D-6E8A-4147-A177-3AD203B41FA5}">
                      <a16:colId xmlns:a16="http://schemas.microsoft.com/office/drawing/2014/main" val="3441498355"/>
                    </a:ext>
                  </a:extLst>
                </a:gridCol>
                <a:gridCol w="1650470">
                  <a:extLst>
                    <a:ext uri="{9D8B030D-6E8A-4147-A177-3AD203B41FA5}">
                      <a16:colId xmlns:a16="http://schemas.microsoft.com/office/drawing/2014/main" val="25948743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Number of Points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ans CJK SC Regular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Letter Grade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ans CJK SC Regular"/>
                        <a:cs typeface="Lohit Devanaga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0943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900-1000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ans CJK SC Regular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ans CJK SC Regular"/>
                        <a:cs typeface="Lohit Devanaga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374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800-899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ans CJK SC Regular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ans CJK SC Regular"/>
                        <a:cs typeface="Lohit Devanaga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4283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700-799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ans CJK SC Regular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ans CJK SC Regular"/>
                        <a:cs typeface="Lohit Devanaga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3298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600-699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ans CJK SC Regular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ans CJK SC Regular"/>
                        <a:cs typeface="Lohit Devanaga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2926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Below 600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ans CJK SC Regular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ans CJK SC Regular"/>
                        <a:cs typeface="Lohit Devanaga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961517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imes New Roman"/>
                <a:cs typeface="Times New Roman"/>
              </a:rPr>
              <a:t>Academic Integrity Code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996" y="1401340"/>
            <a:ext cx="14160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9/28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1C4-7DDE-CE99-6D57-3AA9FFBC66B5}"/>
              </a:ext>
            </a:extLst>
          </p:cNvPr>
          <p:cNvSpPr txBox="1">
            <a:spLocks/>
          </p:cNvSpPr>
          <p:nvPr/>
        </p:nvSpPr>
        <p:spPr>
          <a:xfrm>
            <a:off x="250591" y="739775"/>
            <a:ext cx="4099078" cy="219281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You are not allowed to collaborate with any other student, in any form, while doing your </a:t>
            </a:r>
            <a:r>
              <a:rPr lang="en-US" sz="1100" dirty="0" err="1"/>
              <a:t>homeworks</a:t>
            </a:r>
            <a:r>
              <a:rPr lang="en-US" sz="1100" dirty="0"/>
              <a:t>, unless stated otherwise; perpetrators will at least fail the course or disciplinary action may be taken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No collaboration of any form is allowed on exams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Whenever you refer to online materials and other textbooks, you should cite so in your </a:t>
            </a:r>
            <a:r>
              <a:rPr lang="en-US" sz="1100" dirty="0" err="1"/>
              <a:t>homeworks</a:t>
            </a:r>
            <a:r>
              <a:rPr lang="en-US" sz="1100" dirty="0"/>
              <a:t>. This is a rule of thumb.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sz="1100" dirty="0"/>
              <a:t>Check: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sz="1100" u="sng" dirty="0">
                <a:solidFill>
                  <a:srgbClr val="2D3B4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https://www.uab.edu/one-stop/images/documents/academic-integrity.pdf</a:t>
            </a:r>
            <a:endParaRPr lang="en-US" sz="1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5000"/>
              </a:lnSpc>
            </a:pPr>
            <a:endParaRPr lang="en-US" sz="1100" dirty="0"/>
          </a:p>
          <a:p>
            <a:pPr lvl="1">
              <a:lnSpc>
                <a:spcPct val="95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1574964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imes New Roman"/>
                <a:cs typeface="Times New Roman"/>
              </a:rPr>
              <a:t>Late Homework Policy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996" y="1401340"/>
            <a:ext cx="14160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9/28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1C4-7DDE-CE99-6D57-3AA9FFBC66B5}"/>
              </a:ext>
            </a:extLst>
          </p:cNvPr>
          <p:cNvSpPr txBox="1">
            <a:spLocks/>
          </p:cNvSpPr>
          <p:nvPr/>
        </p:nvSpPr>
        <p:spPr>
          <a:xfrm>
            <a:off x="250591" y="739775"/>
            <a:ext cx="4099078" cy="219281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100" dirty="0"/>
              <a:t>None – </a:t>
            </a:r>
            <a:r>
              <a:rPr lang="en-US" altLang="en-US" sz="1100" b="1" dirty="0"/>
              <a:t>no late </a:t>
            </a:r>
            <a:r>
              <a:rPr lang="en-US" altLang="en-US" sz="1100" b="1" dirty="0" err="1"/>
              <a:t>homeworks</a:t>
            </a:r>
            <a:r>
              <a:rPr lang="en-US" altLang="en-US" sz="1100" b="1" dirty="0"/>
              <a:t> are allowed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100" dirty="0"/>
              <a:t>Either you submit on time and your homework will be graded OR you submit late and the homework is NOT graded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100" dirty="0"/>
              <a:t>You should stick to deadlines, please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100" dirty="0"/>
              <a:t>Exception will be made ONLY under genuine circumstances </a:t>
            </a:r>
          </a:p>
          <a:p>
            <a:pPr lvl="1">
              <a:lnSpc>
                <a:spcPct val="95000"/>
              </a:lnSpc>
            </a:pPr>
            <a:endParaRPr lang="en-US" sz="1100" dirty="0"/>
          </a:p>
          <a:p>
            <a:pPr lvl="1">
              <a:lnSpc>
                <a:spcPct val="95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3909948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imes New Roman"/>
                <a:cs typeface="Times New Roman"/>
              </a:rPr>
              <a:t>Tentative Schedule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996" y="1401340"/>
            <a:ext cx="14160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9/28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1C4-7DDE-CE99-6D57-3AA9FFBC66B5}"/>
              </a:ext>
            </a:extLst>
          </p:cNvPr>
          <p:cNvSpPr txBox="1">
            <a:spLocks/>
          </p:cNvSpPr>
          <p:nvPr/>
        </p:nvSpPr>
        <p:spPr>
          <a:xfrm>
            <a:off x="250591" y="739775"/>
            <a:ext cx="4099078" cy="219281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100" dirty="0"/>
              <a:t>Sample space and probability, CH1 ~ 4 weeks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100" dirty="0"/>
              <a:t>Discrete Random Variables, CH2 ~ 2 weeks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100" dirty="0"/>
              <a:t>Test 1, 7</a:t>
            </a:r>
            <a:r>
              <a:rPr lang="en-US" altLang="en-US" sz="1100" baseline="30000" dirty="0"/>
              <a:t>th</a:t>
            </a:r>
            <a:r>
              <a:rPr lang="en-US" altLang="en-US" sz="1100" dirty="0"/>
              <a:t> week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100" dirty="0"/>
              <a:t>Continuous Random Variables, CH 3 ~ 3 weeks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100" dirty="0"/>
              <a:t>Further Topics on Probability, CH4 ~ 1 week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100" dirty="0"/>
              <a:t>Test 2, 10</a:t>
            </a:r>
            <a:r>
              <a:rPr lang="en-US" altLang="en-US" sz="1100" baseline="30000" dirty="0"/>
              <a:t>th</a:t>
            </a:r>
            <a:r>
              <a:rPr lang="en-US" altLang="en-US" sz="1100" dirty="0"/>
              <a:t> week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100" dirty="0"/>
              <a:t>Limit Theorem, Markov Chain and Statistical Inference ~ 4 weeks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100" dirty="0"/>
              <a:t>Final, </a:t>
            </a:r>
            <a:r>
              <a:rPr lang="en-US" sz="1100" dirty="0"/>
              <a:t>Tuesday, April 25 10:45 AM – 1:15 PM </a:t>
            </a:r>
            <a:endParaRPr lang="en-US" altLang="en-US" sz="1100" dirty="0"/>
          </a:p>
          <a:p>
            <a:pPr lvl="1">
              <a:lnSpc>
                <a:spcPct val="95000"/>
              </a:lnSpc>
            </a:pPr>
            <a:endParaRPr lang="en-US" sz="1100" dirty="0"/>
          </a:p>
          <a:p>
            <a:pPr lvl="1">
              <a:lnSpc>
                <a:spcPct val="95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0379477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imes New Roman"/>
                <a:cs typeface="Times New Roman"/>
              </a:rPr>
              <a:t>Instructions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996" y="1401340"/>
            <a:ext cx="14160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9/28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1C4-7DDE-CE99-6D57-3AA9FFBC66B5}"/>
              </a:ext>
            </a:extLst>
          </p:cNvPr>
          <p:cNvSpPr txBox="1">
            <a:spLocks/>
          </p:cNvSpPr>
          <p:nvPr/>
        </p:nvSpPr>
        <p:spPr>
          <a:xfrm>
            <a:off x="250591" y="739775"/>
            <a:ext cx="4099078" cy="219281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100" dirty="0"/>
              <a:t>HW submissions</a:t>
            </a:r>
          </a:p>
          <a:p>
            <a:pPr lvl="1">
              <a:lnSpc>
                <a:spcPct val="80000"/>
              </a:lnSpc>
            </a:pPr>
            <a:r>
              <a:rPr lang="en-US" altLang="en-US" sz="1100" dirty="0"/>
              <a:t>Name your files “</a:t>
            </a:r>
            <a:r>
              <a:rPr lang="en-US" altLang="en-US" sz="1100" dirty="0" err="1"/>
              <a:t>Lastname_Firstname_HW</a:t>
            </a:r>
            <a:r>
              <a:rPr lang="en-US" altLang="en-US" sz="1100" dirty="0"/>
              <a:t>#” </a:t>
            </a:r>
          </a:p>
          <a:p>
            <a:pPr lvl="1">
              <a:lnSpc>
                <a:spcPct val="80000"/>
              </a:lnSpc>
            </a:pPr>
            <a:r>
              <a:rPr lang="en-US" altLang="en-US" sz="1100" dirty="0"/>
              <a:t>Include the “independent completion form” </a:t>
            </a:r>
          </a:p>
          <a:p>
            <a:pPr lvl="1">
              <a:lnSpc>
                <a:spcPct val="80000"/>
              </a:lnSpc>
            </a:pPr>
            <a:r>
              <a:rPr lang="en-US" altLang="en-US" sz="1100" dirty="0"/>
              <a:t>Submit it on Canvas</a:t>
            </a:r>
          </a:p>
          <a:p>
            <a:pPr lvl="1">
              <a:lnSpc>
                <a:spcPct val="80000"/>
              </a:lnSpc>
            </a:pPr>
            <a:r>
              <a:rPr lang="en-US" altLang="en-US" sz="1100" dirty="0"/>
              <a:t>PDF format only</a:t>
            </a:r>
          </a:p>
          <a:p>
            <a:pPr>
              <a:lnSpc>
                <a:spcPct val="80000"/>
              </a:lnSpc>
            </a:pPr>
            <a:r>
              <a:rPr lang="en-US" altLang="en-US" sz="1100" dirty="0"/>
              <a:t>Check the course web-site regularly</a:t>
            </a:r>
          </a:p>
          <a:p>
            <a:pPr lvl="1">
              <a:lnSpc>
                <a:spcPct val="80000"/>
              </a:lnSpc>
            </a:pPr>
            <a:r>
              <a:rPr lang="en-US" altLang="en-US" sz="1100" dirty="0"/>
              <a:t>I am posting lecture slides and </a:t>
            </a:r>
            <a:r>
              <a:rPr lang="en-US" altLang="en-US" sz="1100" dirty="0" err="1"/>
              <a:t>homeworks</a:t>
            </a:r>
            <a:r>
              <a:rPr lang="en-US" altLang="en-US" sz="1100" dirty="0"/>
              <a:t> there</a:t>
            </a:r>
          </a:p>
          <a:p>
            <a:pPr>
              <a:lnSpc>
                <a:spcPct val="80000"/>
              </a:lnSpc>
            </a:pPr>
            <a:r>
              <a:rPr lang="en-US" altLang="en-US" sz="1100" dirty="0"/>
              <a:t>Check your </a:t>
            </a:r>
            <a:r>
              <a:rPr lang="en-US" altLang="en-US" sz="1100" b="1" u="sng" dirty="0"/>
              <a:t>UAB email</a:t>
            </a:r>
            <a:r>
              <a:rPr lang="en-US" altLang="en-US" sz="1100" dirty="0"/>
              <a:t> regularly</a:t>
            </a:r>
          </a:p>
          <a:p>
            <a:pPr>
              <a:lnSpc>
                <a:spcPct val="80000"/>
              </a:lnSpc>
            </a:pPr>
            <a:r>
              <a:rPr lang="en-US" altLang="en-US" sz="1100" dirty="0"/>
              <a:t>Only use your UAB email to communicate with me and the TA</a:t>
            </a:r>
          </a:p>
          <a:p>
            <a:pPr lvl="1">
              <a:lnSpc>
                <a:spcPct val="80000"/>
              </a:lnSpc>
            </a:pPr>
            <a:r>
              <a:rPr lang="en-US" altLang="en-US" sz="1100" dirty="0"/>
              <a:t>Please specify </a:t>
            </a:r>
            <a:r>
              <a:rPr lang="en-US" altLang="en-US" sz="1100" b="1" dirty="0"/>
              <a:t>CS 355/555 </a:t>
            </a:r>
            <a:r>
              <a:rPr lang="en-US" altLang="en-US" sz="1100" dirty="0"/>
              <a:t>to subject line so I can identify course</a:t>
            </a:r>
          </a:p>
          <a:p>
            <a:pPr>
              <a:lnSpc>
                <a:spcPct val="80000"/>
              </a:lnSpc>
            </a:pPr>
            <a:r>
              <a:rPr lang="en-US" altLang="en-US" sz="1100" b="1" dirty="0"/>
              <a:t>NO EXCUSES</a:t>
            </a:r>
            <a:r>
              <a:rPr lang="en-US" altLang="en-US" sz="1100" dirty="0"/>
              <a:t> for not following instructions</a:t>
            </a:r>
          </a:p>
          <a:p>
            <a:pPr lvl="1">
              <a:lnSpc>
                <a:spcPct val="95000"/>
              </a:lnSpc>
            </a:pPr>
            <a:endParaRPr lang="en-US" sz="1100" dirty="0"/>
          </a:p>
          <a:p>
            <a:pPr lvl="1">
              <a:lnSpc>
                <a:spcPct val="95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9614206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Introduction</a:t>
            </a:r>
            <a:r>
              <a:rPr spc="114" dirty="0"/>
              <a:t> </a:t>
            </a:r>
            <a:r>
              <a:rPr spc="75" dirty="0"/>
              <a:t>to</a:t>
            </a:r>
            <a:r>
              <a:rPr spc="125" dirty="0"/>
              <a:t> </a:t>
            </a:r>
            <a:r>
              <a:rPr spc="70" dirty="0"/>
              <a:t>the</a:t>
            </a:r>
            <a:r>
              <a:rPr spc="120" dirty="0"/>
              <a:t> </a:t>
            </a:r>
            <a:r>
              <a:rPr spc="-1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30" y="746810"/>
            <a:ext cx="155092" cy="1550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790" y="74305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DEDE5"/>
                </a:solidFill>
                <a:latin typeface="Century"/>
                <a:cs typeface="Century"/>
              </a:rPr>
              <a:t>1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890" y="714870"/>
            <a:ext cx="784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525200"/>
                </a:solidFill>
                <a:latin typeface="Book Antiqua"/>
                <a:cs typeface="Book Antiqua"/>
                <a:hlinkClick r:id="rId3" action="ppaction://hlinksldjump"/>
              </a:rPr>
              <a:t>Introduction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30" y="1105636"/>
            <a:ext cx="155092" cy="1550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8790" y="1073683"/>
            <a:ext cx="890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EDEDE5"/>
                </a:solidFill>
                <a:latin typeface="Century"/>
                <a:cs typeface="Century"/>
              </a:rPr>
              <a:t>2</a:t>
            </a:r>
            <a:r>
              <a:rPr sz="1200" spc="225" baseline="3472" dirty="0">
                <a:solidFill>
                  <a:srgbClr val="EDEDE5"/>
                </a:solidFill>
                <a:latin typeface="Century"/>
                <a:cs typeface="Century"/>
              </a:rPr>
              <a:t>  </a:t>
            </a: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5" action="ppaction://hlinksldjump"/>
              </a:rPr>
              <a:t>Class</a:t>
            </a:r>
            <a:r>
              <a:rPr sz="1100" spc="55" dirty="0">
                <a:solidFill>
                  <a:srgbClr val="525200"/>
                </a:solidFill>
                <a:latin typeface="Book Antiqua"/>
                <a:cs typeface="Book Antiqua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525200"/>
                </a:solidFill>
                <a:latin typeface="Book Antiqua"/>
                <a:cs typeface="Book Antiqua"/>
                <a:hlinkClick r:id="rId5" action="ppaction://hlinksldjump"/>
              </a:rPr>
              <a:t>Goals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30" y="1464449"/>
            <a:ext cx="155092" cy="1550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790" y="146069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DEDE5"/>
                </a:solidFill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890" y="1432509"/>
            <a:ext cx="697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525200"/>
                </a:solidFill>
                <a:latin typeface="Book Antiqua"/>
                <a:cs typeface="Book Antiqua"/>
                <a:hlinkClick r:id="rId7" action="ppaction://hlinksldjump"/>
              </a:rPr>
              <a:t>Formalities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830" y="1823275"/>
            <a:ext cx="155092" cy="1550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8790" y="1791335"/>
            <a:ext cx="954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EDEDE5"/>
                </a:solidFill>
                <a:latin typeface="Century"/>
                <a:cs typeface="Century"/>
              </a:rPr>
              <a:t>4</a:t>
            </a:r>
            <a:r>
              <a:rPr sz="1200" spc="225" baseline="3472" dirty="0">
                <a:solidFill>
                  <a:srgbClr val="EDEDE5"/>
                </a:solidFill>
                <a:latin typeface="Century"/>
                <a:cs typeface="Century"/>
              </a:rPr>
              <a:t>  </a:t>
            </a: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9" action="ppaction://hlinksldjump"/>
              </a:rPr>
              <a:t>Class</a:t>
            </a:r>
            <a:r>
              <a:rPr sz="1100" spc="55" dirty="0">
                <a:solidFill>
                  <a:srgbClr val="525200"/>
                </a:solidFill>
                <a:latin typeface="Book Antiqua"/>
                <a:cs typeface="Book Antiqua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525200"/>
                </a:solidFill>
                <a:latin typeface="Book Antiqua"/>
                <a:cs typeface="Book Antiqua"/>
                <a:hlinkClick r:id="rId9" action="ppaction://hlinksldjump"/>
              </a:rPr>
              <a:t>format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830" y="2182101"/>
            <a:ext cx="155092" cy="15509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8790" y="217834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DEDE5"/>
                </a:solidFill>
                <a:latin typeface="Century"/>
                <a:cs typeface="Century"/>
              </a:rPr>
              <a:t>5</a:t>
            </a:r>
            <a:endParaRPr sz="800">
              <a:latin typeface="Century"/>
              <a:cs typeface="Century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3918" y="2404275"/>
            <a:ext cx="63233" cy="6323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89890" y="2150148"/>
            <a:ext cx="24123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6685" marR="5080" indent="-134620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solidFill>
                  <a:srgbClr val="525200"/>
                </a:solidFill>
                <a:latin typeface="Book Antiqua"/>
                <a:cs typeface="Book Antiqua"/>
                <a:hlinkClick r:id="rId12" action="ppaction://hlinksldjump"/>
              </a:rPr>
              <a:t>History</a:t>
            </a:r>
            <a:r>
              <a:rPr sz="1100" spc="10" dirty="0">
                <a:solidFill>
                  <a:srgbClr val="525200"/>
                </a:solidFill>
                <a:latin typeface="Book Antiqua"/>
                <a:cs typeface="Book Antiqua"/>
                <a:hlinkClick r:id="rId12" action="ppaction://hlinksldjump"/>
              </a:rPr>
              <a:t> </a:t>
            </a: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12" action="ppaction://hlinksldjump"/>
              </a:rPr>
              <a:t>and</a:t>
            </a:r>
            <a:r>
              <a:rPr sz="1100" spc="10" dirty="0">
                <a:solidFill>
                  <a:srgbClr val="525200"/>
                </a:solidFill>
                <a:latin typeface="Book Antiqua"/>
                <a:cs typeface="Book Antiqua"/>
                <a:hlinkClick r:id="rId12" action="ppaction://hlinksldjump"/>
              </a:rPr>
              <a:t> </a:t>
            </a:r>
            <a:r>
              <a:rPr sz="1100" spc="-45" dirty="0">
                <a:solidFill>
                  <a:srgbClr val="525200"/>
                </a:solidFill>
                <a:latin typeface="Book Antiqua"/>
                <a:cs typeface="Book Antiqua"/>
                <a:hlinkClick r:id="rId12" action="ppaction://hlinksldjump"/>
              </a:rPr>
              <a:t>development</a:t>
            </a:r>
            <a:r>
              <a:rPr sz="1100" spc="5" dirty="0">
                <a:solidFill>
                  <a:srgbClr val="525200"/>
                </a:solidFill>
                <a:latin typeface="Book Antiqua"/>
                <a:cs typeface="Book Antiqua"/>
                <a:hlinkClick r:id="rId12" action="ppaction://hlinksldjump"/>
              </a:rPr>
              <a:t> </a:t>
            </a: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12" action="ppaction://hlinksldjump"/>
              </a:rPr>
              <a:t>of</a:t>
            </a:r>
            <a:r>
              <a:rPr sz="1100" spc="10" dirty="0">
                <a:solidFill>
                  <a:srgbClr val="525200"/>
                </a:solidFill>
                <a:latin typeface="Book Antiqua"/>
                <a:cs typeface="Book Antiqua"/>
                <a:hlinkClick r:id="rId12" action="ppaction://hlinksldjump"/>
              </a:rPr>
              <a:t> </a:t>
            </a:r>
            <a:r>
              <a:rPr sz="1100" spc="-10" dirty="0">
                <a:solidFill>
                  <a:srgbClr val="525200"/>
                </a:solidFill>
                <a:latin typeface="Book Antiqua"/>
                <a:cs typeface="Book Antiqua"/>
                <a:hlinkClick r:id="rId12" action="ppaction://hlinksldjump"/>
              </a:rPr>
              <a:t>probability</a:t>
            </a:r>
            <a:r>
              <a:rPr sz="1100" spc="-10" dirty="0">
                <a:solidFill>
                  <a:srgbClr val="525200"/>
                </a:solidFill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  <a:hlinkClick r:id="rId13" action="ppaction://hlinksldjump"/>
              </a:rPr>
              <a:t>Statistics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830" y="2712999"/>
            <a:ext cx="155092" cy="15509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8790" y="2681046"/>
            <a:ext cx="840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EDEDE5"/>
                </a:solidFill>
                <a:latin typeface="Century"/>
                <a:cs typeface="Century"/>
              </a:rPr>
              <a:t>6</a:t>
            </a:r>
            <a:r>
              <a:rPr sz="1200" spc="247" baseline="3472" dirty="0">
                <a:solidFill>
                  <a:srgbClr val="EDEDE5"/>
                </a:solidFill>
                <a:latin typeface="Century"/>
                <a:cs typeface="Century"/>
              </a:rPr>
              <a:t>  </a:t>
            </a: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15" action="ppaction://hlinksldjump"/>
              </a:rPr>
              <a:t>Next</a:t>
            </a:r>
            <a:r>
              <a:rPr sz="1100" spc="60" dirty="0">
                <a:solidFill>
                  <a:srgbClr val="525200"/>
                </a:solidFill>
                <a:latin typeface="Book Antiqua"/>
                <a:cs typeface="Book Antiqua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525200"/>
                </a:solidFill>
                <a:latin typeface="Book Antiqua"/>
                <a:cs typeface="Book Antiqua"/>
                <a:hlinkClick r:id="rId15" action="ppaction://hlinksldjump"/>
              </a:rPr>
              <a:t>Time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  <a:r>
              <a:rPr dirty="0"/>
              <a:t>/28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format,</a:t>
            </a:r>
            <a:r>
              <a:rPr sz="14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grading</a:t>
            </a:r>
            <a:r>
              <a:rPr sz="14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standards,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194" y="1403172"/>
            <a:ext cx="1757680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Why</a:t>
            </a:r>
            <a:r>
              <a:rPr sz="1100" spc="-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do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spc="-75" dirty="0">
                <a:latin typeface="Book Antiqua"/>
                <a:cs typeface="Book Antiqua"/>
              </a:rPr>
              <a:t>we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homework?</a:t>
            </a:r>
            <a:endParaRPr sz="11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sz="1100" spc="-20" dirty="0">
                <a:latin typeface="Book Antiqua"/>
                <a:cs typeface="Book Antiqua"/>
              </a:rPr>
              <a:t>Academic</a:t>
            </a:r>
            <a:r>
              <a:rPr sz="110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honesty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11/28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format,</a:t>
            </a:r>
            <a:r>
              <a:rPr sz="14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grading</a:t>
            </a:r>
            <a:r>
              <a:rPr sz="14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standards,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0585" y="1528330"/>
            <a:ext cx="1127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latin typeface="Book Antiqua"/>
                <a:cs typeface="Book Antiqua"/>
              </a:rPr>
              <a:t>How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take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notes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12/28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44" y="62407"/>
            <a:ext cx="2908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format,</a:t>
            </a:r>
            <a:r>
              <a:rPr sz="14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grading</a:t>
            </a:r>
            <a:r>
              <a:rPr sz="14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standards,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505559"/>
            <a:ext cx="12160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DSS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Peer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notetaker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13/28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891" y="62407"/>
            <a:ext cx="126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Succeed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346593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61110"/>
            <a:ext cx="866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Book Antiqua"/>
                <a:cs typeface="Book Antiqua"/>
              </a:rPr>
              <a:t>Come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class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14/28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60BE10-CF07-A39C-CFA8-70245CB0AE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33</a:t>
            </a:fld>
            <a:r>
              <a:rPr lang="en-US"/>
              <a:t>/28</a:t>
            </a:r>
            <a:r>
              <a:rPr lang="en-US" spc="290"/>
              <a:t> </a:t>
            </a:r>
            <a:r>
              <a:rPr lang="en-US" b="0" spc="-10">
                <a:latin typeface="Times New Roman"/>
                <a:cs typeface="Times New Roman"/>
              </a:rPr>
              <a:t>11</a:t>
            </a:r>
            <a:r>
              <a:rPr lang="en-US" spc="-10"/>
              <a:t>:</a:t>
            </a:r>
            <a:r>
              <a:rPr lang="en-US" b="0" spc="-10">
                <a:latin typeface="Times New Roman"/>
                <a:cs typeface="Times New Roman"/>
              </a:rPr>
              <a:t>28</a:t>
            </a: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891" y="62407"/>
            <a:ext cx="126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Succeed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346593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61110"/>
            <a:ext cx="1374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Book Antiqua"/>
                <a:cs typeface="Book Antiqua"/>
              </a:rPr>
              <a:t>Come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class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on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time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14/28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EEE785-AB6B-D5CF-1642-E2D8C07F9E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34</a:t>
            </a:fld>
            <a:r>
              <a:rPr lang="en-US"/>
              <a:t>/28</a:t>
            </a:r>
            <a:r>
              <a:rPr lang="en-US" spc="290"/>
              <a:t> </a:t>
            </a:r>
            <a:r>
              <a:rPr lang="en-US" b="0" spc="-10">
                <a:latin typeface="Times New Roman"/>
                <a:cs typeface="Times New Roman"/>
              </a:rPr>
              <a:t>11</a:t>
            </a:r>
            <a:r>
              <a:rPr lang="en-US" spc="-10"/>
              <a:t>:</a:t>
            </a:r>
            <a:r>
              <a:rPr lang="en-US" b="0" spc="-10">
                <a:latin typeface="Times New Roman"/>
                <a:cs typeface="Times New Roman"/>
              </a:rPr>
              <a:t>28</a:t>
            </a: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891" y="62407"/>
            <a:ext cx="126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Succeed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346593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2" y="1217330"/>
            <a:ext cx="137414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20" dirty="0">
                <a:solidFill>
                  <a:srgbClr val="000000"/>
                </a:solidFill>
                <a:latin typeface="Book Antiqua"/>
                <a:cs typeface="Book Antiqua"/>
              </a:rPr>
              <a:t>Come</a:t>
            </a:r>
            <a:r>
              <a:rPr sz="1100" spc="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to</a:t>
            </a:r>
            <a:r>
              <a:rPr sz="1100" spc="1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class</a:t>
            </a:r>
            <a:r>
              <a:rPr sz="1100" spc="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on</a:t>
            </a:r>
            <a:r>
              <a:rPr sz="1100" spc="1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spc="-20" dirty="0">
                <a:solidFill>
                  <a:srgbClr val="000000"/>
                </a:solidFill>
                <a:latin typeface="Book Antiqua"/>
                <a:cs typeface="Book Antiqua"/>
              </a:rPr>
              <a:t>time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Take</a:t>
            </a:r>
            <a:r>
              <a:rPr sz="1100" spc="-3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Book Antiqua"/>
                <a:cs typeface="Book Antiqua"/>
              </a:rPr>
              <a:t>notes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556626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14/28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2B5E6C-8977-8AC7-E7AE-B3FA2FDD4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35</a:t>
            </a:fld>
            <a:r>
              <a:rPr lang="en-US"/>
              <a:t>/28</a:t>
            </a:r>
            <a:r>
              <a:rPr lang="en-US" spc="290"/>
              <a:t> </a:t>
            </a:r>
            <a:r>
              <a:rPr lang="en-US" b="0" spc="-10">
                <a:latin typeface="Times New Roman"/>
                <a:cs typeface="Times New Roman"/>
              </a:rPr>
              <a:t>11</a:t>
            </a:r>
            <a:r>
              <a:rPr lang="en-US" spc="-10"/>
              <a:t>:</a:t>
            </a:r>
            <a:r>
              <a:rPr lang="en-US" b="0" spc="-10">
                <a:latin typeface="Times New Roman"/>
                <a:cs typeface="Times New Roman"/>
              </a:rPr>
              <a:t>28</a:t>
            </a: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891" y="62407"/>
            <a:ext cx="126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Succeed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346593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2" y="1217330"/>
            <a:ext cx="1374140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20" dirty="0">
                <a:solidFill>
                  <a:srgbClr val="000000"/>
                </a:solidFill>
                <a:latin typeface="Book Antiqua"/>
                <a:cs typeface="Book Antiqua"/>
              </a:rPr>
              <a:t>Come</a:t>
            </a:r>
            <a:r>
              <a:rPr sz="1100" spc="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to</a:t>
            </a:r>
            <a:r>
              <a:rPr sz="1100" spc="1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class</a:t>
            </a:r>
            <a:r>
              <a:rPr sz="1100" spc="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on</a:t>
            </a:r>
            <a:r>
              <a:rPr sz="1100" spc="1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spc="-20" dirty="0">
                <a:solidFill>
                  <a:srgbClr val="000000"/>
                </a:solidFill>
                <a:latin typeface="Book Antiqua"/>
                <a:cs typeface="Book Antiqua"/>
              </a:rPr>
              <a:t>time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Take</a:t>
            </a:r>
            <a:r>
              <a:rPr sz="1100" spc="-3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Book Antiqua"/>
                <a:cs typeface="Book Antiqua"/>
              </a:rPr>
              <a:t>notes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Ask</a:t>
            </a:r>
            <a:r>
              <a:rPr sz="1100" spc="-3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Book Antiqua"/>
                <a:cs typeface="Book Antiqua"/>
              </a:rPr>
              <a:t>questions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556626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766658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14/28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A6E16F-967F-29FA-CAB9-CF381C5DD6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36</a:t>
            </a:fld>
            <a:r>
              <a:rPr lang="en-US"/>
              <a:t>/28</a:t>
            </a:r>
            <a:r>
              <a:rPr lang="en-US" spc="290"/>
              <a:t> </a:t>
            </a:r>
            <a:r>
              <a:rPr lang="en-US" b="0" spc="-10">
                <a:latin typeface="Times New Roman"/>
                <a:cs typeface="Times New Roman"/>
              </a:rPr>
              <a:t>11</a:t>
            </a:r>
            <a:r>
              <a:rPr lang="en-US" spc="-10"/>
              <a:t>:</a:t>
            </a:r>
            <a:r>
              <a:rPr lang="en-US" b="0" spc="-10">
                <a:latin typeface="Times New Roman"/>
                <a:cs typeface="Times New Roman"/>
              </a:rPr>
              <a:t>28</a:t>
            </a: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891" y="62407"/>
            <a:ext cx="126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Succeed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346593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17330"/>
            <a:ext cx="137414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20" dirty="0">
                <a:latin typeface="Book Antiqua"/>
                <a:cs typeface="Book Antiqua"/>
              </a:rPr>
              <a:t>Come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class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on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time </a:t>
            </a:r>
            <a:r>
              <a:rPr sz="1100" dirty="0">
                <a:latin typeface="Book Antiqua"/>
                <a:cs typeface="Book Antiqua"/>
              </a:rPr>
              <a:t>Take</a:t>
            </a:r>
            <a:r>
              <a:rPr sz="1100" spc="-3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notes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556626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766658"/>
            <a:ext cx="63233" cy="632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932" y="1637395"/>
            <a:ext cx="140970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Book Antiqua"/>
                <a:cs typeface="Book Antiqua"/>
              </a:rPr>
              <a:t>Ask</a:t>
            </a:r>
            <a:r>
              <a:rPr sz="1100" spc="-3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questions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Book Antiqua"/>
                <a:cs typeface="Book Antiqua"/>
              </a:rPr>
              <a:t>Do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homework</a:t>
            </a:r>
            <a:r>
              <a:rPr sz="1100" dirty="0">
                <a:latin typeface="Book Antiqua"/>
                <a:cs typeface="Book Antiqua"/>
              </a:rPr>
              <a:t> on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time.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976678"/>
            <a:ext cx="63233" cy="632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14/28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467B5B-F373-7AD6-BF46-0ECE722CFD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37</a:t>
            </a:fld>
            <a:r>
              <a:rPr lang="en-US"/>
              <a:t>/28</a:t>
            </a:r>
            <a:r>
              <a:rPr lang="en-US" spc="290"/>
              <a:t> </a:t>
            </a:r>
            <a:r>
              <a:rPr lang="en-US" b="0" spc="-10">
                <a:latin typeface="Times New Roman"/>
                <a:cs typeface="Times New Roman"/>
              </a:rPr>
              <a:t>11</a:t>
            </a:r>
            <a:r>
              <a:rPr lang="en-US" spc="-10"/>
              <a:t>:</a:t>
            </a:r>
            <a:r>
              <a:rPr lang="en-US" b="0" spc="-10">
                <a:latin typeface="Times New Roman"/>
                <a:cs typeface="Times New Roman"/>
              </a:rPr>
              <a:t>28</a:t>
            </a: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160" dirty="0"/>
              <a:t> </a:t>
            </a:r>
            <a:r>
              <a:rPr spc="75" dirty="0"/>
              <a:t>to</a:t>
            </a:r>
            <a:r>
              <a:rPr spc="170" dirty="0"/>
              <a:t> </a:t>
            </a:r>
            <a:r>
              <a:rPr dirty="0"/>
              <a:t>Succeed</a:t>
            </a:r>
            <a:r>
              <a:rPr spc="170" dirty="0"/>
              <a:t> </a:t>
            </a:r>
            <a:r>
              <a:rPr dirty="0"/>
              <a:t>-</a:t>
            </a:r>
            <a:r>
              <a:rPr spc="165" dirty="0"/>
              <a:t> </a:t>
            </a:r>
            <a:r>
              <a:rPr dirty="0"/>
              <a:t>Take</a:t>
            </a:r>
            <a:r>
              <a:rPr spc="165" dirty="0"/>
              <a:t> </a:t>
            </a:r>
            <a:r>
              <a:rPr spc="-10" dirty="0"/>
              <a:t>Notes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932" y="1250327"/>
            <a:ext cx="3730918" cy="10425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latin typeface="Book Antiqua"/>
                <a:cs typeface="Book Antiqua"/>
              </a:rPr>
              <a:t>How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take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notes</a:t>
            </a:r>
            <a:endParaRPr sz="1100" dirty="0">
              <a:latin typeface="Book Antiqua"/>
              <a:cs typeface="Book Antiqua"/>
            </a:endParaRPr>
          </a:p>
          <a:p>
            <a:pPr marL="12700" marR="800735">
              <a:lnSpc>
                <a:spcPct val="125299"/>
              </a:lnSpc>
              <a:spcBef>
                <a:spcPts val="894"/>
              </a:spcBef>
            </a:pPr>
            <a:r>
              <a:rPr sz="1100" spc="-30" dirty="0">
                <a:latin typeface="Book Antiqua"/>
                <a:cs typeface="Book Antiqua"/>
              </a:rPr>
              <a:t>Hand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write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on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blank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paper</a:t>
            </a:r>
            <a:r>
              <a:rPr lang="en-US" sz="1100" spc="-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 </a:t>
            </a:r>
            <a:r>
              <a:rPr lang="en-US" sz="1100" spc="-25" dirty="0">
                <a:latin typeface="Book Antiqua"/>
                <a:cs typeface="Book Antiqua"/>
              </a:rPr>
              <a:t>or tablets</a:t>
            </a:r>
          </a:p>
          <a:p>
            <a:pPr marL="12700" marR="800735">
              <a:lnSpc>
                <a:spcPct val="125299"/>
              </a:lnSpc>
              <a:spcBef>
                <a:spcPts val="894"/>
              </a:spcBef>
            </a:pPr>
            <a:r>
              <a:rPr sz="1100" dirty="0">
                <a:latin typeface="Book Antiqua"/>
                <a:cs typeface="Book Antiqua"/>
              </a:rPr>
              <a:t>Don’t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write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everything</a:t>
            </a:r>
            <a:endParaRPr sz="110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5" dirty="0">
                <a:latin typeface="Book Antiqua"/>
                <a:cs typeface="Book Antiqua"/>
              </a:rPr>
              <a:t>Copy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equations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add explanations</a:t>
            </a:r>
            <a:endParaRPr sz="1100" dirty="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659712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869744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2079777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15/28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33" y="62407"/>
            <a:ext cx="2270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4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Succeed</a:t>
            </a:r>
            <a:r>
              <a:rPr sz="14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Homework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046238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60767"/>
            <a:ext cx="243551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40" dirty="0">
                <a:latin typeface="Book Antiqua"/>
                <a:cs typeface="Book Antiqua"/>
              </a:rPr>
              <a:t>Thursday</a:t>
            </a:r>
            <a:r>
              <a:rPr sz="1100" spc="-40" dirty="0">
                <a:latin typeface="Book Antiqua"/>
                <a:cs typeface="Book Antiqua"/>
              </a:rPr>
              <a:t>,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cover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section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x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lecture.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17/28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D3CA731-5DF5-249F-83E2-CCC265405F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39</a:t>
            </a:fld>
            <a:r>
              <a:rPr lang="en-US"/>
              <a:t>/28</a:t>
            </a:r>
            <a:r>
              <a:rPr lang="en-US" spc="290"/>
              <a:t> </a:t>
            </a:r>
            <a:r>
              <a:rPr lang="en-US" b="0" spc="-10">
                <a:latin typeface="Times New Roman"/>
                <a:cs typeface="Times New Roman"/>
              </a:rPr>
              <a:t>11</a:t>
            </a:r>
            <a:r>
              <a:rPr lang="en-US" spc="-10"/>
              <a:t>:</a:t>
            </a:r>
            <a:r>
              <a:rPr lang="en-US" b="0" spc="-10">
                <a:latin typeface="Times New Roman"/>
                <a:cs typeface="Times New Roman"/>
              </a:rPr>
              <a:t>28</a:t>
            </a: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Copyright</a:t>
            </a:r>
            <a:r>
              <a:rPr spc="125" dirty="0"/>
              <a:t> </a:t>
            </a:r>
            <a:r>
              <a:rPr spc="6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215326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2615" y="1245003"/>
            <a:ext cx="13633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Copyright</a:t>
            </a:r>
            <a:r>
              <a:rPr sz="12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423301"/>
            <a:ext cx="443293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209" marR="123825" indent="-635" algn="ctr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Book Antiqua"/>
                <a:cs typeface="Book Antiqua"/>
              </a:rPr>
              <a:t>Materials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prepared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for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40" dirty="0">
                <a:latin typeface="Book Antiqua"/>
                <a:cs typeface="Book Antiqua"/>
              </a:rPr>
              <a:t>and/or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included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this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course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protected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by </a:t>
            </a:r>
            <a:r>
              <a:rPr sz="1100" spc="-30" dirty="0">
                <a:latin typeface="Book Antiqua"/>
                <a:cs typeface="Book Antiqua"/>
              </a:rPr>
              <a:t>copyright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law.</a:t>
            </a:r>
            <a:r>
              <a:rPr sz="1100" spc="1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intended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used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only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students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enrolled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this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course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during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current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term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should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further </a:t>
            </a:r>
            <a:r>
              <a:rPr sz="1100" spc="-30" dirty="0">
                <a:latin typeface="Book Antiqua"/>
                <a:cs typeface="Book Antiqua"/>
              </a:rPr>
              <a:t>disseminated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without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prior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permission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from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course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instructor.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</a:t>
            </a:fld>
            <a:r>
              <a:rPr dirty="0"/>
              <a:t>/28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0680" y="3347543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150" dirty="0"/>
              <a:t> </a:t>
            </a:r>
            <a:r>
              <a:rPr spc="75" dirty="0"/>
              <a:t>to</a:t>
            </a:r>
            <a:r>
              <a:rPr spc="160" dirty="0"/>
              <a:t> </a:t>
            </a:r>
            <a:r>
              <a:rPr dirty="0"/>
              <a:t>Succeed</a:t>
            </a:r>
            <a:r>
              <a:rPr spc="155" dirty="0"/>
              <a:t> </a:t>
            </a:r>
            <a:r>
              <a:rPr dirty="0"/>
              <a:t>-</a:t>
            </a:r>
            <a:r>
              <a:rPr spc="155" dirty="0"/>
              <a:t> </a:t>
            </a:r>
            <a:r>
              <a:rPr spc="-10" dirty="0"/>
              <a:t>Homework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046238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16988"/>
            <a:ext cx="3707129" cy="83548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1100" spc="-40" dirty="0">
                <a:latin typeface="Book Antiqua"/>
                <a:cs typeface="Book Antiqua"/>
              </a:rPr>
              <a:t>Thursday, cover section x in lecture.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1100" spc="-40" dirty="0">
                <a:latin typeface="Book Antiqua"/>
                <a:cs typeface="Book Antiqua"/>
              </a:rPr>
              <a:t>Thursday, homework including section x is available, due next Thursday at 13:25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1100" spc="-40" dirty="0">
                <a:latin typeface="Book Antiqua"/>
                <a:cs typeface="Book Antiqua"/>
              </a:rPr>
              <a:t>When should I work on the homework?</a:t>
            </a:r>
            <a:endParaRPr sz="1100" dirty="0">
              <a:latin typeface="Book Antiqua"/>
              <a:cs typeface="Book Antiqu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256271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17/28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41CB1AD-5D0F-7C89-7F77-DE94F6160C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40</a:t>
            </a:fld>
            <a:r>
              <a:rPr lang="en-US"/>
              <a:t>/28</a:t>
            </a:r>
            <a:r>
              <a:rPr lang="en-US" spc="290"/>
              <a:t> </a:t>
            </a:r>
            <a:r>
              <a:rPr lang="en-US" b="0" spc="-10">
                <a:latin typeface="Times New Roman"/>
                <a:cs typeface="Times New Roman"/>
              </a:rPr>
              <a:t>11</a:t>
            </a:r>
            <a:r>
              <a:rPr lang="en-US" spc="-10"/>
              <a:t>:</a:t>
            </a:r>
            <a:r>
              <a:rPr lang="en-US" b="0" spc="-10">
                <a:latin typeface="Times New Roman"/>
                <a:cs typeface="Times New Roman"/>
              </a:rPr>
              <a:t>28</a:t>
            </a: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150" dirty="0"/>
              <a:t> </a:t>
            </a:r>
            <a:r>
              <a:rPr spc="75" dirty="0"/>
              <a:t>to</a:t>
            </a:r>
            <a:r>
              <a:rPr spc="160" dirty="0"/>
              <a:t> </a:t>
            </a:r>
            <a:r>
              <a:rPr dirty="0"/>
              <a:t>Succeed</a:t>
            </a:r>
            <a:r>
              <a:rPr spc="155" dirty="0"/>
              <a:t> </a:t>
            </a:r>
            <a:r>
              <a:rPr dirty="0"/>
              <a:t>-</a:t>
            </a:r>
            <a:r>
              <a:rPr spc="155" dirty="0"/>
              <a:t> </a:t>
            </a:r>
            <a:r>
              <a:rPr spc="-10" dirty="0"/>
              <a:t>Homework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046238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5844" y="916988"/>
            <a:ext cx="4112895" cy="127663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434"/>
              </a:spcBef>
            </a:pPr>
            <a:r>
              <a:rPr lang="en-US" spc="-40" dirty="0"/>
              <a:t>Thursday, cover section x in lecture.</a:t>
            </a:r>
          </a:p>
          <a:p>
            <a:pPr marL="289560">
              <a:lnSpc>
                <a:spcPct val="100000"/>
              </a:lnSpc>
              <a:spcBef>
                <a:spcPts val="434"/>
              </a:spcBef>
            </a:pPr>
            <a:r>
              <a:rPr lang="en-US" spc="-40" dirty="0"/>
              <a:t>Thursday, homework including section x is available, due next Thursday at 13:25</a:t>
            </a:r>
          </a:p>
          <a:p>
            <a:pPr marL="289560">
              <a:lnSpc>
                <a:spcPct val="100000"/>
              </a:lnSpc>
              <a:spcBef>
                <a:spcPts val="434"/>
              </a:spcBef>
            </a:pPr>
            <a:r>
              <a:rPr lang="en-US" spc="-40" dirty="0"/>
              <a:t>When should I work on the homework? </a:t>
            </a:r>
          </a:p>
          <a:p>
            <a:pPr marL="289560">
              <a:lnSpc>
                <a:spcPct val="100000"/>
              </a:lnSpc>
              <a:spcBef>
                <a:spcPts val="434"/>
              </a:spcBef>
            </a:pPr>
            <a:endParaRPr lang="en-US" spc="-40" dirty="0"/>
          </a:p>
          <a:p>
            <a:pPr marL="289560">
              <a:lnSpc>
                <a:spcPct val="100000"/>
              </a:lnSpc>
              <a:spcBef>
                <a:spcPts val="434"/>
              </a:spcBef>
            </a:pPr>
            <a:r>
              <a:rPr lang="en-US" spc="-10" dirty="0"/>
              <a:t>Start right away!</a:t>
            </a:r>
            <a:endParaRPr spc="-10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256271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618145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17/28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D78C6BC-66E4-FBDC-388D-8C326B526F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41</a:t>
            </a:fld>
            <a:r>
              <a:rPr lang="en-US"/>
              <a:t>/28</a:t>
            </a:r>
            <a:r>
              <a:rPr lang="en-US" spc="290"/>
              <a:t> </a:t>
            </a:r>
            <a:r>
              <a:rPr lang="en-US" b="0" spc="-10">
                <a:latin typeface="Times New Roman"/>
                <a:cs typeface="Times New Roman"/>
              </a:rPr>
              <a:t>11</a:t>
            </a:r>
            <a:r>
              <a:rPr lang="en-US" spc="-10"/>
              <a:t>:</a:t>
            </a:r>
            <a:r>
              <a:rPr lang="en-US" b="0" spc="-10">
                <a:latin typeface="Times New Roman"/>
                <a:cs typeface="Times New Roman"/>
              </a:rPr>
              <a:t>28</a:t>
            </a: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0647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Tests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449832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659864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869897"/>
            <a:ext cx="63233" cy="632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250" y="1134680"/>
            <a:ext cx="3186430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740410" indent="-277495">
              <a:lnSpc>
                <a:spcPct val="125299"/>
              </a:lnSpc>
              <a:spcBef>
                <a:spcPts val="100"/>
              </a:spcBef>
            </a:pP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you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will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proctored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by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DSS, </a:t>
            </a:r>
            <a:r>
              <a:rPr sz="1100" dirty="0">
                <a:latin typeface="Book Antiqua"/>
                <a:cs typeface="Book Antiqua"/>
              </a:rPr>
              <a:t>Go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calendar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on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Canvas</a:t>
            </a:r>
            <a:endParaRPr sz="1100" dirty="0">
              <a:latin typeface="Book Antiqua"/>
              <a:cs typeface="Book Antiqu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Book Antiqua"/>
                <a:cs typeface="Book Antiqua"/>
              </a:rPr>
              <a:t>Find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dates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for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1,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2,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Final</a:t>
            </a:r>
            <a:endParaRPr sz="1100" dirty="0">
              <a:latin typeface="Book Antiqua"/>
              <a:cs typeface="Book Antiqua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Book Antiqua"/>
                <a:cs typeface="Book Antiqua"/>
              </a:rPr>
              <a:t>Call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DSS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schedule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proctoring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for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your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test.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18/28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FD1373F-02D0-194C-8C37-217730AC89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083686" y="3341769"/>
            <a:ext cx="526414" cy="111760"/>
          </a:xfrm>
        </p:spPr>
        <p:txBody>
          <a:bodyPr/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42</a:t>
            </a:fld>
            <a:r>
              <a:rPr lang="en-US" dirty="0"/>
              <a:t>/28</a:t>
            </a:r>
            <a:r>
              <a:rPr lang="en-US" spc="290" dirty="0"/>
              <a:t> </a:t>
            </a:r>
            <a:r>
              <a:rPr lang="en-US" b="0" spc="-10" dirty="0">
                <a:latin typeface="Times New Roman"/>
                <a:cs typeface="Times New Roman"/>
              </a:rPr>
              <a:t>11</a:t>
            </a:r>
            <a:r>
              <a:rPr lang="en-US" spc="-10" dirty="0"/>
              <a:t>:</a:t>
            </a:r>
            <a:r>
              <a:rPr lang="en-US" b="0" spc="-10" dirty="0">
                <a:latin typeface="Times New Roman"/>
                <a:cs typeface="Times New Roman"/>
              </a:rPr>
              <a:t>28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Advice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353947"/>
            <a:ext cx="3102610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you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sign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up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first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you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get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time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you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want.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you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sign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up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last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you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get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time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nobody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wants.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19/28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3209" y="62407"/>
            <a:ext cx="1002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4724" y="1517548"/>
            <a:ext cx="2059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long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run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odds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win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out.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27/28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3209" y="62407"/>
            <a:ext cx="1002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5076" y="422649"/>
            <a:ext cx="2059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>
                <a:latin typeface="Book Antiqua"/>
                <a:cs typeface="Book Antiqua"/>
              </a:rPr>
              <a:t>In</a:t>
            </a:r>
            <a:r>
              <a:rPr sz="1100" spc="20">
                <a:latin typeface="Book Antiqua"/>
                <a:cs typeface="Book Antiqua"/>
              </a:rPr>
              <a:t> </a:t>
            </a:r>
            <a:r>
              <a:rPr sz="1100">
                <a:latin typeface="Book Antiqua"/>
                <a:cs typeface="Book Antiqua"/>
              </a:rPr>
              <a:t>the</a:t>
            </a:r>
            <a:r>
              <a:rPr sz="1100" spc="25">
                <a:latin typeface="Book Antiqua"/>
                <a:cs typeface="Book Antiqua"/>
              </a:rPr>
              <a:t> </a:t>
            </a:r>
            <a:r>
              <a:rPr sz="1100" spc="-25">
                <a:latin typeface="Book Antiqua"/>
                <a:cs typeface="Book Antiqua"/>
              </a:rPr>
              <a:t>long</a:t>
            </a:r>
            <a:r>
              <a:rPr sz="1100" spc="20">
                <a:latin typeface="Book Antiqua"/>
                <a:cs typeface="Book Antiqua"/>
              </a:rPr>
              <a:t> </a:t>
            </a:r>
            <a:r>
              <a:rPr sz="1100">
                <a:latin typeface="Book Antiqua"/>
                <a:cs typeface="Book Antiqua"/>
              </a:rPr>
              <a:t>run</a:t>
            </a:r>
            <a:r>
              <a:rPr sz="1100" spc="20">
                <a:latin typeface="Book Antiqua"/>
                <a:cs typeface="Book Antiqua"/>
              </a:rPr>
              <a:t> </a:t>
            </a:r>
            <a:r>
              <a:rPr sz="1100">
                <a:latin typeface="Book Antiqua"/>
                <a:cs typeface="Book Antiqua"/>
              </a:rPr>
              <a:t>the</a:t>
            </a:r>
            <a:r>
              <a:rPr sz="1100" spc="20">
                <a:latin typeface="Book Antiqua"/>
                <a:cs typeface="Book Antiqua"/>
              </a:rPr>
              <a:t> </a:t>
            </a:r>
            <a:r>
              <a:rPr sz="1100" spc="-30">
                <a:latin typeface="Book Antiqua"/>
                <a:cs typeface="Book Antiqua"/>
              </a:rPr>
              <a:t>odds</a:t>
            </a:r>
            <a:r>
              <a:rPr sz="1100" spc="20">
                <a:latin typeface="Book Antiqua"/>
                <a:cs typeface="Book Antiqua"/>
              </a:rPr>
              <a:t> </a:t>
            </a:r>
            <a:r>
              <a:rPr sz="1100" spc="-30">
                <a:latin typeface="Book Antiqua"/>
                <a:cs typeface="Book Antiqua"/>
              </a:rPr>
              <a:t>win</a:t>
            </a:r>
            <a:r>
              <a:rPr sz="1100" spc="25">
                <a:latin typeface="Book Antiqua"/>
                <a:cs typeface="Book Antiqua"/>
              </a:rPr>
              <a:t> </a:t>
            </a:r>
            <a:r>
              <a:rPr sz="1100" spc="-20">
                <a:latin typeface="Book Antiqua"/>
                <a:cs typeface="Book Antiqua"/>
              </a:rPr>
              <a:t>out.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t>27/28</a:t>
            </a:r>
            <a:r>
              <a:rPr spc="280"/>
              <a:t> </a:t>
            </a:r>
            <a:r>
              <a:rPr b="0" spc="-10">
                <a:latin typeface="Times New Roman"/>
                <a:cs typeface="Times New Roman"/>
              </a:rPr>
              <a:t>11</a:t>
            </a:r>
            <a:r>
              <a:rPr spc="-10"/>
              <a:t>:</a:t>
            </a:r>
            <a:r>
              <a:rPr b="0" spc="-1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t>Copyright</a:t>
            </a:r>
            <a:r>
              <a:rPr spc="260"/>
              <a:t> </a:t>
            </a:r>
            <a:r>
              <a:rPr b="0">
                <a:latin typeface="Times New Roman"/>
                <a:cs typeface="Times New Roman"/>
              </a:rPr>
              <a:t>@</a:t>
            </a:r>
            <a:r>
              <a:t>2022,</a:t>
            </a:r>
            <a:r>
              <a:rPr spc="265"/>
              <a:t> </a:t>
            </a:r>
            <a:r>
              <a:t>Ivan</a:t>
            </a:r>
            <a:r>
              <a:rPr spc="265"/>
              <a:t> </a:t>
            </a:r>
            <a:r>
              <a:rPr spc="-2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E7186D7-9D83-9634-4016-BFAE9F2F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9" y="696682"/>
            <a:ext cx="4019246" cy="26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06655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9122" y="62407"/>
            <a:ext cx="869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5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14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8089" y="1517548"/>
            <a:ext cx="175133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Read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Chapter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1,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1.1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28/28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3209" y="62407"/>
            <a:ext cx="1002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866" y="1517548"/>
            <a:ext cx="3742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Probability</a:t>
            </a:r>
            <a:r>
              <a:rPr sz="1100" spc="3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is</a:t>
            </a:r>
            <a:r>
              <a:rPr sz="1100" spc="3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Book Antiqua"/>
                <a:cs typeface="Book Antiqua"/>
              </a:rPr>
              <a:t>common</a:t>
            </a:r>
            <a:r>
              <a:rPr sz="1100" spc="3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Book Antiqua"/>
                <a:cs typeface="Book Antiqua"/>
              </a:rPr>
              <a:t>sense</a:t>
            </a:r>
            <a:r>
              <a:rPr sz="1100" spc="3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Book Antiqua"/>
                <a:cs typeface="Book Antiqua"/>
              </a:rPr>
              <a:t>reduced</a:t>
            </a:r>
            <a:r>
              <a:rPr sz="1100" spc="3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to</a:t>
            </a:r>
            <a:r>
              <a:rPr sz="1100" spc="3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Book Antiqua"/>
                <a:cs typeface="Book Antiqua"/>
              </a:rPr>
              <a:t>calculation</a:t>
            </a:r>
            <a:r>
              <a:rPr sz="1100" spc="3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-</a:t>
            </a:r>
            <a:r>
              <a:rPr sz="1100" spc="3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Book Antiqua"/>
                <a:cs typeface="Book Antiqua"/>
              </a:rPr>
              <a:t>Laplace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</a:t>
            </a:fld>
            <a:r>
              <a:rPr dirty="0"/>
              <a:t>/28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135"/>
              </a:spcBef>
            </a:pPr>
            <a:r>
              <a:rPr dirty="0"/>
              <a:t>Class</a:t>
            </a:r>
            <a:r>
              <a:rPr spc="270" dirty="0"/>
              <a:t> </a:t>
            </a:r>
            <a:r>
              <a:rPr spc="-20" dirty="0"/>
              <a:t>Goals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65060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82648" y="994724"/>
            <a:ext cx="10433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2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goal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44" y="1021981"/>
            <a:ext cx="4483735" cy="332142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R="42545" algn="ctr">
              <a:lnSpc>
                <a:spcPct val="100000"/>
              </a:lnSpc>
            </a:pPr>
            <a:r>
              <a:rPr lang="en-US" sz="1100" dirty="0">
                <a:latin typeface="Book Antiqua"/>
                <a:cs typeface="Book Antiqua"/>
              </a:rPr>
              <a:t>Make intelligent decisions both in life and work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743" y="1539862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8916" y="1569526"/>
            <a:ext cx="9105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Statistics</a:t>
            </a:r>
            <a:r>
              <a:rPr sz="1200" spc="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goal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44" y="1596783"/>
            <a:ext cx="4483735" cy="41719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R="43180" algn="ctr">
              <a:lnSpc>
                <a:spcPct val="100000"/>
              </a:lnSpc>
            </a:pPr>
            <a:r>
              <a:rPr sz="1100" spc="-25" dirty="0">
                <a:latin typeface="Book Antiqua"/>
                <a:cs typeface="Book Antiqua"/>
              </a:rPr>
              <a:t>Understand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large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amounts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data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-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surveys,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databases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743" y="2114664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04187" y="2144328"/>
            <a:ext cx="12001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Programming</a:t>
            </a:r>
            <a:r>
              <a:rPr sz="1200" spc="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goal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744" y="2171598"/>
            <a:ext cx="4483735" cy="41719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R="42545" algn="ctr">
              <a:lnSpc>
                <a:spcPct val="100000"/>
              </a:lnSpc>
            </a:pPr>
            <a:r>
              <a:rPr sz="1100" dirty="0">
                <a:latin typeface="Book Antiqua"/>
                <a:cs typeface="Book Antiqua"/>
              </a:rPr>
              <a:t>Write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programs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predict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probabilistic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events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8/28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0461D133-8E30-0BE5-2CA7-D52817D8C8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6</a:t>
            </a:fld>
            <a:r>
              <a:rPr lang="en-US"/>
              <a:t>/28</a:t>
            </a:r>
            <a:r>
              <a:rPr lang="en-US" spc="290"/>
              <a:t> </a:t>
            </a:r>
            <a:r>
              <a:rPr lang="en-US" b="0" spc="-10">
                <a:latin typeface="Times New Roman"/>
                <a:cs typeface="Times New Roman"/>
              </a:rPr>
              <a:t>11</a:t>
            </a:r>
            <a:r>
              <a:rPr lang="en-US" spc="-10"/>
              <a:t>:</a:t>
            </a:r>
            <a:r>
              <a:rPr lang="en-US" b="0" spc="-10">
                <a:latin typeface="Times New Roman"/>
                <a:cs typeface="Times New Roman"/>
              </a:rPr>
              <a:t>28</a:t>
            </a: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50" y="53975"/>
            <a:ext cx="214957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The Secretary Problem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</a:t>
            </a:fld>
            <a:r>
              <a:rPr dirty="0"/>
              <a:t>/28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A13AF0F-0B53-EF1C-1259-2ABC510A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585811"/>
            <a:ext cx="420887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I an administrator and wants to hire the best secretary out of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rankable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applicants for a position.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The applicants are interviewed one by one in random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decision about each particular applicant is to be made immediately after the interview.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Once rejected, an applicant cannot be recalled.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AutoShape 2" descr="n">
            <a:extLst>
              <a:ext uri="{FF2B5EF4-FFF2-40B4-BE49-F238E27FC236}">
                <a16:creationId xmlns:a16="http://schemas.microsoft.com/office/drawing/2014/main" id="{AC534D92-31F1-9AA2-9D01-C549CE7E55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A group of people standing together&#10;&#10;Description automatically generated with medium confidence">
            <a:extLst>
              <a:ext uri="{FF2B5EF4-FFF2-40B4-BE49-F238E27FC236}">
                <a16:creationId xmlns:a16="http://schemas.microsoft.com/office/drawing/2014/main" id="{A4C053BD-3D96-2A60-25D8-929B9756E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76" y="1693807"/>
            <a:ext cx="238125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4714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50" y="53975"/>
            <a:ext cx="214957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The Secretary Problem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</a:t>
            </a:fld>
            <a:r>
              <a:rPr dirty="0"/>
              <a:t>/28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A13AF0F-0B53-EF1C-1259-2ABC510A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05885"/>
            <a:ext cx="420887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/>
                <a:cs typeface="Arial"/>
              </a:rPr>
              <a:t>What is the </a:t>
            </a:r>
            <a:r>
              <a:rPr lang="en-US" altLang="en-US" sz="1100">
                <a:solidFill>
                  <a:srgbClr val="202122"/>
                </a:solidFill>
                <a:latin typeface="Arial"/>
                <a:cs typeface="Arial"/>
              </a:rPr>
              <a:t>optimal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/>
                <a:cs typeface="Arial"/>
              </a:rPr>
              <a:t> strategy to select the best candidate?</a:t>
            </a:r>
          </a:p>
          <a:p>
            <a:pPr lvl="1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AutoShape 2" descr="n">
            <a:extLst>
              <a:ext uri="{FF2B5EF4-FFF2-40B4-BE49-F238E27FC236}">
                <a16:creationId xmlns:a16="http://schemas.microsoft.com/office/drawing/2014/main" id="{AC534D92-31F1-9AA2-9D01-C549CE7E55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{\displaystyle \sim n/e}">
            <a:extLst>
              <a:ext uri="{FF2B5EF4-FFF2-40B4-BE49-F238E27FC236}">
                <a16:creationId xmlns:a16="http://schemas.microsoft.com/office/drawing/2014/main" id="{096F9DA1-6DC4-B85C-E4A3-B177A3E180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4896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50" y="53975"/>
            <a:ext cx="214957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The Secretary Problem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</a:t>
            </a:fld>
            <a:r>
              <a:rPr dirty="0"/>
              <a:t>/28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11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A13AF0F-0B53-EF1C-1259-2ABC510A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7440"/>
            <a:ext cx="420887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What is the best strategy to select the best candidate?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rejecting the first 36.8% applicants that are interviewed</a:t>
            </a:r>
          </a:p>
          <a:p>
            <a:pPr lvl="1"/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AutoShape 2" descr="n">
            <a:extLst>
              <a:ext uri="{FF2B5EF4-FFF2-40B4-BE49-F238E27FC236}">
                <a16:creationId xmlns:a16="http://schemas.microsoft.com/office/drawing/2014/main" id="{AC534D92-31F1-9AA2-9D01-C549CE7E55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{\displaystyle \sim n/e}">
            <a:extLst>
              <a:ext uri="{FF2B5EF4-FFF2-40B4-BE49-F238E27FC236}">
                <a16:creationId xmlns:a16="http://schemas.microsoft.com/office/drawing/2014/main" id="{096F9DA1-6DC4-B85C-E4A3-B177A3E180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8816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2250</Words>
  <Application>Microsoft Office PowerPoint</Application>
  <PresentationFormat>Custom</PresentationFormat>
  <Paragraphs>436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Book Antiqua</vt:lpstr>
      <vt:lpstr>Bookman Old Style</vt:lpstr>
      <vt:lpstr>Calibri</vt:lpstr>
      <vt:lpstr>Century</vt:lpstr>
      <vt:lpstr>Segoe UI</vt:lpstr>
      <vt:lpstr>Times New Roman</vt:lpstr>
      <vt:lpstr>Office Theme</vt:lpstr>
      <vt:lpstr>PowerPoint Presentation</vt:lpstr>
      <vt:lpstr>PowerPoint Presentation</vt:lpstr>
      <vt:lpstr>Introduction to the Class</vt:lpstr>
      <vt:lpstr>Copyright Statement</vt:lpstr>
      <vt:lpstr>Probability is common sense reduced to calculation - Laplace</vt:lpstr>
      <vt:lpstr>Class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Early beliefs about probability</vt:lpstr>
      <vt:lpstr>PowerPoint Presentation</vt:lpstr>
      <vt:lpstr>Graunt Bills of Mortality</vt:lpstr>
      <vt:lpstr>Graunt Bills of Mortality</vt:lpstr>
      <vt:lpstr>Sports Statistics</vt:lpstr>
      <vt:lpstr>Investment Insurance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Come to class on time Take notes</vt:lpstr>
      <vt:lpstr>Come to class on time Take notes Ask questions</vt:lpstr>
      <vt:lpstr>PowerPoint Presentation</vt:lpstr>
      <vt:lpstr>How to Succeed - Take Notes</vt:lpstr>
      <vt:lpstr>PowerPoint Presentation</vt:lpstr>
      <vt:lpstr>How to Succeed - Homework</vt:lpstr>
      <vt:lpstr>How to Succeed - Homework</vt:lpstr>
      <vt:lpstr>Tests</vt:lpstr>
      <vt:lpstr>Advice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355/555  Probability and Statistics for CS</dc:title>
  <dc:creator>Ivan H. Mann III</dc:creator>
  <cp:lastModifiedBy>Geng, Baocheng</cp:lastModifiedBy>
  <cp:revision>1</cp:revision>
  <dcterms:created xsi:type="dcterms:W3CDTF">2023-01-05T17:30:31Z</dcterms:created>
  <dcterms:modified xsi:type="dcterms:W3CDTF">2023-01-10T18:29:48Z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2023-01-05T00:00:00Z</vt:filetime>
  </property>
  <property fmtid="{D5CDD505-2E9C-101B-9397-08002B2CF9AE}" pid="5" name="PTEX.Fullbanner">
    <vt:lpwstr>This is pdfTeX, Version 3.141592653-2.6-1.40.22 (TeX Live 2022/dev/Debian) kpathsea version 6.3.4/dev</vt:lpwstr>
  </property>
  <property fmtid="{D5CDD505-2E9C-101B-9397-08002B2CF9AE}" pid="6" name="Producer">
    <vt:lpwstr>pdfTeX-1.40.22</vt:lpwstr>
  </property>
</Properties>
</file>