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圆角矩形 16"/>
          <p:cNvSpPr/>
          <p:nvPr/>
        </p:nvSpPr>
        <p:spPr>
          <a:xfrm>
            <a:off x="1271270" y="1167765"/>
            <a:ext cx="2620010" cy="4441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zh-CN" altLang="zh-CN"/>
              <a:t>微服务节点池</a:t>
            </a:r>
            <a:endParaRPr lang="zh-CN" altLang="zh-CN"/>
          </a:p>
        </p:txBody>
      </p:sp>
      <p:sp>
        <p:nvSpPr>
          <p:cNvPr id="4" name="圆角矩形 3"/>
          <p:cNvSpPr/>
          <p:nvPr/>
        </p:nvSpPr>
        <p:spPr>
          <a:xfrm>
            <a:off x="5118735" y="1167765"/>
            <a:ext cx="2620010" cy="444119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zh-CN" altLang="en-US"/>
              <a:t>应用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444230" y="1167765"/>
            <a:ext cx="2620010" cy="444119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zh-CN" altLang="en-US"/>
              <a:t>应用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平行四边形 5"/>
          <p:cNvSpPr/>
          <p:nvPr/>
        </p:nvSpPr>
        <p:spPr>
          <a:xfrm>
            <a:off x="1740535" y="1931670"/>
            <a:ext cx="1964690" cy="9378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微服务</a:t>
            </a:r>
            <a:r>
              <a:rPr lang="en-US" altLang="zh-CN"/>
              <a:t>A</a:t>
            </a:r>
            <a:endParaRPr lang="en-US" altLang="zh-CN"/>
          </a:p>
          <a:p>
            <a:pPr algn="ctr"/>
            <a:r>
              <a:rPr lang="zh-CN" altLang="en-US"/>
              <a:t>节点</a:t>
            </a:r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9" name="平行四边形 8"/>
          <p:cNvSpPr/>
          <p:nvPr/>
        </p:nvSpPr>
        <p:spPr>
          <a:xfrm>
            <a:off x="1740535" y="3108960"/>
            <a:ext cx="1964690" cy="9378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微服务</a:t>
            </a:r>
            <a:r>
              <a:rPr lang="en-US" altLang="zh-CN"/>
              <a:t>A</a:t>
            </a:r>
            <a:endParaRPr lang="en-US" altLang="zh-CN"/>
          </a:p>
          <a:p>
            <a:pPr algn="ctr"/>
            <a:r>
              <a:rPr lang="zh-CN" altLang="en-US"/>
              <a:t>节点</a:t>
            </a:r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10" name="平行四边形 9"/>
          <p:cNvSpPr/>
          <p:nvPr/>
        </p:nvSpPr>
        <p:spPr>
          <a:xfrm>
            <a:off x="1598930" y="4298950"/>
            <a:ext cx="1964690" cy="9378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微服务</a:t>
            </a:r>
            <a:r>
              <a:rPr lang="en-US" altLang="zh-CN"/>
              <a:t>B</a:t>
            </a:r>
            <a:endParaRPr lang="en-US" altLang="zh-CN"/>
          </a:p>
          <a:p>
            <a:pPr algn="ctr"/>
            <a:r>
              <a:rPr lang="zh-CN" altLang="en-US"/>
              <a:t>节点</a:t>
            </a:r>
            <a:r>
              <a:rPr lang="en-US" altLang="zh-CN"/>
              <a:t>B0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6" idx="2"/>
          </p:cNvCxnSpPr>
          <p:nvPr/>
        </p:nvCxnSpPr>
        <p:spPr>
          <a:xfrm flipV="1">
            <a:off x="3587750" y="2393315"/>
            <a:ext cx="2693670" cy="762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563620" y="3581400"/>
            <a:ext cx="6186170" cy="317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335655" y="4864735"/>
            <a:ext cx="6414135" cy="444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07510" y="20326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07510" y="32131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07510" y="44964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注册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周飞宇</cp:lastModifiedBy>
  <cp:revision>8</cp:revision>
  <dcterms:created xsi:type="dcterms:W3CDTF">2017-11-10T02:35:41Z</dcterms:created>
  <dcterms:modified xsi:type="dcterms:W3CDTF">2017-11-10T02:51:33Z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