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c476812b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c476812b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c476812b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c476812b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c476812b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c476812b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c476812b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c476812b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c476812b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c476812b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c476812b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c476812b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Hugo CHABERT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Scrum Master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 maitrise de la méthode Agile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888" y="2841050"/>
            <a:ext cx="2663532" cy="19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Différents aspects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valeurs et principes agiles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différents rôles et responsabilités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artefacts et les événements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techniques de facilitation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853850"/>
            <a:ext cx="4335575" cy="244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 connaissance de Scrum et comment je répond à vos besoin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631" y="0"/>
            <a:ext cx="51387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 projet pour votre entreprise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775" y="1655325"/>
            <a:ext cx="3016944" cy="1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 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50" y="335550"/>
            <a:ext cx="41148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