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8a0d8030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8a0d8030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8a0d8030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8a0d8030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8a0d8030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8a0d8030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8a0d8030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8a0d8030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8a0d8030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8a0d8030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8a0d8030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8a0d8030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8a0d8030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8a0d8030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a0d8030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8a0d8030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8a0d8030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8a0d8030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en pratique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Merci pour votre attention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366075"/>
            <a:ext cx="41148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Backlog de produit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IMPORTANT !!!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 backlog doit être bien défini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Rencontrer l’équipe de développement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Recueillir</a:t>
            </a:r>
            <a:r>
              <a:rPr lang="fr"/>
              <a:t> les commentaires clients et utilisateurs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de sprint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de sprint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2 semaines en général !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850" y="1995800"/>
            <a:ext cx="3726000" cy="24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Backlog de sprint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934" y="1140400"/>
            <a:ext cx="4712125" cy="28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Increments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37" y="664179"/>
            <a:ext cx="7721124" cy="381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