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80" r:id="rId2"/>
    <p:sldId id="286" r:id="rId3"/>
    <p:sldId id="300" r:id="rId4"/>
    <p:sldId id="295" r:id="rId5"/>
    <p:sldId id="296" r:id="rId6"/>
    <p:sldId id="297" r:id="rId7"/>
    <p:sldId id="298" r:id="rId8"/>
    <p:sldId id="299" r:id="rId9"/>
    <p:sldId id="29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Panzoli" initials="DP" lastIdx="1" clrIdx="0">
    <p:extLst>
      <p:ext uri="{19B8F6BF-5375-455C-9EA6-DF929625EA0E}">
        <p15:presenceInfo xmlns:p15="http://schemas.microsoft.com/office/powerpoint/2012/main" userId="David Panzo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501E"/>
    <a:srgbClr val="F0F0F0"/>
    <a:srgbClr val="E1007A"/>
    <a:srgbClr val="61D6FF"/>
    <a:srgbClr val="FF0000"/>
    <a:srgbClr val="0000F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83075" autoAdjust="0"/>
  </p:normalViewPr>
  <p:slideViewPr>
    <p:cSldViewPr>
      <p:cViewPr varScale="1">
        <p:scale>
          <a:sx n="74" d="100"/>
          <a:sy n="74" d="100"/>
        </p:scale>
        <p:origin x="116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217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CF0AF-0D53-4D60-9DB4-9C129193F887}" type="datetimeFigureOut">
              <a:rPr lang="fr-FR" smtClean="0"/>
              <a:t>15/05/2017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ECD81-66CA-44AF-840B-0D677454E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0428" y="3061055"/>
            <a:ext cx="6296744" cy="1785872"/>
          </a:xfrm>
        </p:spPr>
        <p:txBody>
          <a:bodyPr anchor="b">
            <a:noAutofit/>
          </a:bodyPr>
          <a:lstStyle>
            <a:lvl1pPr>
              <a:defRPr sz="4800" b="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80428" y="4869160"/>
            <a:ext cx="6296744" cy="792088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548" y="332656"/>
            <a:ext cx="204450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98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F0F0F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 marL="342900" indent="-342900">
              <a:spcBef>
                <a:spcPts val="2400"/>
              </a:spcBef>
              <a:buSzPct val="150000"/>
              <a:buFontTx/>
              <a:buBlip>
                <a:blip r:embed="rId2"/>
              </a:buBlip>
              <a:defRPr/>
            </a:lvl1pPr>
            <a:lvl3pPr marL="806450" indent="0">
              <a:buFontTx/>
              <a:buNone/>
              <a:defRPr b="0" i="0" baseline="0"/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27584" y="6346800"/>
            <a:ext cx="4878936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 dirty="0" smtClean="0"/>
              <a:t>Cours Java et la POO (janvier 2015)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76000" y="6346800"/>
            <a:ext cx="2134800" cy="365125"/>
          </a:xfrm>
        </p:spPr>
        <p:txBody>
          <a:bodyPr/>
          <a:lstStyle>
            <a:lvl1pPr>
              <a:defRPr sz="2400"/>
            </a:lvl1pPr>
          </a:lstStyle>
          <a:p>
            <a:fld id="{D873CED6-CB6E-487D-938B-8DF4B34D67F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89169"/>
            <a:ext cx="957584" cy="109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043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F0F0F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 anchor="ctr"/>
          <a:lstStyle>
            <a:lvl1pPr marL="342900" indent="-342900">
              <a:spcBef>
                <a:spcPts val="2400"/>
              </a:spcBef>
              <a:buSzPct val="150000"/>
              <a:buFontTx/>
              <a:buBlip>
                <a:blip r:embed="rId2"/>
              </a:buBlip>
              <a:defRPr/>
            </a:lvl1pPr>
            <a:lvl3pPr marL="806450" indent="0">
              <a:buFontTx/>
              <a:buNone/>
              <a:defRPr b="0" i="0" baseline="0"/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27584" y="6346800"/>
            <a:ext cx="4878936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 dirty="0" smtClean="0"/>
              <a:t>Cours Java et la POO (janvier 2015)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76000" y="6346800"/>
            <a:ext cx="2134800" cy="365125"/>
          </a:xfrm>
        </p:spPr>
        <p:txBody>
          <a:bodyPr/>
          <a:lstStyle>
            <a:lvl1pPr>
              <a:defRPr sz="2400"/>
            </a:lvl1pPr>
          </a:lstStyle>
          <a:p>
            <a:fld id="{D873CED6-CB6E-487D-938B-8DF4B34D67F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89169"/>
            <a:ext cx="957584" cy="1095615"/>
          </a:xfrm>
          <a:prstGeom prst="rect">
            <a:avLst/>
          </a:prstGeom>
        </p:spPr>
      </p:pic>
      <p:sp>
        <p:nvSpPr>
          <p:cNvPr id="8" name="ZoneTexte 7"/>
          <p:cNvSpPr txBox="1"/>
          <p:nvPr userDrawn="1"/>
        </p:nvSpPr>
        <p:spPr>
          <a:xfrm>
            <a:off x="674764" y="181568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mbria" panose="02040503050406030204" pitchFamily="18" charset="0"/>
              </a:rPr>
              <a:t>Auto-évaluation</a:t>
            </a:r>
            <a:endParaRPr lang="fr-FR" dirty="0"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618980" y="1855222"/>
            <a:ext cx="1296144" cy="290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3943724" y="1855222"/>
            <a:ext cx="1296144" cy="290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>
          <a:xfrm>
            <a:off x="5268468" y="1855222"/>
            <a:ext cx="1296144" cy="290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>
          <a:xfrm>
            <a:off x="6593212" y="1855222"/>
            <a:ext cx="1296144" cy="290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 userDrawn="1"/>
        </p:nvSpPr>
        <p:spPr>
          <a:xfrm>
            <a:off x="2480784" y="2131845"/>
            <a:ext cx="27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mbria" panose="02040503050406030204" pitchFamily="18" charset="0"/>
              </a:rPr>
              <a:t>0</a:t>
            </a:r>
            <a:endParaRPr lang="fr-FR" dirty="0">
              <a:latin typeface="Cambria" panose="02040503050406030204" pitchFamily="18" charset="0"/>
            </a:endParaRPr>
          </a:p>
        </p:txBody>
      </p:sp>
      <p:sp>
        <p:nvSpPr>
          <p:cNvPr id="19" name="ZoneTexte 18"/>
          <p:cNvSpPr txBox="1"/>
          <p:nvPr userDrawn="1"/>
        </p:nvSpPr>
        <p:spPr>
          <a:xfrm>
            <a:off x="3773672" y="2131845"/>
            <a:ext cx="27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mbria" panose="02040503050406030204" pitchFamily="18" charset="0"/>
              </a:rPr>
              <a:t>1</a:t>
            </a:r>
            <a:endParaRPr lang="fr-FR" dirty="0">
              <a:latin typeface="Cambria" panose="02040503050406030204" pitchFamily="18" charset="0"/>
            </a:endParaRPr>
          </a:p>
        </p:txBody>
      </p:sp>
      <p:sp>
        <p:nvSpPr>
          <p:cNvPr id="20" name="ZoneTexte 19"/>
          <p:cNvSpPr txBox="1"/>
          <p:nvPr userDrawn="1"/>
        </p:nvSpPr>
        <p:spPr>
          <a:xfrm>
            <a:off x="5100044" y="2131845"/>
            <a:ext cx="27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mbria" panose="02040503050406030204" pitchFamily="18" charset="0"/>
              </a:rPr>
              <a:t>2</a:t>
            </a:r>
            <a:endParaRPr lang="fr-FR" dirty="0">
              <a:latin typeface="Cambria" panose="02040503050406030204" pitchFamily="18" charset="0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6442961" y="2131845"/>
            <a:ext cx="27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mbria" panose="02040503050406030204" pitchFamily="18" charset="0"/>
              </a:rPr>
              <a:t>3</a:t>
            </a:r>
            <a:endParaRPr lang="fr-FR" dirty="0">
              <a:latin typeface="Cambria" panose="02040503050406030204" pitchFamily="18" charset="0"/>
            </a:endParaRPr>
          </a:p>
        </p:txBody>
      </p:sp>
      <p:sp>
        <p:nvSpPr>
          <p:cNvPr id="22" name="ZoneTexte 21"/>
          <p:cNvSpPr txBox="1"/>
          <p:nvPr userDrawn="1"/>
        </p:nvSpPr>
        <p:spPr>
          <a:xfrm>
            <a:off x="7719304" y="2131845"/>
            <a:ext cx="27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mbria" panose="02040503050406030204" pitchFamily="18" charset="0"/>
              </a:rPr>
              <a:t>4</a:t>
            </a:r>
            <a:endParaRPr lang="fr-FR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4447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501008"/>
            <a:ext cx="7772400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4941168"/>
            <a:ext cx="7772400" cy="689868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93" y="404664"/>
            <a:ext cx="102225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9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F0F0F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>
                <a:solidFill>
                  <a:srgbClr val="E1007A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Java et la POO (janvier 2015)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t>‹N°›</a:t>
            </a:fld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89169"/>
            <a:ext cx="957584" cy="109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4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5678486" y="0"/>
            <a:ext cx="3465513" cy="1422698"/>
          </a:xfrm>
          <a:prstGeom prst="rect">
            <a:avLst/>
          </a:prstGeom>
          <a:solidFill>
            <a:srgbClr val="F0F0F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78487" y="260648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2622" y="26064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678487" y="1422698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Java et la POO (janvier 2015)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88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Java et la POO (janvier 2015)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59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203067"/>
            <a:ext cx="9144000" cy="6549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03230" y="6347970"/>
            <a:ext cx="49118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r>
              <a:rPr lang="fr-FR" dirty="0" smtClean="0"/>
              <a:t>Cours Java et la POO (janvier 2015)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876256" y="63479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D873CED6-CB6E-487D-938B-8DF4B34D67F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265638"/>
            <a:ext cx="444206" cy="52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6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1" r:id="rId4"/>
    <p:sldLayoutId id="2147483652" r:id="rId5"/>
    <p:sldLayoutId id="2147483656" r:id="rId6"/>
    <p:sldLayoutId id="2147483655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50000"/>
        <a:buFontTx/>
        <a:buBlip>
          <a:blip r:embed="rId10"/>
        </a:buBlip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809625" indent="-449263" algn="l" defTabSz="914400" rtl="0" eaLnBrk="1" latinLnBrk="0" hangingPunct="1">
        <a:spcBef>
          <a:spcPct val="20000"/>
        </a:spcBef>
        <a:buFont typeface="Arial" pitchFamily="34" charset="0"/>
        <a:buChar char="—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09625" indent="0" algn="l" defTabSz="914400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809625" indent="0" algn="l" defTabSz="914400" rtl="0" eaLnBrk="1" latinLnBrk="0" hangingPunct="1">
        <a:spcBef>
          <a:spcPct val="20000"/>
        </a:spcBef>
        <a:buFontTx/>
        <a:buNone/>
        <a:defRPr sz="1100" kern="1200">
          <a:solidFill>
            <a:schemeClr val="accent4"/>
          </a:solidFill>
          <a:latin typeface="Cambria" panose="02040503050406030204" pitchFamily="18" charset="0"/>
          <a:ea typeface="+mn-ea"/>
          <a:cs typeface="+mn-cs"/>
        </a:defRPr>
      </a:lvl4pPr>
      <a:lvl5pPr marL="1828800" indent="-1019175" algn="l" defTabSz="914400" rtl="0" eaLnBrk="1" latinLnBrk="0" hangingPunct="1">
        <a:spcBef>
          <a:spcPct val="20000"/>
        </a:spcBef>
        <a:buFontTx/>
        <a:buNone/>
        <a:defRPr lang="fr-FR" sz="1100" i="1" kern="1200" dirty="0" smtClean="0">
          <a:solidFill>
            <a:schemeClr val="accent4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src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1380428" y="3068960"/>
            <a:ext cx="6296744" cy="769855"/>
          </a:xfrm>
        </p:spPr>
        <p:txBody>
          <a:bodyPr/>
          <a:lstStyle/>
          <a:p>
            <a:r>
              <a:rPr lang="fr-FR" dirty="0" smtClean="0"/>
              <a:t>GEOSTATS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subTitle" idx="1"/>
          </p:nvPr>
        </p:nvSpPr>
        <p:spPr>
          <a:xfrm>
            <a:off x="1380428" y="4149080"/>
            <a:ext cx="6296744" cy="1368152"/>
          </a:xfrm>
        </p:spPr>
        <p:txBody>
          <a:bodyPr/>
          <a:lstStyle/>
          <a:p>
            <a:r>
              <a:rPr lang="fr-FR" dirty="0" smtClean="0"/>
              <a:t>CLEMENT Hugo </a:t>
            </a:r>
          </a:p>
          <a:p>
            <a:r>
              <a:rPr lang="fr-FR" dirty="0" smtClean="0"/>
              <a:t>FUZIER Pauline</a:t>
            </a:r>
          </a:p>
          <a:p>
            <a:r>
              <a:rPr lang="fr-FR" dirty="0" smtClean="0"/>
              <a:t>O’ROURKE </a:t>
            </a:r>
            <a:r>
              <a:rPr lang="fr-FR" dirty="0" err="1" smtClean="0"/>
              <a:t>Marvyn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73248"/>
            <a:ext cx="2540579" cy="254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7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07504" y="990931"/>
            <a:ext cx="8229600" cy="3129211"/>
          </a:xfrm>
        </p:spPr>
        <p:txBody>
          <a:bodyPr/>
          <a:lstStyle/>
          <a:p>
            <a:r>
              <a:rPr lang="fr-FR" dirty="0" smtClean="0"/>
              <a:t>Objectifs 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	</a:t>
            </a:r>
          </a:p>
          <a:p>
            <a:endParaRPr lang="fr-FR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Java et la POO (janvier 2015)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21" y="1871253"/>
            <a:ext cx="8907957" cy="447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2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267744" y="1124744"/>
            <a:ext cx="7427168" cy="2913187"/>
          </a:xfrm>
        </p:spPr>
        <p:txBody>
          <a:bodyPr/>
          <a:lstStyle/>
          <a:p>
            <a:r>
              <a:rPr lang="fr-FR" sz="3600" dirty="0" smtClean="0"/>
              <a:t>Démonstration </a:t>
            </a:r>
            <a:endParaRPr lang="fr-FR" sz="36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Java et la POO (janvier 2015)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générale</a:t>
            </a:r>
          </a:p>
        </p:txBody>
      </p:sp>
      <p:pic>
        <p:nvPicPr>
          <p:cNvPr id="7" name="Image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564904"/>
            <a:ext cx="7192788" cy="365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2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10195" y="2924944"/>
            <a:ext cx="8748464" cy="3168352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Description de l’interface</a:t>
            </a:r>
          </a:p>
          <a:p>
            <a:pPr lvl="1"/>
            <a:r>
              <a:rPr lang="fr-FR" dirty="0" smtClean="0"/>
              <a:t>La carte (API Google </a:t>
            </a:r>
            <a:r>
              <a:rPr lang="fr-FR" dirty="0" err="1" smtClean="0"/>
              <a:t>Map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Les graphes de statistique (Canvas.js)</a:t>
            </a:r>
          </a:p>
          <a:p>
            <a:pPr lvl="1"/>
            <a:r>
              <a:rPr lang="fr-FR" dirty="0" smtClean="0"/>
              <a:t>Intégration visuelle (</a:t>
            </a:r>
            <a:r>
              <a:rPr lang="fr-FR" dirty="0" err="1" smtClean="0"/>
              <a:t>Bootstrap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Barre de recherche (</a:t>
            </a:r>
            <a:r>
              <a:rPr lang="fr-FR" dirty="0" err="1" smtClean="0"/>
              <a:t>MagicSuggest</a:t>
            </a:r>
            <a:r>
              <a:rPr lang="fr-FR" dirty="0" smtClean="0"/>
              <a:t>)</a:t>
            </a:r>
          </a:p>
          <a:p>
            <a:r>
              <a:rPr lang="fr-FR" dirty="0" smtClean="0"/>
              <a:t>Difficultés éventuelles et solutions apportées</a:t>
            </a:r>
          </a:p>
          <a:p>
            <a:pPr lvl="1"/>
            <a:r>
              <a:rPr lang="fr-FR" dirty="0"/>
              <a:t>Barre de recherche (</a:t>
            </a:r>
            <a:r>
              <a:rPr lang="fr-FR" dirty="0" err="1"/>
              <a:t>MagicSuggest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Java et la POO (janvier 2015)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Front-end (interface)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627784" y="1859938"/>
            <a:ext cx="4608512" cy="2729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06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29208" y="3212976"/>
            <a:ext cx="8229600" cy="2808312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Description du modèle de donnée</a:t>
            </a:r>
          </a:p>
          <a:p>
            <a:pPr lvl="1"/>
            <a:r>
              <a:rPr lang="fr-FR" dirty="0" smtClean="0"/>
              <a:t>PIB par pays</a:t>
            </a:r>
          </a:p>
          <a:p>
            <a:pPr lvl="1"/>
            <a:r>
              <a:rPr lang="fr-FR" dirty="0" smtClean="0"/>
              <a:t>Natalité et Mortalité par pays</a:t>
            </a:r>
          </a:p>
          <a:p>
            <a:pPr lvl="1"/>
            <a:r>
              <a:rPr lang="fr-FR" dirty="0" err="1" smtClean="0"/>
              <a:t>IndexedDB</a:t>
            </a:r>
            <a:endParaRPr lang="fr-FR" dirty="0" smtClean="0"/>
          </a:p>
          <a:p>
            <a:r>
              <a:rPr lang="fr-FR" dirty="0" smtClean="0"/>
              <a:t>Difficultés éventuelles et solutions apportées</a:t>
            </a:r>
          </a:p>
          <a:p>
            <a:pPr lvl="1"/>
            <a:r>
              <a:rPr lang="fr-FR" dirty="0" smtClean="0"/>
              <a:t>Fusion des données carte VS base de donnée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Java et la POO (janvier 2015)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79754" y="1855180"/>
            <a:ext cx="4008470" cy="27767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90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Mise en place des formulaires</a:t>
            </a:r>
          </a:p>
          <a:p>
            <a:pPr lvl="1"/>
            <a:r>
              <a:rPr lang="fr-FR" dirty="0" smtClean="0"/>
              <a:t>Ajout d’une donnée</a:t>
            </a:r>
          </a:p>
          <a:p>
            <a:pPr lvl="1"/>
            <a:r>
              <a:rPr lang="fr-FR" dirty="0" smtClean="0"/>
              <a:t>Modification </a:t>
            </a:r>
          </a:p>
          <a:p>
            <a:pPr lvl="1"/>
            <a:r>
              <a:rPr lang="fr-FR" dirty="0" smtClean="0"/>
              <a:t>Suppression </a:t>
            </a:r>
          </a:p>
          <a:p>
            <a:pPr lvl="1"/>
            <a:r>
              <a:rPr lang="fr-FR" dirty="0" smtClean="0"/>
              <a:t>Fenêtre modal </a:t>
            </a:r>
          </a:p>
          <a:p>
            <a:r>
              <a:rPr lang="fr-FR" dirty="0" smtClean="0"/>
              <a:t>Difficultés éventuelles et solutions apportées</a:t>
            </a:r>
            <a:endParaRPr lang="fr-FR" dirty="0"/>
          </a:p>
          <a:p>
            <a:pPr lvl="1"/>
            <a:r>
              <a:rPr lang="fr-FR" dirty="0" smtClean="0"/>
              <a:t>Problème de synchronisation </a:t>
            </a:r>
          </a:p>
          <a:p>
            <a:pPr lvl="1"/>
            <a:r>
              <a:rPr lang="fr-FR" dirty="0" smtClean="0"/>
              <a:t>Affichage de la totalité de la BD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Java et la POO (janvier 2015)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627784" y="1844824"/>
            <a:ext cx="3960440" cy="2880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7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Intégration de la carte</a:t>
            </a:r>
          </a:p>
          <a:p>
            <a:pPr lvl="1"/>
            <a:r>
              <a:rPr lang="fr-FR" dirty="0" smtClean="0"/>
              <a:t>API Google </a:t>
            </a:r>
            <a:r>
              <a:rPr lang="fr-FR" dirty="0" err="1" smtClean="0"/>
              <a:t>Map</a:t>
            </a:r>
            <a:endParaRPr lang="fr-FR" dirty="0" smtClean="0"/>
          </a:p>
          <a:p>
            <a:pPr lvl="1"/>
            <a:r>
              <a:rPr lang="fr-FR" dirty="0"/>
              <a:t>Les </a:t>
            </a:r>
            <a:r>
              <a:rPr lang="fr-FR" b="1" dirty="0" err="1" smtClean="0"/>
              <a:t>FusionTablesLayer</a:t>
            </a:r>
            <a:r>
              <a:rPr lang="fr-FR" dirty="0" smtClean="0"/>
              <a:t> avec un fichier .</a:t>
            </a:r>
            <a:r>
              <a:rPr lang="fr-FR" dirty="0" err="1" smtClean="0"/>
              <a:t>kml</a:t>
            </a:r>
            <a:endParaRPr lang="fr-FR" dirty="0" smtClean="0"/>
          </a:p>
          <a:p>
            <a:r>
              <a:rPr lang="fr-FR" dirty="0" smtClean="0"/>
              <a:t>Difficultés éventuelles et </a:t>
            </a:r>
            <a:r>
              <a:rPr lang="fr-FR" dirty="0"/>
              <a:t>solutions apportées</a:t>
            </a:r>
          </a:p>
          <a:p>
            <a:pPr lvl="1"/>
            <a:r>
              <a:rPr lang="fr-FR" dirty="0" err="1" smtClean="0"/>
              <a:t>FusionTablesLayer</a:t>
            </a:r>
            <a:r>
              <a:rPr lang="fr-FR" dirty="0" smtClean="0"/>
              <a:t> un outil complexe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Java et la POO (janvier 2015)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Affichage cartographique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627784" y="1859938"/>
            <a:ext cx="4608512" cy="2729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1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30156" y="2497264"/>
            <a:ext cx="8229600" cy="3417243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Description des graphes</a:t>
            </a:r>
            <a:endParaRPr lang="fr-FR" sz="1800" dirty="0"/>
          </a:p>
          <a:p>
            <a:pPr lvl="1"/>
            <a:r>
              <a:rPr lang="fr-FR" b="1" dirty="0" err="1" smtClean="0"/>
              <a:t>CanvasJS</a:t>
            </a:r>
            <a:r>
              <a:rPr lang="fr-FR" dirty="0" smtClean="0"/>
              <a:t> : Création via fonctions</a:t>
            </a:r>
          </a:p>
          <a:p>
            <a:pPr lvl="1"/>
            <a:r>
              <a:rPr lang="fr-FR" dirty="0" smtClean="0"/>
              <a:t>Fonctionnalités de l’affichage statistique : Pays sélectionnés sur la carte</a:t>
            </a:r>
          </a:p>
          <a:p>
            <a:r>
              <a:rPr lang="fr-FR" dirty="0" smtClean="0"/>
              <a:t>Difficultés éventuelles et solutions apportées</a:t>
            </a:r>
            <a:endParaRPr lang="fr-FR" dirty="0"/>
          </a:p>
          <a:p>
            <a:pPr lvl="1"/>
            <a:r>
              <a:rPr lang="fr-FR" dirty="0" smtClean="0"/>
              <a:t>Animations </a:t>
            </a:r>
            <a:endParaRPr lang="fr-FR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Java et la POO (janvier 2015)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Affichage statistique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627785" y="1859938"/>
            <a:ext cx="3312368" cy="2729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0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205654"/>
              </p:ext>
            </p:extLst>
          </p:nvPr>
        </p:nvGraphicFramePr>
        <p:xfrm>
          <a:off x="457200" y="1600200"/>
          <a:ext cx="8229600" cy="55829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882552"/>
                <a:gridCol w="634704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Étudiant</a:t>
                      </a:r>
                      <a:endParaRPr lang="fr-FR" dirty="0"/>
                    </a:p>
                  </a:txBody>
                  <a:tcPr>
                    <a:solidFill>
                      <a:srgbClr val="E7501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Tâche(s) effectuée(s)</a:t>
                      </a:r>
                      <a:endParaRPr lang="fr-FR" dirty="0"/>
                    </a:p>
                  </a:txBody>
                  <a:tcPr>
                    <a:solidFill>
                      <a:srgbClr val="E7501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Hugo </a:t>
                      </a:r>
                      <a:r>
                        <a:rPr lang="fr-FR" dirty="0" err="1" smtClean="0"/>
                        <a:t>Clement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Intégration des données </a:t>
                      </a:r>
                    </a:p>
                    <a:p>
                      <a:r>
                        <a:rPr lang="fr-FR" dirty="0" smtClean="0"/>
                        <a:t>Mise en forme de la base</a:t>
                      </a:r>
                      <a:r>
                        <a:rPr lang="fr-FR" baseline="0" dirty="0" smtClean="0"/>
                        <a:t> de donnée</a:t>
                      </a:r>
                      <a:endParaRPr lang="fr-FR" dirty="0" smtClean="0"/>
                    </a:p>
                    <a:p>
                      <a:r>
                        <a:rPr lang="fr-FR" dirty="0" smtClean="0"/>
                        <a:t>Intégrations des affichages statistiques</a:t>
                      </a:r>
                    </a:p>
                    <a:p>
                      <a:r>
                        <a:rPr lang="fr-FR" dirty="0" smtClean="0"/>
                        <a:t>Gestion des interactions formulaires</a:t>
                      </a:r>
                    </a:p>
                    <a:p>
                      <a:r>
                        <a:rPr lang="fr-FR" dirty="0" smtClean="0"/>
                        <a:t>Aide</a:t>
                      </a:r>
                      <a:r>
                        <a:rPr lang="fr-FR" baseline="0" dirty="0" smtClean="0"/>
                        <a:t> mise en forme graphique</a:t>
                      </a:r>
                      <a:endParaRPr lang="fr-F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O’rourke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Marvyn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Intégration des données</a:t>
                      </a:r>
                    </a:p>
                    <a:p>
                      <a:r>
                        <a:rPr lang="fr-FR" baseline="0" dirty="0" smtClean="0"/>
                        <a:t>   Mise en forme de la base de donnée</a:t>
                      </a:r>
                    </a:p>
                    <a:p>
                      <a:r>
                        <a:rPr lang="fr-FR" baseline="0" dirty="0" smtClean="0"/>
                        <a:t>   </a:t>
                      </a:r>
                      <a:r>
                        <a:rPr lang="fr-FR" baseline="0" dirty="0" smtClean="0"/>
                        <a:t>Gestion des interactions BD / Site Web</a:t>
                      </a:r>
                    </a:p>
                    <a:p>
                      <a:r>
                        <a:rPr lang="fr-FR" baseline="0" dirty="0" smtClean="0"/>
                        <a:t>   Gestion asynchrone</a:t>
                      </a:r>
                      <a:endParaRPr lang="fr-F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Fuzier Pauline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Intégration de la carte Google </a:t>
                      </a:r>
                      <a:r>
                        <a:rPr lang="fr-FR" dirty="0" err="1" smtClean="0"/>
                        <a:t>Map</a:t>
                      </a:r>
                      <a:r>
                        <a:rPr lang="fr-FR" dirty="0" smtClean="0"/>
                        <a:t> </a:t>
                      </a:r>
                    </a:p>
                    <a:p>
                      <a:r>
                        <a:rPr lang="fr-FR" dirty="0" smtClean="0"/>
                        <a:t>Gestion</a:t>
                      </a:r>
                      <a:r>
                        <a:rPr lang="fr-FR" baseline="0" dirty="0" smtClean="0"/>
                        <a:t> des sélections de polygone sur cette carte</a:t>
                      </a:r>
                      <a:endParaRPr lang="fr-FR" dirty="0" smtClean="0"/>
                    </a:p>
                    <a:p>
                      <a:r>
                        <a:rPr lang="fr-FR" dirty="0" smtClean="0"/>
                        <a:t>Intégration des</a:t>
                      </a:r>
                      <a:r>
                        <a:rPr lang="fr-FR" baseline="0" dirty="0" smtClean="0"/>
                        <a:t> formulaires </a:t>
                      </a:r>
                    </a:p>
                    <a:p>
                      <a:r>
                        <a:rPr lang="fr-FR" baseline="0" dirty="0" smtClean="0"/>
                        <a:t>Intégration des pop-up pour formulaire</a:t>
                      </a:r>
                    </a:p>
                    <a:p>
                      <a:r>
                        <a:rPr lang="fr-FR" baseline="0" dirty="0" smtClean="0"/>
                        <a:t>Mises en forme graphique globale du site</a:t>
                      </a:r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Java et la POO (janvier 2015)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des tâches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2051720" y="2204864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2195736" y="3645024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2051720" y="4869160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83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6_cours.potx" id="{0D122D2B-3EF0-4535-8964-8F6CCFADD36D}" vid="{33D692B5-5C02-4EE5-AC3B-C603C11175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2016_cours</Template>
  <TotalTime>1178</TotalTime>
  <Words>335</Words>
  <Application>Microsoft Office PowerPoint</Application>
  <PresentationFormat>Affichage à l'écran (4:3)</PresentationFormat>
  <Paragraphs>83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</vt:lpstr>
      <vt:lpstr>Thème Office</vt:lpstr>
      <vt:lpstr>GEOSTATS</vt:lpstr>
      <vt:lpstr>Présentation générale</vt:lpstr>
      <vt:lpstr>Présentation générale</vt:lpstr>
      <vt:lpstr>Front-end (interface)</vt:lpstr>
      <vt:lpstr>Données</vt:lpstr>
      <vt:lpstr>Formulaires</vt:lpstr>
      <vt:lpstr>Affichage cartographique</vt:lpstr>
      <vt:lpstr>Affichage statistique</vt:lpstr>
      <vt:lpstr>Répartition des tâches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Panzoli</dc:creator>
  <cp:lastModifiedBy>Pauline Fuzier</cp:lastModifiedBy>
  <cp:revision>133</cp:revision>
  <dcterms:created xsi:type="dcterms:W3CDTF">2017-02-27T14:27:39Z</dcterms:created>
  <dcterms:modified xsi:type="dcterms:W3CDTF">2017-05-15T10:51:07Z</dcterms:modified>
  <cp:category>Cours Linfo</cp:category>
</cp:coreProperties>
</file>