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</p:sldIdLst>
  <p:sldSz cx="9144000" cy="5143500" type="screen16x9"/>
  <p:notesSz cx="6858000" cy="9144000"/>
  <p:embeddedFontLst>
    <p:embeddedFont>
      <p:font typeface="Barlow Light" panose="020B0604020202020204" charset="0"/>
      <p:regular r:id="rId11"/>
      <p:bold r:id="rId12"/>
      <p:italic r:id="rId13"/>
      <p:boldItalic r:id="rId14"/>
    </p:embeddedFont>
    <p:embeddedFont>
      <p:font typeface="Barlow SemiBold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91A282-7885-4288-8610-0A1FA7EC2ADC}">
  <a:tblStyle styleId="{C791A282-7885-4288-8610-0A1FA7EC2A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0"/>
    <p:restoredTop sz="94651"/>
  </p:normalViewPr>
  <p:slideViewPr>
    <p:cSldViewPr snapToGrid="0">
      <p:cViewPr varScale="1">
        <p:scale>
          <a:sx n="123" d="100"/>
          <a:sy n="123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8280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197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819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846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737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1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692943" y="1541700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600" dirty="0"/>
              <a:t>Projeto Integrador do Semestre – LAPR4</a:t>
            </a:r>
            <a:endParaRPr sz="36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C6A210C-B7AB-4264-8CE6-0310889F2C26}"/>
              </a:ext>
            </a:extLst>
          </p:cNvPr>
          <p:cNvSpPr/>
          <p:nvPr/>
        </p:nvSpPr>
        <p:spPr>
          <a:xfrm>
            <a:off x="287825" y="2089250"/>
            <a:ext cx="5229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/>
              <a:t>Title</a:t>
            </a:r>
            <a:endParaRPr lang="en-GB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940FC3C-7A9D-4C8F-A8B3-26AA3BDF8320}"/>
              </a:ext>
            </a:extLst>
          </p:cNvPr>
          <p:cNvSpPr txBox="1"/>
          <p:nvPr/>
        </p:nvSpPr>
        <p:spPr>
          <a:xfrm>
            <a:off x="5514975" y="3232443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800" dirty="0">
                <a:solidFill>
                  <a:schemeClr val="bg1"/>
                </a:solidFill>
                <a:latin typeface="Barlow SemiBold" panose="020B0604020202020204" charset="0"/>
              </a:rPr>
              <a:t>Team </a:t>
            </a:r>
            <a:r>
              <a:rPr lang="pt-PT" sz="1800" dirty="0" err="1">
                <a:solidFill>
                  <a:schemeClr val="bg1"/>
                </a:solidFill>
                <a:latin typeface="Barlow SemiBold" panose="020B0604020202020204" charset="0"/>
              </a:rPr>
              <a:t>Okapi</a:t>
            </a:r>
            <a:endParaRPr lang="en-GB" sz="1800" dirty="0">
              <a:solidFill>
                <a:schemeClr val="bg1"/>
              </a:solidFill>
              <a:latin typeface="Barlow SemiBold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Principais objetivos do sistema</a:t>
            </a:r>
            <a:endParaRPr dirty="0"/>
          </a:p>
        </p:txBody>
      </p:sp>
      <p:sp>
        <p:nvSpPr>
          <p:cNvPr id="523" name="Google Shape;523;p14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7642738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/>
              <a:t>O principal objetivo deste sistema é permitir ao utilizador fazer uma gestão de uma unidade fabril.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/>
              <a:t>Esta unidade fabril teria diversas máquinas para produzir uma grande variedade de produtos, comunicando entre si por mensagens.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/>
              <a:t>No estado atual da aplicação, é possível adicionar diferentes </a:t>
            </a:r>
            <a:r>
              <a:rPr lang="pt-PT" i="1" dirty="0" err="1"/>
              <a:t>assets</a:t>
            </a:r>
            <a:r>
              <a:rPr lang="pt-PT" dirty="0"/>
              <a:t> tais como linhas de produção, máquinas, depósitos, produtos e matérias-primas.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Processo de desenvolvimento adotado e Planeamento</a:t>
            </a:r>
            <a:endParaRPr dirty="0"/>
          </a:p>
        </p:txBody>
      </p:sp>
      <p:sp>
        <p:nvSpPr>
          <p:cNvPr id="523" name="Google Shape;523;p14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7642738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/>
              <a:t>Este sistema está a ser desenvolvido na linguagem Java e de acordo com os Padrões e Princípios OO e DDD.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PT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/>
              <a:t>No auxílio do planeamento do projeto, foi utilizado o </a:t>
            </a:r>
            <a:r>
              <a:rPr lang="pt-PT" b="1" dirty="0"/>
              <a:t>modelo de </a:t>
            </a:r>
            <a:r>
              <a:rPr lang="pt-PT" b="1" dirty="0" err="1"/>
              <a:t>Gantt</a:t>
            </a:r>
            <a:r>
              <a:rPr lang="pt-PT" dirty="0"/>
              <a:t>. Decidimos usar o </a:t>
            </a:r>
            <a:r>
              <a:rPr lang="pt-PT" i="1" dirty="0" err="1"/>
              <a:t>Bitbucket</a:t>
            </a:r>
            <a:r>
              <a:rPr lang="pt-PT" dirty="0"/>
              <a:t> para controlo de versões do código do projeto e para melhor organização, utilizamos as </a:t>
            </a:r>
            <a:r>
              <a:rPr lang="pt-PT" dirty="0" err="1"/>
              <a:t>issues</a:t>
            </a:r>
            <a:r>
              <a:rPr lang="pt-PT" dirty="0"/>
              <a:t> também do </a:t>
            </a:r>
            <a:r>
              <a:rPr lang="pt-PT" i="1" dirty="0" err="1"/>
              <a:t>Bitbucket</a:t>
            </a:r>
            <a:r>
              <a:rPr lang="pt-PT" dirty="0"/>
              <a:t>.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60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Metodologia de trabalho em equipa e estratégia para resolução de conflitos</a:t>
            </a:r>
            <a:endParaRPr dirty="0"/>
          </a:p>
        </p:txBody>
      </p:sp>
      <p:sp>
        <p:nvSpPr>
          <p:cNvPr id="523" name="Google Shape;523;p14"/>
          <p:cNvSpPr txBox="1">
            <a:spLocks noGrp="1"/>
          </p:cNvSpPr>
          <p:nvPr>
            <p:ph type="body" idx="1"/>
          </p:nvPr>
        </p:nvSpPr>
        <p:spPr>
          <a:xfrm>
            <a:off x="1172650" y="1599699"/>
            <a:ext cx="7642738" cy="30008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/>
              <a:t>De maneira a conseguirmos ter sucesso enquanto equipa utilizamos diversos programas de comunicação  para melhorar a eficácia da mesma e diminuir possíveis conflitos (p.e. Microsoft Teams, </a:t>
            </a:r>
            <a:r>
              <a:rPr lang="pt-PT" dirty="0" err="1"/>
              <a:t>Discord</a:t>
            </a:r>
            <a:r>
              <a:rPr lang="pt-PT" dirty="0"/>
              <a:t>, entre outros).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PT" dirty="0"/>
              <a:t>Quando tínhamos algum conflito, tentámos sempre conversar, mostrando os aspetos positivos e negativos do assunto que estávamos a discutir e tentámos como equipa escolher a melhor opção.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882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Qualidade do Produto</a:t>
            </a:r>
            <a:endParaRPr dirty="0"/>
          </a:p>
        </p:txBody>
      </p:sp>
      <p:sp>
        <p:nvSpPr>
          <p:cNvPr id="523" name="Google Shape;523;p14"/>
          <p:cNvSpPr txBox="1">
            <a:spLocks noGrp="1"/>
          </p:cNvSpPr>
          <p:nvPr>
            <p:ph type="body" idx="1"/>
          </p:nvPr>
        </p:nvSpPr>
        <p:spPr>
          <a:xfrm>
            <a:off x="1172650" y="1599699"/>
            <a:ext cx="7642738" cy="30008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/>
              <a:t>Não conseguimos ter o repositório </a:t>
            </a:r>
            <a:r>
              <a:rPr lang="pt-PT" dirty="0" err="1"/>
              <a:t>Git</a:t>
            </a:r>
            <a:r>
              <a:rPr lang="pt-PT" dirty="0"/>
              <a:t> sempre num estado estável, ou seja, nem sempre foi possível compilar sem erros e ter todos os testes automáticos a passar.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/>
              <a:t>O grupo reconhece que a frequência de </a:t>
            </a:r>
            <a:r>
              <a:rPr lang="pt-PT" dirty="0" err="1"/>
              <a:t>commits</a:t>
            </a:r>
            <a:r>
              <a:rPr lang="pt-PT" dirty="0"/>
              <a:t> podia ter sido maior e reconhece também que podia ter efetuado uma melhor estruturação do sprint.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685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Resultados Esperados</a:t>
            </a:r>
            <a:endParaRPr dirty="0"/>
          </a:p>
        </p:txBody>
      </p:sp>
      <p:sp>
        <p:nvSpPr>
          <p:cNvPr id="523" name="Google Shape;523;p14"/>
          <p:cNvSpPr txBox="1">
            <a:spLocks noGrp="1"/>
          </p:cNvSpPr>
          <p:nvPr>
            <p:ph type="body" idx="1"/>
          </p:nvPr>
        </p:nvSpPr>
        <p:spPr>
          <a:xfrm>
            <a:off x="1172650" y="1599699"/>
            <a:ext cx="7642738" cy="30008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PT" dirty="0"/>
              <a:t>Conseguir gerir uma unidade fabril através de um programa no qual se pode executar todas as funcionalidades associadas à mesma. Como por exemplo, adicionar linhas de produção, máquinas, produtos ou matérias primas a um catálogo e conseguir inicializar a aplicação de modo a ter instancias já guardadas.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pt-PT" dirty="0"/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7878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pt-PT" dirty="0"/>
              <a:t>formato ‘chave na mão’ para entrega e ‘venda ao cliente’; entre outros que considerem relevantes</a:t>
            </a:r>
            <a:endParaRPr dirty="0"/>
          </a:p>
        </p:txBody>
      </p:sp>
      <p:sp>
        <p:nvSpPr>
          <p:cNvPr id="523" name="Google Shape;523;p14"/>
          <p:cNvSpPr txBox="1">
            <a:spLocks noGrp="1"/>
          </p:cNvSpPr>
          <p:nvPr>
            <p:ph type="body" idx="1"/>
          </p:nvPr>
        </p:nvSpPr>
        <p:spPr>
          <a:xfrm>
            <a:off x="1172650" y="1599699"/>
            <a:ext cx="7642738" cy="30008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PT" dirty="0"/>
              <a:t>O projeto realizado pela nossa equipa vai ao encontro dos requisitos impostos pelo sprint B.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754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Team </a:t>
            </a:r>
            <a:r>
              <a:rPr lang="pt-PT" dirty="0" err="1"/>
              <a:t>Okapi</a:t>
            </a:r>
            <a:endParaRPr dirty="0"/>
          </a:p>
        </p:txBody>
      </p:sp>
      <p:sp>
        <p:nvSpPr>
          <p:cNvPr id="523" name="Google Shape;523;p14"/>
          <p:cNvSpPr txBox="1">
            <a:spLocks noGrp="1"/>
          </p:cNvSpPr>
          <p:nvPr>
            <p:ph type="body" idx="1"/>
          </p:nvPr>
        </p:nvSpPr>
        <p:spPr>
          <a:xfrm>
            <a:off x="1172650" y="1599699"/>
            <a:ext cx="7642738" cy="30008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PT" dirty="0"/>
              <a:t>André Novo – 1181628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PT" dirty="0"/>
              <a:t>Diogo Ribeiro –1180782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PT" dirty="0"/>
              <a:t>Hugo Frias - 1170500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PT" dirty="0"/>
              <a:t>João Ferreira - 1150474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PT" dirty="0"/>
              <a:t>Vera Pinto - 1180730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pt-PT" dirty="0"/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9520338"/>
      </p:ext>
    </p:extLst>
  </p:cSld>
  <p:clrMapOvr>
    <a:masterClrMapping/>
  </p:clrMapOvr>
</p:sld>
</file>

<file path=ppt/theme/theme1.xml><?xml version="1.0" encoding="utf-8"?>
<a:theme xmlns:a="http://schemas.openxmlformats.org/drawingml/2006/main" name="Lodovico template">
  <a:themeElements>
    <a:clrScheme name="Tons de Cinzent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393</Words>
  <Application>Microsoft Office PowerPoint</Application>
  <PresentationFormat>Apresentação no Ecrã (16:9)</PresentationFormat>
  <Paragraphs>34</Paragraphs>
  <Slides>8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Barlow SemiBold</vt:lpstr>
      <vt:lpstr>Barlow Light</vt:lpstr>
      <vt:lpstr>Lodovico template</vt:lpstr>
      <vt:lpstr>Projeto Integrador do Semestre – LAPR4</vt:lpstr>
      <vt:lpstr>Principais objetivos do sistema</vt:lpstr>
      <vt:lpstr>Processo de desenvolvimento adotado e Planeamento</vt:lpstr>
      <vt:lpstr>Metodologia de trabalho em equipa e estratégia para resolução de conflitos</vt:lpstr>
      <vt:lpstr>Qualidade do Produto</vt:lpstr>
      <vt:lpstr>Resultados Esperados</vt:lpstr>
      <vt:lpstr>formato ‘chave na mão’ para entrega e ‘venda ao cliente’; entre outros que considerem relevantes</vt:lpstr>
      <vt:lpstr>Team Okapi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do Semestre – LAPR4</dc:title>
  <dc:creator>Vera Pinto</dc:creator>
  <cp:lastModifiedBy>Diogo Ribeiro (1180782)</cp:lastModifiedBy>
  <cp:revision>13</cp:revision>
  <dcterms:modified xsi:type="dcterms:W3CDTF">2020-05-10T15:42:19Z</dcterms:modified>
</cp:coreProperties>
</file>